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7FF87-65BC-4F99-BBDF-8CA10207CF6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26FF30C9-412A-4D34-B6A8-A5C4F8FB135E}">
      <dgm:prSet phldrT="[Text]"/>
      <dgm:spPr/>
      <dgm:t>
        <a:bodyPr/>
        <a:lstStyle/>
        <a:p>
          <a:r>
            <a:rPr lang="en-US" dirty="0"/>
            <a:t>Customer calls</a:t>
          </a:r>
          <a:endParaRPr lang="en-IN" dirty="0"/>
        </a:p>
      </dgm:t>
    </dgm:pt>
    <dgm:pt modelId="{63BE288C-3B59-475F-9D44-EF9958D0CB69}" type="parTrans" cxnId="{04F55DA4-409C-44E5-A4F4-17C021A9278A}">
      <dgm:prSet/>
      <dgm:spPr/>
      <dgm:t>
        <a:bodyPr/>
        <a:lstStyle/>
        <a:p>
          <a:endParaRPr lang="en-IN"/>
        </a:p>
      </dgm:t>
    </dgm:pt>
    <dgm:pt modelId="{1C87D021-DD6B-4DD6-9AD5-803E9749ED66}" type="sibTrans" cxnId="{04F55DA4-409C-44E5-A4F4-17C021A9278A}">
      <dgm:prSet/>
      <dgm:spPr/>
      <dgm:t>
        <a:bodyPr/>
        <a:lstStyle/>
        <a:p>
          <a:endParaRPr lang="en-IN"/>
        </a:p>
      </dgm:t>
    </dgm:pt>
    <dgm:pt modelId="{899A969E-3CB7-48B1-A588-1EAB6A231A06}">
      <dgm:prSet phldrT="[Text]"/>
      <dgm:spPr/>
      <dgm:t>
        <a:bodyPr/>
        <a:lstStyle/>
        <a:p>
          <a:r>
            <a:rPr lang="en-US" dirty="0"/>
            <a:t>Recorded calls</a:t>
          </a:r>
          <a:endParaRPr lang="en-IN" dirty="0"/>
        </a:p>
      </dgm:t>
    </dgm:pt>
    <dgm:pt modelId="{02747E2D-0589-4EE7-9AA5-C6B1CFC2818C}" type="parTrans" cxnId="{305D85B9-D0B3-4998-95EE-5644B5756921}">
      <dgm:prSet/>
      <dgm:spPr/>
      <dgm:t>
        <a:bodyPr/>
        <a:lstStyle/>
        <a:p>
          <a:endParaRPr lang="en-IN"/>
        </a:p>
      </dgm:t>
    </dgm:pt>
    <dgm:pt modelId="{06BD4F25-F7B2-41F1-85BC-80E2D3C57349}" type="sibTrans" cxnId="{305D85B9-D0B3-4998-95EE-5644B5756921}">
      <dgm:prSet/>
      <dgm:spPr/>
      <dgm:t>
        <a:bodyPr/>
        <a:lstStyle/>
        <a:p>
          <a:endParaRPr lang="en-IN"/>
        </a:p>
      </dgm:t>
    </dgm:pt>
    <dgm:pt modelId="{34760E67-3891-4F92-8502-74BAE29F7EAF}">
      <dgm:prSet phldrT="[Text]"/>
      <dgm:spPr/>
      <dgm:t>
        <a:bodyPr/>
        <a:lstStyle/>
        <a:p>
          <a:r>
            <a:rPr lang="en-US" dirty="0"/>
            <a:t>Converted text files</a:t>
          </a:r>
          <a:endParaRPr lang="en-IN" dirty="0"/>
        </a:p>
      </dgm:t>
    </dgm:pt>
    <dgm:pt modelId="{69F2C8B6-182D-4EEC-ACC0-85FD5491D052}" type="parTrans" cxnId="{472C86BF-2B9E-4A0A-A668-37BD28EB588E}">
      <dgm:prSet/>
      <dgm:spPr/>
      <dgm:t>
        <a:bodyPr/>
        <a:lstStyle/>
        <a:p>
          <a:endParaRPr lang="en-IN"/>
        </a:p>
      </dgm:t>
    </dgm:pt>
    <dgm:pt modelId="{A38F0CE8-A1D2-4E77-91CD-142EFF69EDD5}" type="sibTrans" cxnId="{472C86BF-2B9E-4A0A-A668-37BD28EB588E}">
      <dgm:prSet/>
      <dgm:spPr/>
      <dgm:t>
        <a:bodyPr/>
        <a:lstStyle/>
        <a:p>
          <a:endParaRPr lang="en-IN"/>
        </a:p>
      </dgm:t>
    </dgm:pt>
    <dgm:pt modelId="{76BBAFD9-A961-452A-86EA-D301362923D0}">
      <dgm:prSet phldrT="[Text]"/>
      <dgm:spPr/>
      <dgm:t>
        <a:bodyPr/>
        <a:lstStyle/>
        <a:p>
          <a:r>
            <a:rPr lang="en-US" dirty="0"/>
            <a:t>Testing data</a:t>
          </a:r>
          <a:endParaRPr lang="en-IN" dirty="0"/>
        </a:p>
      </dgm:t>
    </dgm:pt>
    <dgm:pt modelId="{7F5B4DC7-ECAD-4782-9C8E-4AFCDA12DF1F}" type="parTrans" cxnId="{B37531C6-F6CB-495A-900E-FBE310459EBC}">
      <dgm:prSet/>
      <dgm:spPr/>
      <dgm:t>
        <a:bodyPr/>
        <a:lstStyle/>
        <a:p>
          <a:endParaRPr lang="en-IN"/>
        </a:p>
      </dgm:t>
    </dgm:pt>
    <dgm:pt modelId="{D282BE13-E695-44F7-B7AE-B48E44BD9112}" type="sibTrans" cxnId="{B37531C6-F6CB-495A-900E-FBE310459EBC}">
      <dgm:prSet/>
      <dgm:spPr/>
      <dgm:t>
        <a:bodyPr/>
        <a:lstStyle/>
        <a:p>
          <a:endParaRPr lang="en-IN"/>
        </a:p>
      </dgm:t>
    </dgm:pt>
    <dgm:pt modelId="{00500AE6-91EB-434F-AED1-E544A872AD74}">
      <dgm:prSet phldrT="[Text]"/>
      <dgm:spPr/>
      <dgm:t>
        <a:bodyPr/>
        <a:lstStyle/>
        <a:p>
          <a:r>
            <a:rPr lang="en-US" dirty="0"/>
            <a:t>Training data</a:t>
          </a:r>
          <a:endParaRPr lang="en-IN" dirty="0"/>
        </a:p>
      </dgm:t>
    </dgm:pt>
    <dgm:pt modelId="{C49EB690-AEE9-41B9-A183-CEB710F7DF4E}" type="sibTrans" cxnId="{36DA0ADC-719C-4FDB-95D0-62085248DA40}">
      <dgm:prSet/>
      <dgm:spPr/>
      <dgm:t>
        <a:bodyPr/>
        <a:lstStyle/>
        <a:p>
          <a:endParaRPr lang="en-IN"/>
        </a:p>
      </dgm:t>
    </dgm:pt>
    <dgm:pt modelId="{8DFA7DB6-43F7-4985-87FD-F4FF5F631EE5}" type="parTrans" cxnId="{36DA0ADC-719C-4FDB-95D0-62085248DA40}">
      <dgm:prSet/>
      <dgm:spPr/>
      <dgm:t>
        <a:bodyPr/>
        <a:lstStyle/>
        <a:p>
          <a:endParaRPr lang="en-IN"/>
        </a:p>
      </dgm:t>
    </dgm:pt>
    <dgm:pt modelId="{604FD099-9547-4A27-A69D-9C3C58756575}">
      <dgm:prSet phldrT="[Text]"/>
      <dgm:spPr/>
      <dgm:t>
        <a:bodyPr/>
        <a:lstStyle/>
        <a:p>
          <a:r>
            <a:rPr lang="en-US" dirty="0"/>
            <a:t>Audio files</a:t>
          </a:r>
          <a:endParaRPr lang="en-IN" dirty="0"/>
        </a:p>
      </dgm:t>
    </dgm:pt>
    <dgm:pt modelId="{3D362F55-107D-417C-8BAB-B56728EF1C7D}" type="parTrans" cxnId="{DC676038-89F1-4B28-B8DB-B553E108F09E}">
      <dgm:prSet/>
      <dgm:spPr/>
      <dgm:t>
        <a:bodyPr/>
        <a:lstStyle/>
        <a:p>
          <a:endParaRPr lang="en-IN"/>
        </a:p>
      </dgm:t>
    </dgm:pt>
    <dgm:pt modelId="{77E95588-23E6-4B6D-847F-4DCB7E735F24}" type="sibTrans" cxnId="{DC676038-89F1-4B28-B8DB-B553E108F09E}">
      <dgm:prSet/>
      <dgm:spPr/>
      <dgm:t>
        <a:bodyPr/>
        <a:lstStyle/>
        <a:p>
          <a:endParaRPr lang="en-IN"/>
        </a:p>
      </dgm:t>
    </dgm:pt>
    <dgm:pt modelId="{F8CCFD5F-E558-4095-97E5-A1C9649DEDE8}">
      <dgm:prSet phldrT="[Text]"/>
      <dgm:spPr/>
      <dgm:t>
        <a:bodyPr/>
        <a:lstStyle/>
        <a:p>
          <a:r>
            <a:rPr lang="en-US" dirty="0"/>
            <a:t>Sentiment analysis</a:t>
          </a:r>
          <a:endParaRPr lang="en-IN" dirty="0"/>
        </a:p>
      </dgm:t>
    </dgm:pt>
    <dgm:pt modelId="{D2070FE7-7601-4EA4-AF53-8305699F281F}" type="parTrans" cxnId="{464446B6-2138-460C-AC25-3AB63C292F3E}">
      <dgm:prSet/>
      <dgm:spPr/>
      <dgm:t>
        <a:bodyPr/>
        <a:lstStyle/>
        <a:p>
          <a:endParaRPr lang="en-IN"/>
        </a:p>
      </dgm:t>
    </dgm:pt>
    <dgm:pt modelId="{EC80BC18-8EBF-4794-889D-389C911783B6}" type="sibTrans" cxnId="{464446B6-2138-460C-AC25-3AB63C292F3E}">
      <dgm:prSet/>
      <dgm:spPr/>
      <dgm:t>
        <a:bodyPr/>
        <a:lstStyle/>
        <a:p>
          <a:endParaRPr lang="en-IN"/>
        </a:p>
      </dgm:t>
    </dgm:pt>
    <dgm:pt modelId="{A512898A-C971-4347-8212-836529E7078A}">
      <dgm:prSet phldrT="[Text]"/>
      <dgm:spPr/>
      <dgm:t>
        <a:bodyPr/>
        <a:lstStyle/>
        <a:p>
          <a:r>
            <a:rPr lang="en-US" dirty="0"/>
            <a:t>neutral</a:t>
          </a:r>
          <a:endParaRPr lang="en-IN" dirty="0"/>
        </a:p>
      </dgm:t>
    </dgm:pt>
    <dgm:pt modelId="{B491ACBD-461E-4CA1-AAD3-F3D8C39EF1E6}" type="parTrans" cxnId="{1DE9A3F7-2098-402F-9B5D-30944ED10E67}">
      <dgm:prSet/>
      <dgm:spPr/>
      <dgm:t>
        <a:bodyPr/>
        <a:lstStyle/>
        <a:p>
          <a:endParaRPr lang="en-IN"/>
        </a:p>
      </dgm:t>
    </dgm:pt>
    <dgm:pt modelId="{A85E4989-9529-4130-95BE-C50EAD4AC122}" type="sibTrans" cxnId="{1DE9A3F7-2098-402F-9B5D-30944ED10E67}">
      <dgm:prSet/>
      <dgm:spPr/>
      <dgm:t>
        <a:bodyPr/>
        <a:lstStyle/>
        <a:p>
          <a:endParaRPr lang="en-IN"/>
        </a:p>
      </dgm:t>
    </dgm:pt>
    <dgm:pt modelId="{5E1E6433-56AD-4368-9B48-BBC954E2339D}">
      <dgm:prSet phldrT="[Text]"/>
      <dgm:spPr/>
      <dgm:t>
        <a:bodyPr/>
        <a:lstStyle/>
        <a:p>
          <a:r>
            <a:rPr lang="en-US" dirty="0"/>
            <a:t>positive</a:t>
          </a:r>
          <a:endParaRPr lang="en-IN" dirty="0"/>
        </a:p>
      </dgm:t>
    </dgm:pt>
    <dgm:pt modelId="{4F29E75D-65E0-4755-BCDB-C88D24728E00}" type="parTrans" cxnId="{3AFD61C5-D298-4E18-A87F-DF123B98D0F0}">
      <dgm:prSet/>
      <dgm:spPr/>
      <dgm:t>
        <a:bodyPr/>
        <a:lstStyle/>
        <a:p>
          <a:endParaRPr lang="en-IN"/>
        </a:p>
      </dgm:t>
    </dgm:pt>
    <dgm:pt modelId="{0227F7CB-2013-423B-8540-A83295E55D23}" type="sibTrans" cxnId="{3AFD61C5-D298-4E18-A87F-DF123B98D0F0}">
      <dgm:prSet/>
      <dgm:spPr/>
      <dgm:t>
        <a:bodyPr/>
        <a:lstStyle/>
        <a:p>
          <a:endParaRPr lang="en-IN"/>
        </a:p>
      </dgm:t>
    </dgm:pt>
    <dgm:pt modelId="{83CB9DCF-36F8-43AB-A52B-54BAACDE2FE6}">
      <dgm:prSet phldrT="[Text]"/>
      <dgm:spPr/>
      <dgm:t>
        <a:bodyPr/>
        <a:lstStyle/>
        <a:p>
          <a:r>
            <a:rPr lang="en-US" dirty="0"/>
            <a:t>negative</a:t>
          </a:r>
          <a:endParaRPr lang="en-IN" dirty="0"/>
        </a:p>
      </dgm:t>
    </dgm:pt>
    <dgm:pt modelId="{725F16E9-8255-456A-9CAD-554D506BD752}" type="parTrans" cxnId="{43132B7F-6AFE-45A2-B0F0-12E6A921FEBB}">
      <dgm:prSet/>
      <dgm:spPr/>
      <dgm:t>
        <a:bodyPr/>
        <a:lstStyle/>
        <a:p>
          <a:endParaRPr lang="en-IN"/>
        </a:p>
      </dgm:t>
    </dgm:pt>
    <dgm:pt modelId="{F34114B4-A049-4871-874C-C0C3EBC65260}" type="sibTrans" cxnId="{43132B7F-6AFE-45A2-B0F0-12E6A921FEBB}">
      <dgm:prSet/>
      <dgm:spPr/>
      <dgm:t>
        <a:bodyPr/>
        <a:lstStyle/>
        <a:p>
          <a:endParaRPr lang="en-IN"/>
        </a:p>
      </dgm:t>
    </dgm:pt>
    <dgm:pt modelId="{45D1D19F-69CF-40AC-B702-01D5E3184446}" type="pres">
      <dgm:prSet presAssocID="{8267FF87-65BC-4F99-BBDF-8CA10207CF6A}" presName="hierChild1" presStyleCnt="0">
        <dgm:presLayoutVars>
          <dgm:chPref val="1"/>
          <dgm:dir/>
          <dgm:animOne val="branch"/>
          <dgm:animLvl val="lvl"/>
          <dgm:resizeHandles/>
        </dgm:presLayoutVars>
      </dgm:prSet>
      <dgm:spPr/>
    </dgm:pt>
    <dgm:pt modelId="{2ABD6DEC-617D-4046-A615-7F122794F49F}" type="pres">
      <dgm:prSet presAssocID="{26FF30C9-412A-4D34-B6A8-A5C4F8FB135E}" presName="hierRoot1" presStyleCnt="0"/>
      <dgm:spPr/>
    </dgm:pt>
    <dgm:pt modelId="{5540084E-71B1-4472-B60A-99D81204457F}" type="pres">
      <dgm:prSet presAssocID="{26FF30C9-412A-4D34-B6A8-A5C4F8FB135E}" presName="composite" presStyleCnt="0"/>
      <dgm:spPr/>
    </dgm:pt>
    <dgm:pt modelId="{A4C26895-622D-47B2-98B2-C633E0C3571E}" type="pres">
      <dgm:prSet presAssocID="{26FF30C9-412A-4D34-B6A8-A5C4F8FB135E}" presName="background" presStyleLbl="node0" presStyleIdx="0" presStyleCnt="1"/>
      <dgm:spPr/>
    </dgm:pt>
    <dgm:pt modelId="{5913DDE9-D45C-4508-A023-5B78BE87958E}" type="pres">
      <dgm:prSet presAssocID="{26FF30C9-412A-4D34-B6A8-A5C4F8FB135E}" presName="text" presStyleLbl="fgAcc0" presStyleIdx="0" presStyleCnt="1">
        <dgm:presLayoutVars>
          <dgm:chPref val="3"/>
        </dgm:presLayoutVars>
      </dgm:prSet>
      <dgm:spPr/>
    </dgm:pt>
    <dgm:pt modelId="{ACC94AC5-D455-49A4-AE05-0FB88ED62F2B}" type="pres">
      <dgm:prSet presAssocID="{26FF30C9-412A-4D34-B6A8-A5C4F8FB135E}" presName="hierChild2" presStyleCnt="0"/>
      <dgm:spPr/>
    </dgm:pt>
    <dgm:pt modelId="{211F61A2-33BD-4C7D-885D-3F8A216DF140}" type="pres">
      <dgm:prSet presAssocID="{02747E2D-0589-4EE7-9AA5-C6B1CFC2818C}" presName="Name10" presStyleLbl="parChTrans1D2" presStyleIdx="0" presStyleCnt="1"/>
      <dgm:spPr/>
    </dgm:pt>
    <dgm:pt modelId="{E21ABF26-FD70-4C5F-8FA4-853288391BCC}" type="pres">
      <dgm:prSet presAssocID="{899A969E-3CB7-48B1-A588-1EAB6A231A06}" presName="hierRoot2" presStyleCnt="0"/>
      <dgm:spPr/>
    </dgm:pt>
    <dgm:pt modelId="{2DDBEEBC-2D9C-4052-A5C3-202DB1658AD0}" type="pres">
      <dgm:prSet presAssocID="{899A969E-3CB7-48B1-A588-1EAB6A231A06}" presName="composite2" presStyleCnt="0"/>
      <dgm:spPr/>
    </dgm:pt>
    <dgm:pt modelId="{9161713D-A409-4F56-8769-4B92BD10FD33}" type="pres">
      <dgm:prSet presAssocID="{899A969E-3CB7-48B1-A588-1EAB6A231A06}" presName="background2" presStyleLbl="node2" presStyleIdx="0" presStyleCnt="1"/>
      <dgm:spPr/>
    </dgm:pt>
    <dgm:pt modelId="{B3DA2E64-CD8A-4248-9C7A-543FBCEDD655}" type="pres">
      <dgm:prSet presAssocID="{899A969E-3CB7-48B1-A588-1EAB6A231A06}" presName="text2" presStyleLbl="fgAcc2" presStyleIdx="0" presStyleCnt="1">
        <dgm:presLayoutVars>
          <dgm:chPref val="3"/>
        </dgm:presLayoutVars>
      </dgm:prSet>
      <dgm:spPr/>
    </dgm:pt>
    <dgm:pt modelId="{4450EC5A-912F-425F-BCF4-D59D7D5F999C}" type="pres">
      <dgm:prSet presAssocID="{899A969E-3CB7-48B1-A588-1EAB6A231A06}" presName="hierChild3" presStyleCnt="0"/>
      <dgm:spPr/>
    </dgm:pt>
    <dgm:pt modelId="{A0815817-0F99-48B5-AACD-90EC70D78CB5}" type="pres">
      <dgm:prSet presAssocID="{3D362F55-107D-417C-8BAB-B56728EF1C7D}" presName="Name17" presStyleLbl="parChTrans1D3" presStyleIdx="0" presStyleCnt="2"/>
      <dgm:spPr/>
    </dgm:pt>
    <dgm:pt modelId="{5279DB91-25CC-472F-A91F-473F5933DCA1}" type="pres">
      <dgm:prSet presAssocID="{604FD099-9547-4A27-A69D-9C3C58756575}" presName="hierRoot3" presStyleCnt="0"/>
      <dgm:spPr/>
    </dgm:pt>
    <dgm:pt modelId="{D82739C8-2DF1-4635-8846-A88407A5DF45}" type="pres">
      <dgm:prSet presAssocID="{604FD099-9547-4A27-A69D-9C3C58756575}" presName="composite3" presStyleCnt="0"/>
      <dgm:spPr/>
    </dgm:pt>
    <dgm:pt modelId="{C5BADCC9-DD08-41BC-B4A0-00C1DF178964}" type="pres">
      <dgm:prSet presAssocID="{604FD099-9547-4A27-A69D-9C3C58756575}" presName="background3" presStyleLbl="node3" presStyleIdx="0" presStyleCnt="2"/>
      <dgm:spPr/>
    </dgm:pt>
    <dgm:pt modelId="{72C9D8FA-2673-43F2-AC0B-E4F167DFC44D}" type="pres">
      <dgm:prSet presAssocID="{604FD099-9547-4A27-A69D-9C3C58756575}" presName="text3" presStyleLbl="fgAcc3" presStyleIdx="0" presStyleCnt="2">
        <dgm:presLayoutVars>
          <dgm:chPref val="3"/>
        </dgm:presLayoutVars>
      </dgm:prSet>
      <dgm:spPr/>
    </dgm:pt>
    <dgm:pt modelId="{3B7530C7-A32E-42E0-AD0B-21DF03BFAC37}" type="pres">
      <dgm:prSet presAssocID="{604FD099-9547-4A27-A69D-9C3C58756575}" presName="hierChild4" presStyleCnt="0"/>
      <dgm:spPr/>
    </dgm:pt>
    <dgm:pt modelId="{97FDCFD2-928B-4720-A30B-2EA974AC26AA}" type="pres">
      <dgm:prSet presAssocID="{69F2C8B6-182D-4EEC-ACC0-85FD5491D052}" presName="Name17" presStyleLbl="parChTrans1D3" presStyleIdx="1" presStyleCnt="2"/>
      <dgm:spPr/>
    </dgm:pt>
    <dgm:pt modelId="{EE976474-DF3B-4F52-86A9-A592832FE302}" type="pres">
      <dgm:prSet presAssocID="{34760E67-3891-4F92-8502-74BAE29F7EAF}" presName="hierRoot3" presStyleCnt="0"/>
      <dgm:spPr/>
    </dgm:pt>
    <dgm:pt modelId="{FF7AAE72-7A57-47FC-8EA4-25FC7D0F9E86}" type="pres">
      <dgm:prSet presAssocID="{34760E67-3891-4F92-8502-74BAE29F7EAF}" presName="composite3" presStyleCnt="0"/>
      <dgm:spPr/>
    </dgm:pt>
    <dgm:pt modelId="{A70F5E9C-72F6-4EFC-A635-F51DF523B7D1}" type="pres">
      <dgm:prSet presAssocID="{34760E67-3891-4F92-8502-74BAE29F7EAF}" presName="background3" presStyleLbl="node3" presStyleIdx="1" presStyleCnt="2"/>
      <dgm:spPr/>
    </dgm:pt>
    <dgm:pt modelId="{75D1BEEC-7009-4A05-93AF-32F3B73BB578}" type="pres">
      <dgm:prSet presAssocID="{34760E67-3891-4F92-8502-74BAE29F7EAF}" presName="text3" presStyleLbl="fgAcc3" presStyleIdx="1" presStyleCnt="2">
        <dgm:presLayoutVars>
          <dgm:chPref val="3"/>
        </dgm:presLayoutVars>
      </dgm:prSet>
      <dgm:spPr/>
    </dgm:pt>
    <dgm:pt modelId="{C76C6EDB-5518-48CF-999A-16DC06CBCF24}" type="pres">
      <dgm:prSet presAssocID="{34760E67-3891-4F92-8502-74BAE29F7EAF}" presName="hierChild4" presStyleCnt="0"/>
      <dgm:spPr/>
    </dgm:pt>
    <dgm:pt modelId="{6D95C5F9-8C43-459E-9123-41BDA8A159BC}" type="pres">
      <dgm:prSet presAssocID="{8DFA7DB6-43F7-4985-87FD-F4FF5F631EE5}" presName="Name23" presStyleLbl="parChTrans1D4" presStyleIdx="0" presStyleCnt="6"/>
      <dgm:spPr/>
    </dgm:pt>
    <dgm:pt modelId="{FA909DAD-29DF-4888-AEE5-91AD4C9B6747}" type="pres">
      <dgm:prSet presAssocID="{00500AE6-91EB-434F-AED1-E544A872AD74}" presName="hierRoot4" presStyleCnt="0"/>
      <dgm:spPr/>
    </dgm:pt>
    <dgm:pt modelId="{C0291E41-E49F-4C6C-AAF2-764DF47BD6D2}" type="pres">
      <dgm:prSet presAssocID="{00500AE6-91EB-434F-AED1-E544A872AD74}" presName="composite4" presStyleCnt="0"/>
      <dgm:spPr/>
    </dgm:pt>
    <dgm:pt modelId="{FACFAA7A-C4CF-45E2-B955-C26111B613E1}" type="pres">
      <dgm:prSet presAssocID="{00500AE6-91EB-434F-AED1-E544A872AD74}" presName="background4" presStyleLbl="node4" presStyleIdx="0" presStyleCnt="6"/>
      <dgm:spPr/>
    </dgm:pt>
    <dgm:pt modelId="{58AB2F72-AD85-46A9-B346-CCD46DAD7809}" type="pres">
      <dgm:prSet presAssocID="{00500AE6-91EB-434F-AED1-E544A872AD74}" presName="text4" presStyleLbl="fgAcc4" presStyleIdx="0" presStyleCnt="6">
        <dgm:presLayoutVars>
          <dgm:chPref val="3"/>
        </dgm:presLayoutVars>
      </dgm:prSet>
      <dgm:spPr/>
    </dgm:pt>
    <dgm:pt modelId="{9696CCDE-128B-4E10-AE2B-AEB205E892C4}" type="pres">
      <dgm:prSet presAssocID="{00500AE6-91EB-434F-AED1-E544A872AD74}" presName="hierChild5" presStyleCnt="0"/>
      <dgm:spPr/>
    </dgm:pt>
    <dgm:pt modelId="{84BE3AB0-6AAB-49F0-B1D0-C641F578759E}" type="pres">
      <dgm:prSet presAssocID="{7F5B4DC7-ECAD-4782-9C8E-4AFCDA12DF1F}" presName="Name23" presStyleLbl="parChTrans1D4" presStyleIdx="1" presStyleCnt="6"/>
      <dgm:spPr/>
    </dgm:pt>
    <dgm:pt modelId="{BF79AADA-0648-4E5A-B77F-0BDC5A42FD24}" type="pres">
      <dgm:prSet presAssocID="{76BBAFD9-A961-452A-86EA-D301362923D0}" presName="hierRoot4" presStyleCnt="0"/>
      <dgm:spPr/>
    </dgm:pt>
    <dgm:pt modelId="{2A0BC1E2-D917-4E7B-9A3D-2B9DFA1844F4}" type="pres">
      <dgm:prSet presAssocID="{76BBAFD9-A961-452A-86EA-D301362923D0}" presName="composite4" presStyleCnt="0"/>
      <dgm:spPr/>
    </dgm:pt>
    <dgm:pt modelId="{03559F94-4E6B-40B9-AD4F-E7AB8FC01266}" type="pres">
      <dgm:prSet presAssocID="{76BBAFD9-A961-452A-86EA-D301362923D0}" presName="background4" presStyleLbl="node4" presStyleIdx="1" presStyleCnt="6"/>
      <dgm:spPr/>
    </dgm:pt>
    <dgm:pt modelId="{D90AD2EE-DD54-4B2C-90D6-AC8821A71EA5}" type="pres">
      <dgm:prSet presAssocID="{76BBAFD9-A961-452A-86EA-D301362923D0}" presName="text4" presStyleLbl="fgAcc4" presStyleIdx="1" presStyleCnt="6">
        <dgm:presLayoutVars>
          <dgm:chPref val="3"/>
        </dgm:presLayoutVars>
      </dgm:prSet>
      <dgm:spPr/>
    </dgm:pt>
    <dgm:pt modelId="{DD274A6D-63CE-4822-8A89-6EDAB632AF72}" type="pres">
      <dgm:prSet presAssocID="{76BBAFD9-A961-452A-86EA-D301362923D0}" presName="hierChild5" presStyleCnt="0"/>
      <dgm:spPr/>
    </dgm:pt>
    <dgm:pt modelId="{512E382C-EE60-4B3B-ADC7-E7138D5D2085}" type="pres">
      <dgm:prSet presAssocID="{D2070FE7-7601-4EA4-AF53-8305699F281F}" presName="Name23" presStyleLbl="parChTrans1D4" presStyleIdx="2" presStyleCnt="6"/>
      <dgm:spPr/>
    </dgm:pt>
    <dgm:pt modelId="{C9DC7D96-FBF8-4EA7-ACED-45006323967B}" type="pres">
      <dgm:prSet presAssocID="{F8CCFD5F-E558-4095-97E5-A1C9649DEDE8}" presName="hierRoot4" presStyleCnt="0"/>
      <dgm:spPr/>
    </dgm:pt>
    <dgm:pt modelId="{D0A2BFC0-1C3F-4420-8A6A-DD23225E6E5B}" type="pres">
      <dgm:prSet presAssocID="{F8CCFD5F-E558-4095-97E5-A1C9649DEDE8}" presName="composite4" presStyleCnt="0"/>
      <dgm:spPr/>
    </dgm:pt>
    <dgm:pt modelId="{82F56FF3-843A-4579-BA02-7BE91F36BDB0}" type="pres">
      <dgm:prSet presAssocID="{F8CCFD5F-E558-4095-97E5-A1C9649DEDE8}" presName="background4" presStyleLbl="node4" presStyleIdx="2" presStyleCnt="6"/>
      <dgm:spPr/>
    </dgm:pt>
    <dgm:pt modelId="{E7778DB5-0F4F-4B91-9FD3-532DF7A91F8F}" type="pres">
      <dgm:prSet presAssocID="{F8CCFD5F-E558-4095-97E5-A1C9649DEDE8}" presName="text4" presStyleLbl="fgAcc4" presStyleIdx="2" presStyleCnt="6">
        <dgm:presLayoutVars>
          <dgm:chPref val="3"/>
        </dgm:presLayoutVars>
      </dgm:prSet>
      <dgm:spPr/>
    </dgm:pt>
    <dgm:pt modelId="{8DBDBDF5-6875-493F-A6D0-DCD309138AF4}" type="pres">
      <dgm:prSet presAssocID="{F8CCFD5F-E558-4095-97E5-A1C9649DEDE8}" presName="hierChild5" presStyleCnt="0"/>
      <dgm:spPr/>
    </dgm:pt>
    <dgm:pt modelId="{0962D4CA-78B5-45EC-9563-2704C1459C1F}" type="pres">
      <dgm:prSet presAssocID="{4F29E75D-65E0-4755-BCDB-C88D24728E00}" presName="Name23" presStyleLbl="parChTrans1D4" presStyleIdx="3" presStyleCnt="6"/>
      <dgm:spPr/>
    </dgm:pt>
    <dgm:pt modelId="{DC542850-FC67-4DDB-8124-435EEF4D03B2}" type="pres">
      <dgm:prSet presAssocID="{5E1E6433-56AD-4368-9B48-BBC954E2339D}" presName="hierRoot4" presStyleCnt="0"/>
      <dgm:spPr/>
    </dgm:pt>
    <dgm:pt modelId="{60EDFD4D-27FA-4CFC-8EB3-19EC540DA999}" type="pres">
      <dgm:prSet presAssocID="{5E1E6433-56AD-4368-9B48-BBC954E2339D}" presName="composite4" presStyleCnt="0"/>
      <dgm:spPr/>
    </dgm:pt>
    <dgm:pt modelId="{544EF105-0362-4CAD-9060-2F1B3C5EA522}" type="pres">
      <dgm:prSet presAssocID="{5E1E6433-56AD-4368-9B48-BBC954E2339D}" presName="background4" presStyleLbl="node4" presStyleIdx="3" presStyleCnt="6"/>
      <dgm:spPr/>
    </dgm:pt>
    <dgm:pt modelId="{6F52313E-25AF-4B41-9033-70D0492541CB}" type="pres">
      <dgm:prSet presAssocID="{5E1E6433-56AD-4368-9B48-BBC954E2339D}" presName="text4" presStyleLbl="fgAcc4" presStyleIdx="3" presStyleCnt="6">
        <dgm:presLayoutVars>
          <dgm:chPref val="3"/>
        </dgm:presLayoutVars>
      </dgm:prSet>
      <dgm:spPr/>
    </dgm:pt>
    <dgm:pt modelId="{F7B89C4A-7E2B-461C-A2A6-E9DC65EBDA9D}" type="pres">
      <dgm:prSet presAssocID="{5E1E6433-56AD-4368-9B48-BBC954E2339D}" presName="hierChild5" presStyleCnt="0"/>
      <dgm:spPr/>
    </dgm:pt>
    <dgm:pt modelId="{6E6D987E-15F7-488B-A08F-9B65E9199D7C}" type="pres">
      <dgm:prSet presAssocID="{725F16E9-8255-456A-9CAD-554D506BD752}" presName="Name23" presStyleLbl="parChTrans1D4" presStyleIdx="4" presStyleCnt="6"/>
      <dgm:spPr/>
    </dgm:pt>
    <dgm:pt modelId="{5BCAC5B6-6F86-4256-BADE-5E596D6C5A6F}" type="pres">
      <dgm:prSet presAssocID="{83CB9DCF-36F8-43AB-A52B-54BAACDE2FE6}" presName="hierRoot4" presStyleCnt="0"/>
      <dgm:spPr/>
    </dgm:pt>
    <dgm:pt modelId="{0FF26419-1D94-472F-87C9-35A2B5B6C49D}" type="pres">
      <dgm:prSet presAssocID="{83CB9DCF-36F8-43AB-A52B-54BAACDE2FE6}" presName="composite4" presStyleCnt="0"/>
      <dgm:spPr/>
    </dgm:pt>
    <dgm:pt modelId="{90625875-4FE2-40A8-BFA0-3F7BB257B904}" type="pres">
      <dgm:prSet presAssocID="{83CB9DCF-36F8-43AB-A52B-54BAACDE2FE6}" presName="background4" presStyleLbl="node4" presStyleIdx="4" presStyleCnt="6"/>
      <dgm:spPr/>
    </dgm:pt>
    <dgm:pt modelId="{E5073F6F-6FF5-457F-BFB8-765F57B7AFA3}" type="pres">
      <dgm:prSet presAssocID="{83CB9DCF-36F8-43AB-A52B-54BAACDE2FE6}" presName="text4" presStyleLbl="fgAcc4" presStyleIdx="4" presStyleCnt="6">
        <dgm:presLayoutVars>
          <dgm:chPref val="3"/>
        </dgm:presLayoutVars>
      </dgm:prSet>
      <dgm:spPr/>
    </dgm:pt>
    <dgm:pt modelId="{B1187087-82FD-4468-864B-0A4ED7DE61E3}" type="pres">
      <dgm:prSet presAssocID="{83CB9DCF-36F8-43AB-A52B-54BAACDE2FE6}" presName="hierChild5" presStyleCnt="0"/>
      <dgm:spPr/>
    </dgm:pt>
    <dgm:pt modelId="{00BFFCC3-DC7E-4BBF-8B61-94C8B349EFA4}" type="pres">
      <dgm:prSet presAssocID="{B491ACBD-461E-4CA1-AAD3-F3D8C39EF1E6}" presName="Name23" presStyleLbl="parChTrans1D4" presStyleIdx="5" presStyleCnt="6"/>
      <dgm:spPr/>
    </dgm:pt>
    <dgm:pt modelId="{D248E162-A5AC-4A8B-9D66-F9B2A305BC3D}" type="pres">
      <dgm:prSet presAssocID="{A512898A-C971-4347-8212-836529E7078A}" presName="hierRoot4" presStyleCnt="0"/>
      <dgm:spPr/>
    </dgm:pt>
    <dgm:pt modelId="{0E5922C8-722C-4A8B-91DF-226A3E50369E}" type="pres">
      <dgm:prSet presAssocID="{A512898A-C971-4347-8212-836529E7078A}" presName="composite4" presStyleCnt="0"/>
      <dgm:spPr/>
    </dgm:pt>
    <dgm:pt modelId="{1EBBB6A5-4654-47F3-B4CE-A5DCDD70DC14}" type="pres">
      <dgm:prSet presAssocID="{A512898A-C971-4347-8212-836529E7078A}" presName="background4" presStyleLbl="node4" presStyleIdx="5" presStyleCnt="6"/>
      <dgm:spPr/>
    </dgm:pt>
    <dgm:pt modelId="{4EE61118-2B42-4F4D-BC2C-19ACDC8C9895}" type="pres">
      <dgm:prSet presAssocID="{A512898A-C971-4347-8212-836529E7078A}" presName="text4" presStyleLbl="fgAcc4" presStyleIdx="5" presStyleCnt="6">
        <dgm:presLayoutVars>
          <dgm:chPref val="3"/>
        </dgm:presLayoutVars>
      </dgm:prSet>
      <dgm:spPr/>
    </dgm:pt>
    <dgm:pt modelId="{A48DDB8C-BB5E-4EC4-BE3A-49AA3CB01A59}" type="pres">
      <dgm:prSet presAssocID="{A512898A-C971-4347-8212-836529E7078A}" presName="hierChild5" presStyleCnt="0"/>
      <dgm:spPr/>
    </dgm:pt>
  </dgm:ptLst>
  <dgm:cxnLst>
    <dgm:cxn modelId="{4AF8C409-FB73-479D-A441-133CFE94A255}" type="presOf" srcId="{5E1E6433-56AD-4368-9B48-BBC954E2339D}" destId="{6F52313E-25AF-4B41-9033-70D0492541CB}" srcOrd="0" destOrd="0" presId="urn:microsoft.com/office/officeart/2005/8/layout/hierarchy1"/>
    <dgm:cxn modelId="{1B848A11-50C4-4249-B3F7-3D880DCDA668}" type="presOf" srcId="{4F29E75D-65E0-4755-BCDB-C88D24728E00}" destId="{0962D4CA-78B5-45EC-9563-2704C1459C1F}" srcOrd="0" destOrd="0" presId="urn:microsoft.com/office/officeart/2005/8/layout/hierarchy1"/>
    <dgm:cxn modelId="{FD8D0A13-A32C-45ED-8461-4F4B6E4F96F2}" type="presOf" srcId="{8267FF87-65BC-4F99-BBDF-8CA10207CF6A}" destId="{45D1D19F-69CF-40AC-B702-01D5E3184446}" srcOrd="0" destOrd="0" presId="urn:microsoft.com/office/officeart/2005/8/layout/hierarchy1"/>
    <dgm:cxn modelId="{992DC314-F7BF-44B4-B4D6-25AD31806BC7}" type="presOf" srcId="{02747E2D-0589-4EE7-9AA5-C6B1CFC2818C}" destId="{211F61A2-33BD-4C7D-885D-3F8A216DF140}" srcOrd="0" destOrd="0" presId="urn:microsoft.com/office/officeart/2005/8/layout/hierarchy1"/>
    <dgm:cxn modelId="{9F4FCE14-7539-494C-AE7A-7504A70E5D6B}" type="presOf" srcId="{899A969E-3CB7-48B1-A588-1EAB6A231A06}" destId="{B3DA2E64-CD8A-4248-9C7A-543FBCEDD655}" srcOrd="0" destOrd="0" presId="urn:microsoft.com/office/officeart/2005/8/layout/hierarchy1"/>
    <dgm:cxn modelId="{1C0B9D16-B0DA-4DBF-8F80-9E3705392A3D}" type="presOf" srcId="{8DFA7DB6-43F7-4985-87FD-F4FF5F631EE5}" destId="{6D95C5F9-8C43-459E-9123-41BDA8A159BC}" srcOrd="0" destOrd="0" presId="urn:microsoft.com/office/officeart/2005/8/layout/hierarchy1"/>
    <dgm:cxn modelId="{44277519-4AB0-49A3-9B7B-D8F48097B8A4}" type="presOf" srcId="{26FF30C9-412A-4D34-B6A8-A5C4F8FB135E}" destId="{5913DDE9-D45C-4508-A023-5B78BE87958E}" srcOrd="0" destOrd="0" presId="urn:microsoft.com/office/officeart/2005/8/layout/hierarchy1"/>
    <dgm:cxn modelId="{2DD40F1D-796B-4255-8179-A029BFFB1814}" type="presOf" srcId="{83CB9DCF-36F8-43AB-A52B-54BAACDE2FE6}" destId="{E5073F6F-6FF5-457F-BFB8-765F57B7AFA3}" srcOrd="0" destOrd="0" presId="urn:microsoft.com/office/officeart/2005/8/layout/hierarchy1"/>
    <dgm:cxn modelId="{9BB5FF21-DD73-4E83-8F37-3006BF05ADD0}" type="presOf" srcId="{76BBAFD9-A961-452A-86EA-D301362923D0}" destId="{D90AD2EE-DD54-4B2C-90D6-AC8821A71EA5}" srcOrd="0" destOrd="0" presId="urn:microsoft.com/office/officeart/2005/8/layout/hierarchy1"/>
    <dgm:cxn modelId="{CA31BF33-1357-4D8D-8B65-67B1824CF651}" type="presOf" srcId="{00500AE6-91EB-434F-AED1-E544A872AD74}" destId="{58AB2F72-AD85-46A9-B346-CCD46DAD7809}" srcOrd="0" destOrd="0" presId="urn:microsoft.com/office/officeart/2005/8/layout/hierarchy1"/>
    <dgm:cxn modelId="{DC676038-89F1-4B28-B8DB-B553E108F09E}" srcId="{899A969E-3CB7-48B1-A588-1EAB6A231A06}" destId="{604FD099-9547-4A27-A69D-9C3C58756575}" srcOrd="0" destOrd="0" parTransId="{3D362F55-107D-417C-8BAB-B56728EF1C7D}" sibTransId="{77E95588-23E6-4B6D-847F-4DCB7E735F24}"/>
    <dgm:cxn modelId="{D5577F38-CDAB-4537-B8DC-350E4EF265BA}" type="presOf" srcId="{34760E67-3891-4F92-8502-74BAE29F7EAF}" destId="{75D1BEEC-7009-4A05-93AF-32F3B73BB578}" srcOrd="0" destOrd="0" presId="urn:microsoft.com/office/officeart/2005/8/layout/hierarchy1"/>
    <dgm:cxn modelId="{13DF9B6A-DECA-425C-9B81-C77F64B04A81}" type="presOf" srcId="{A512898A-C971-4347-8212-836529E7078A}" destId="{4EE61118-2B42-4F4D-BC2C-19ACDC8C9895}" srcOrd="0" destOrd="0" presId="urn:microsoft.com/office/officeart/2005/8/layout/hierarchy1"/>
    <dgm:cxn modelId="{43132B7F-6AFE-45A2-B0F0-12E6A921FEBB}" srcId="{F8CCFD5F-E558-4095-97E5-A1C9649DEDE8}" destId="{83CB9DCF-36F8-43AB-A52B-54BAACDE2FE6}" srcOrd="1" destOrd="0" parTransId="{725F16E9-8255-456A-9CAD-554D506BD752}" sibTransId="{F34114B4-A049-4871-874C-C0C3EBC65260}"/>
    <dgm:cxn modelId="{AD72D486-08CB-44DE-99C7-9A0E6C1ADCE8}" type="presOf" srcId="{D2070FE7-7601-4EA4-AF53-8305699F281F}" destId="{512E382C-EE60-4B3B-ADC7-E7138D5D2085}" srcOrd="0" destOrd="0" presId="urn:microsoft.com/office/officeart/2005/8/layout/hierarchy1"/>
    <dgm:cxn modelId="{8BDD558E-90F7-4779-AC7A-829EB4B48E83}" type="presOf" srcId="{604FD099-9547-4A27-A69D-9C3C58756575}" destId="{72C9D8FA-2673-43F2-AC0B-E4F167DFC44D}" srcOrd="0" destOrd="0" presId="urn:microsoft.com/office/officeart/2005/8/layout/hierarchy1"/>
    <dgm:cxn modelId="{A06DBF9A-0695-491C-8377-1F1DBA785A3D}" type="presOf" srcId="{7F5B4DC7-ECAD-4782-9C8E-4AFCDA12DF1F}" destId="{84BE3AB0-6AAB-49F0-B1D0-C641F578759E}" srcOrd="0" destOrd="0" presId="urn:microsoft.com/office/officeart/2005/8/layout/hierarchy1"/>
    <dgm:cxn modelId="{FD7ED39D-2320-494B-A89B-126D8465B7D1}" type="presOf" srcId="{725F16E9-8255-456A-9CAD-554D506BD752}" destId="{6E6D987E-15F7-488B-A08F-9B65E9199D7C}" srcOrd="0" destOrd="0" presId="urn:microsoft.com/office/officeart/2005/8/layout/hierarchy1"/>
    <dgm:cxn modelId="{04F55DA4-409C-44E5-A4F4-17C021A9278A}" srcId="{8267FF87-65BC-4F99-BBDF-8CA10207CF6A}" destId="{26FF30C9-412A-4D34-B6A8-A5C4F8FB135E}" srcOrd="0" destOrd="0" parTransId="{63BE288C-3B59-475F-9D44-EF9958D0CB69}" sibTransId="{1C87D021-DD6B-4DD6-9AD5-803E9749ED66}"/>
    <dgm:cxn modelId="{9B5612A9-1E82-410D-A6F6-49CE8B7C12FA}" type="presOf" srcId="{69F2C8B6-182D-4EEC-ACC0-85FD5491D052}" destId="{97FDCFD2-928B-4720-A30B-2EA974AC26AA}" srcOrd="0" destOrd="0" presId="urn:microsoft.com/office/officeart/2005/8/layout/hierarchy1"/>
    <dgm:cxn modelId="{464446B6-2138-460C-AC25-3AB63C292F3E}" srcId="{76BBAFD9-A961-452A-86EA-D301362923D0}" destId="{F8CCFD5F-E558-4095-97E5-A1C9649DEDE8}" srcOrd="0" destOrd="0" parTransId="{D2070FE7-7601-4EA4-AF53-8305699F281F}" sibTransId="{EC80BC18-8EBF-4794-889D-389C911783B6}"/>
    <dgm:cxn modelId="{62A869B8-2664-4005-B1FC-EAEF74875FA6}" type="presOf" srcId="{F8CCFD5F-E558-4095-97E5-A1C9649DEDE8}" destId="{E7778DB5-0F4F-4B91-9FD3-532DF7A91F8F}" srcOrd="0" destOrd="0" presId="urn:microsoft.com/office/officeart/2005/8/layout/hierarchy1"/>
    <dgm:cxn modelId="{305D85B9-D0B3-4998-95EE-5644B5756921}" srcId="{26FF30C9-412A-4D34-B6A8-A5C4F8FB135E}" destId="{899A969E-3CB7-48B1-A588-1EAB6A231A06}" srcOrd="0" destOrd="0" parTransId="{02747E2D-0589-4EE7-9AA5-C6B1CFC2818C}" sibTransId="{06BD4F25-F7B2-41F1-85BC-80E2D3C57349}"/>
    <dgm:cxn modelId="{D71985BC-1A5E-462F-8E4A-6829AE46519A}" type="presOf" srcId="{3D362F55-107D-417C-8BAB-B56728EF1C7D}" destId="{A0815817-0F99-48B5-AACD-90EC70D78CB5}" srcOrd="0" destOrd="0" presId="urn:microsoft.com/office/officeart/2005/8/layout/hierarchy1"/>
    <dgm:cxn modelId="{472C86BF-2B9E-4A0A-A668-37BD28EB588E}" srcId="{899A969E-3CB7-48B1-A588-1EAB6A231A06}" destId="{34760E67-3891-4F92-8502-74BAE29F7EAF}" srcOrd="1" destOrd="0" parTransId="{69F2C8B6-182D-4EEC-ACC0-85FD5491D052}" sibTransId="{A38F0CE8-A1D2-4E77-91CD-142EFF69EDD5}"/>
    <dgm:cxn modelId="{3AFD61C5-D298-4E18-A87F-DF123B98D0F0}" srcId="{F8CCFD5F-E558-4095-97E5-A1C9649DEDE8}" destId="{5E1E6433-56AD-4368-9B48-BBC954E2339D}" srcOrd="0" destOrd="0" parTransId="{4F29E75D-65E0-4755-BCDB-C88D24728E00}" sibTransId="{0227F7CB-2013-423B-8540-A83295E55D23}"/>
    <dgm:cxn modelId="{B37531C6-F6CB-495A-900E-FBE310459EBC}" srcId="{34760E67-3891-4F92-8502-74BAE29F7EAF}" destId="{76BBAFD9-A961-452A-86EA-D301362923D0}" srcOrd="1" destOrd="0" parTransId="{7F5B4DC7-ECAD-4782-9C8E-4AFCDA12DF1F}" sibTransId="{D282BE13-E695-44F7-B7AE-B48E44BD9112}"/>
    <dgm:cxn modelId="{36DA0ADC-719C-4FDB-95D0-62085248DA40}" srcId="{34760E67-3891-4F92-8502-74BAE29F7EAF}" destId="{00500AE6-91EB-434F-AED1-E544A872AD74}" srcOrd="0" destOrd="0" parTransId="{8DFA7DB6-43F7-4985-87FD-F4FF5F631EE5}" sibTransId="{C49EB690-AEE9-41B9-A183-CEB710F7DF4E}"/>
    <dgm:cxn modelId="{A1E2F2E9-45B2-4322-B73E-72C641F903C1}" type="presOf" srcId="{B491ACBD-461E-4CA1-AAD3-F3D8C39EF1E6}" destId="{00BFFCC3-DC7E-4BBF-8B61-94C8B349EFA4}" srcOrd="0" destOrd="0" presId="urn:microsoft.com/office/officeart/2005/8/layout/hierarchy1"/>
    <dgm:cxn modelId="{1DE9A3F7-2098-402F-9B5D-30944ED10E67}" srcId="{F8CCFD5F-E558-4095-97E5-A1C9649DEDE8}" destId="{A512898A-C971-4347-8212-836529E7078A}" srcOrd="2" destOrd="0" parTransId="{B491ACBD-461E-4CA1-AAD3-F3D8C39EF1E6}" sibTransId="{A85E4989-9529-4130-95BE-C50EAD4AC122}"/>
    <dgm:cxn modelId="{849FDA1B-03F6-4590-B121-C19E8F0D4276}" type="presParOf" srcId="{45D1D19F-69CF-40AC-B702-01D5E3184446}" destId="{2ABD6DEC-617D-4046-A615-7F122794F49F}" srcOrd="0" destOrd="0" presId="urn:microsoft.com/office/officeart/2005/8/layout/hierarchy1"/>
    <dgm:cxn modelId="{213AFAAA-AD57-40DE-BA97-39D7F172C494}" type="presParOf" srcId="{2ABD6DEC-617D-4046-A615-7F122794F49F}" destId="{5540084E-71B1-4472-B60A-99D81204457F}" srcOrd="0" destOrd="0" presId="urn:microsoft.com/office/officeart/2005/8/layout/hierarchy1"/>
    <dgm:cxn modelId="{53E8237D-0BF1-4DAB-A981-B4243147E07E}" type="presParOf" srcId="{5540084E-71B1-4472-B60A-99D81204457F}" destId="{A4C26895-622D-47B2-98B2-C633E0C3571E}" srcOrd="0" destOrd="0" presId="urn:microsoft.com/office/officeart/2005/8/layout/hierarchy1"/>
    <dgm:cxn modelId="{15945759-ACBE-4CC1-87EF-66F4889B90C1}" type="presParOf" srcId="{5540084E-71B1-4472-B60A-99D81204457F}" destId="{5913DDE9-D45C-4508-A023-5B78BE87958E}" srcOrd="1" destOrd="0" presId="urn:microsoft.com/office/officeart/2005/8/layout/hierarchy1"/>
    <dgm:cxn modelId="{AC364184-9246-4B8C-BD07-BCD611B75334}" type="presParOf" srcId="{2ABD6DEC-617D-4046-A615-7F122794F49F}" destId="{ACC94AC5-D455-49A4-AE05-0FB88ED62F2B}" srcOrd="1" destOrd="0" presId="urn:microsoft.com/office/officeart/2005/8/layout/hierarchy1"/>
    <dgm:cxn modelId="{A6001925-8200-4325-B708-BEAF38204042}" type="presParOf" srcId="{ACC94AC5-D455-49A4-AE05-0FB88ED62F2B}" destId="{211F61A2-33BD-4C7D-885D-3F8A216DF140}" srcOrd="0" destOrd="0" presId="urn:microsoft.com/office/officeart/2005/8/layout/hierarchy1"/>
    <dgm:cxn modelId="{C5D0B4CE-2726-4A8B-852B-4ABC3F972BBE}" type="presParOf" srcId="{ACC94AC5-D455-49A4-AE05-0FB88ED62F2B}" destId="{E21ABF26-FD70-4C5F-8FA4-853288391BCC}" srcOrd="1" destOrd="0" presId="urn:microsoft.com/office/officeart/2005/8/layout/hierarchy1"/>
    <dgm:cxn modelId="{F662888B-3A61-4974-9852-B501BF6E9364}" type="presParOf" srcId="{E21ABF26-FD70-4C5F-8FA4-853288391BCC}" destId="{2DDBEEBC-2D9C-4052-A5C3-202DB1658AD0}" srcOrd="0" destOrd="0" presId="urn:microsoft.com/office/officeart/2005/8/layout/hierarchy1"/>
    <dgm:cxn modelId="{801CFA72-0B52-4A15-B1A6-09A7EF1D7591}" type="presParOf" srcId="{2DDBEEBC-2D9C-4052-A5C3-202DB1658AD0}" destId="{9161713D-A409-4F56-8769-4B92BD10FD33}" srcOrd="0" destOrd="0" presId="urn:microsoft.com/office/officeart/2005/8/layout/hierarchy1"/>
    <dgm:cxn modelId="{0EB7FEF7-05F7-498D-9476-BEFAA120171C}" type="presParOf" srcId="{2DDBEEBC-2D9C-4052-A5C3-202DB1658AD0}" destId="{B3DA2E64-CD8A-4248-9C7A-543FBCEDD655}" srcOrd="1" destOrd="0" presId="urn:microsoft.com/office/officeart/2005/8/layout/hierarchy1"/>
    <dgm:cxn modelId="{60DA7F89-6D21-4A76-9491-8B7A30AAF472}" type="presParOf" srcId="{E21ABF26-FD70-4C5F-8FA4-853288391BCC}" destId="{4450EC5A-912F-425F-BCF4-D59D7D5F999C}" srcOrd="1" destOrd="0" presId="urn:microsoft.com/office/officeart/2005/8/layout/hierarchy1"/>
    <dgm:cxn modelId="{E8CAF46D-7E86-463C-A4C5-6FE0C3B21265}" type="presParOf" srcId="{4450EC5A-912F-425F-BCF4-D59D7D5F999C}" destId="{A0815817-0F99-48B5-AACD-90EC70D78CB5}" srcOrd="0" destOrd="0" presId="urn:microsoft.com/office/officeart/2005/8/layout/hierarchy1"/>
    <dgm:cxn modelId="{DD242858-3124-4807-B40B-F95FC950A41C}" type="presParOf" srcId="{4450EC5A-912F-425F-BCF4-D59D7D5F999C}" destId="{5279DB91-25CC-472F-A91F-473F5933DCA1}" srcOrd="1" destOrd="0" presId="urn:microsoft.com/office/officeart/2005/8/layout/hierarchy1"/>
    <dgm:cxn modelId="{1214A98C-9A49-4657-96B8-C386406743E2}" type="presParOf" srcId="{5279DB91-25CC-472F-A91F-473F5933DCA1}" destId="{D82739C8-2DF1-4635-8846-A88407A5DF45}" srcOrd="0" destOrd="0" presId="urn:microsoft.com/office/officeart/2005/8/layout/hierarchy1"/>
    <dgm:cxn modelId="{F21E7CF0-DB28-4555-999B-B176DFD1D891}" type="presParOf" srcId="{D82739C8-2DF1-4635-8846-A88407A5DF45}" destId="{C5BADCC9-DD08-41BC-B4A0-00C1DF178964}" srcOrd="0" destOrd="0" presId="urn:microsoft.com/office/officeart/2005/8/layout/hierarchy1"/>
    <dgm:cxn modelId="{13DA3B24-99F7-4E0A-9D59-E3B072C5F507}" type="presParOf" srcId="{D82739C8-2DF1-4635-8846-A88407A5DF45}" destId="{72C9D8FA-2673-43F2-AC0B-E4F167DFC44D}" srcOrd="1" destOrd="0" presId="urn:microsoft.com/office/officeart/2005/8/layout/hierarchy1"/>
    <dgm:cxn modelId="{BFC65C86-29E6-4543-8269-ADDDDDB41A86}" type="presParOf" srcId="{5279DB91-25CC-472F-A91F-473F5933DCA1}" destId="{3B7530C7-A32E-42E0-AD0B-21DF03BFAC37}" srcOrd="1" destOrd="0" presId="urn:microsoft.com/office/officeart/2005/8/layout/hierarchy1"/>
    <dgm:cxn modelId="{33030A4C-E836-4DB0-8E65-BBBCB2D9ADF1}" type="presParOf" srcId="{4450EC5A-912F-425F-BCF4-D59D7D5F999C}" destId="{97FDCFD2-928B-4720-A30B-2EA974AC26AA}" srcOrd="2" destOrd="0" presId="urn:microsoft.com/office/officeart/2005/8/layout/hierarchy1"/>
    <dgm:cxn modelId="{11F46156-AF11-4F07-9459-3E4A8331F3EA}" type="presParOf" srcId="{4450EC5A-912F-425F-BCF4-D59D7D5F999C}" destId="{EE976474-DF3B-4F52-86A9-A592832FE302}" srcOrd="3" destOrd="0" presId="urn:microsoft.com/office/officeart/2005/8/layout/hierarchy1"/>
    <dgm:cxn modelId="{BCCE9133-5106-4C26-8851-A9036D8DC87D}" type="presParOf" srcId="{EE976474-DF3B-4F52-86A9-A592832FE302}" destId="{FF7AAE72-7A57-47FC-8EA4-25FC7D0F9E86}" srcOrd="0" destOrd="0" presId="urn:microsoft.com/office/officeart/2005/8/layout/hierarchy1"/>
    <dgm:cxn modelId="{14B79942-2AE5-4DEC-BF73-FD46A9B8F897}" type="presParOf" srcId="{FF7AAE72-7A57-47FC-8EA4-25FC7D0F9E86}" destId="{A70F5E9C-72F6-4EFC-A635-F51DF523B7D1}" srcOrd="0" destOrd="0" presId="urn:microsoft.com/office/officeart/2005/8/layout/hierarchy1"/>
    <dgm:cxn modelId="{046777A5-0BB0-4622-BA57-2E68A64F77EB}" type="presParOf" srcId="{FF7AAE72-7A57-47FC-8EA4-25FC7D0F9E86}" destId="{75D1BEEC-7009-4A05-93AF-32F3B73BB578}" srcOrd="1" destOrd="0" presId="urn:microsoft.com/office/officeart/2005/8/layout/hierarchy1"/>
    <dgm:cxn modelId="{31FC0BCB-2E57-46E2-A19E-91F5CADEDC38}" type="presParOf" srcId="{EE976474-DF3B-4F52-86A9-A592832FE302}" destId="{C76C6EDB-5518-48CF-999A-16DC06CBCF24}" srcOrd="1" destOrd="0" presId="urn:microsoft.com/office/officeart/2005/8/layout/hierarchy1"/>
    <dgm:cxn modelId="{505AA85D-15A5-4DAA-8C5B-85C1FDE47078}" type="presParOf" srcId="{C76C6EDB-5518-48CF-999A-16DC06CBCF24}" destId="{6D95C5F9-8C43-459E-9123-41BDA8A159BC}" srcOrd="0" destOrd="0" presId="urn:microsoft.com/office/officeart/2005/8/layout/hierarchy1"/>
    <dgm:cxn modelId="{7850E06A-F05E-41B2-AA12-7F56E866AA6B}" type="presParOf" srcId="{C76C6EDB-5518-48CF-999A-16DC06CBCF24}" destId="{FA909DAD-29DF-4888-AEE5-91AD4C9B6747}" srcOrd="1" destOrd="0" presId="urn:microsoft.com/office/officeart/2005/8/layout/hierarchy1"/>
    <dgm:cxn modelId="{7CBE44B0-20C6-44F5-BF5A-27FF15EC7731}" type="presParOf" srcId="{FA909DAD-29DF-4888-AEE5-91AD4C9B6747}" destId="{C0291E41-E49F-4C6C-AAF2-764DF47BD6D2}" srcOrd="0" destOrd="0" presId="urn:microsoft.com/office/officeart/2005/8/layout/hierarchy1"/>
    <dgm:cxn modelId="{024D6D05-550F-44F1-BE73-1C7F9208ED38}" type="presParOf" srcId="{C0291E41-E49F-4C6C-AAF2-764DF47BD6D2}" destId="{FACFAA7A-C4CF-45E2-B955-C26111B613E1}" srcOrd="0" destOrd="0" presId="urn:microsoft.com/office/officeart/2005/8/layout/hierarchy1"/>
    <dgm:cxn modelId="{995B0912-B01B-4474-A7F5-4C1D56382607}" type="presParOf" srcId="{C0291E41-E49F-4C6C-AAF2-764DF47BD6D2}" destId="{58AB2F72-AD85-46A9-B346-CCD46DAD7809}" srcOrd="1" destOrd="0" presId="urn:microsoft.com/office/officeart/2005/8/layout/hierarchy1"/>
    <dgm:cxn modelId="{678D5D04-0740-479E-9D81-191AF8D390C9}" type="presParOf" srcId="{FA909DAD-29DF-4888-AEE5-91AD4C9B6747}" destId="{9696CCDE-128B-4E10-AE2B-AEB205E892C4}" srcOrd="1" destOrd="0" presId="urn:microsoft.com/office/officeart/2005/8/layout/hierarchy1"/>
    <dgm:cxn modelId="{0C1383BA-E532-489A-A3F3-91338BAAD27E}" type="presParOf" srcId="{C76C6EDB-5518-48CF-999A-16DC06CBCF24}" destId="{84BE3AB0-6AAB-49F0-B1D0-C641F578759E}" srcOrd="2" destOrd="0" presId="urn:microsoft.com/office/officeart/2005/8/layout/hierarchy1"/>
    <dgm:cxn modelId="{982BBB79-9D67-4CD6-B623-083C841C6150}" type="presParOf" srcId="{C76C6EDB-5518-48CF-999A-16DC06CBCF24}" destId="{BF79AADA-0648-4E5A-B77F-0BDC5A42FD24}" srcOrd="3" destOrd="0" presId="urn:microsoft.com/office/officeart/2005/8/layout/hierarchy1"/>
    <dgm:cxn modelId="{62B73CBB-815F-422F-BBC3-54F4A5688AE1}" type="presParOf" srcId="{BF79AADA-0648-4E5A-B77F-0BDC5A42FD24}" destId="{2A0BC1E2-D917-4E7B-9A3D-2B9DFA1844F4}" srcOrd="0" destOrd="0" presId="urn:microsoft.com/office/officeart/2005/8/layout/hierarchy1"/>
    <dgm:cxn modelId="{2F926EA6-76AE-469D-A0DB-BB91656F3864}" type="presParOf" srcId="{2A0BC1E2-D917-4E7B-9A3D-2B9DFA1844F4}" destId="{03559F94-4E6B-40B9-AD4F-E7AB8FC01266}" srcOrd="0" destOrd="0" presId="urn:microsoft.com/office/officeart/2005/8/layout/hierarchy1"/>
    <dgm:cxn modelId="{B90497D4-E893-41B9-A7E4-93EDE7F1D8CC}" type="presParOf" srcId="{2A0BC1E2-D917-4E7B-9A3D-2B9DFA1844F4}" destId="{D90AD2EE-DD54-4B2C-90D6-AC8821A71EA5}" srcOrd="1" destOrd="0" presId="urn:microsoft.com/office/officeart/2005/8/layout/hierarchy1"/>
    <dgm:cxn modelId="{47B075A4-3489-4045-AC86-A6B5F7CD62D5}" type="presParOf" srcId="{BF79AADA-0648-4E5A-B77F-0BDC5A42FD24}" destId="{DD274A6D-63CE-4822-8A89-6EDAB632AF72}" srcOrd="1" destOrd="0" presId="urn:microsoft.com/office/officeart/2005/8/layout/hierarchy1"/>
    <dgm:cxn modelId="{0D717BB5-A97A-4AD5-8F59-B63C4B822DF1}" type="presParOf" srcId="{DD274A6D-63CE-4822-8A89-6EDAB632AF72}" destId="{512E382C-EE60-4B3B-ADC7-E7138D5D2085}" srcOrd="0" destOrd="0" presId="urn:microsoft.com/office/officeart/2005/8/layout/hierarchy1"/>
    <dgm:cxn modelId="{A598D820-DB57-4D8F-91CB-0759331D660C}" type="presParOf" srcId="{DD274A6D-63CE-4822-8A89-6EDAB632AF72}" destId="{C9DC7D96-FBF8-4EA7-ACED-45006323967B}" srcOrd="1" destOrd="0" presId="urn:microsoft.com/office/officeart/2005/8/layout/hierarchy1"/>
    <dgm:cxn modelId="{5F203EE3-347F-4A7D-8423-BEE7A3C6C18C}" type="presParOf" srcId="{C9DC7D96-FBF8-4EA7-ACED-45006323967B}" destId="{D0A2BFC0-1C3F-4420-8A6A-DD23225E6E5B}" srcOrd="0" destOrd="0" presId="urn:microsoft.com/office/officeart/2005/8/layout/hierarchy1"/>
    <dgm:cxn modelId="{2EA1C58A-5683-4AD4-AA4D-1F0A11AD9067}" type="presParOf" srcId="{D0A2BFC0-1C3F-4420-8A6A-DD23225E6E5B}" destId="{82F56FF3-843A-4579-BA02-7BE91F36BDB0}" srcOrd="0" destOrd="0" presId="urn:microsoft.com/office/officeart/2005/8/layout/hierarchy1"/>
    <dgm:cxn modelId="{C8D63D54-F1C4-4E73-BCFB-3CA4A6C5EB78}" type="presParOf" srcId="{D0A2BFC0-1C3F-4420-8A6A-DD23225E6E5B}" destId="{E7778DB5-0F4F-4B91-9FD3-532DF7A91F8F}" srcOrd="1" destOrd="0" presId="urn:microsoft.com/office/officeart/2005/8/layout/hierarchy1"/>
    <dgm:cxn modelId="{3FBE840D-0B8F-452A-AC11-76E4E1DE4F16}" type="presParOf" srcId="{C9DC7D96-FBF8-4EA7-ACED-45006323967B}" destId="{8DBDBDF5-6875-493F-A6D0-DCD309138AF4}" srcOrd="1" destOrd="0" presId="urn:microsoft.com/office/officeart/2005/8/layout/hierarchy1"/>
    <dgm:cxn modelId="{17B54664-B1C1-4E0D-895E-507417AEF307}" type="presParOf" srcId="{8DBDBDF5-6875-493F-A6D0-DCD309138AF4}" destId="{0962D4CA-78B5-45EC-9563-2704C1459C1F}" srcOrd="0" destOrd="0" presId="urn:microsoft.com/office/officeart/2005/8/layout/hierarchy1"/>
    <dgm:cxn modelId="{06D8A26E-53E7-420B-A239-BB38D727EE39}" type="presParOf" srcId="{8DBDBDF5-6875-493F-A6D0-DCD309138AF4}" destId="{DC542850-FC67-4DDB-8124-435EEF4D03B2}" srcOrd="1" destOrd="0" presId="urn:microsoft.com/office/officeart/2005/8/layout/hierarchy1"/>
    <dgm:cxn modelId="{2EA7F232-37BC-497D-9705-FF1BAD2F1551}" type="presParOf" srcId="{DC542850-FC67-4DDB-8124-435EEF4D03B2}" destId="{60EDFD4D-27FA-4CFC-8EB3-19EC540DA999}" srcOrd="0" destOrd="0" presId="urn:microsoft.com/office/officeart/2005/8/layout/hierarchy1"/>
    <dgm:cxn modelId="{AB0218F8-7314-43B0-A0C8-735B853D443D}" type="presParOf" srcId="{60EDFD4D-27FA-4CFC-8EB3-19EC540DA999}" destId="{544EF105-0362-4CAD-9060-2F1B3C5EA522}" srcOrd="0" destOrd="0" presId="urn:microsoft.com/office/officeart/2005/8/layout/hierarchy1"/>
    <dgm:cxn modelId="{46F865BD-621D-4826-8DC2-73AFABEAD8BA}" type="presParOf" srcId="{60EDFD4D-27FA-4CFC-8EB3-19EC540DA999}" destId="{6F52313E-25AF-4B41-9033-70D0492541CB}" srcOrd="1" destOrd="0" presId="urn:microsoft.com/office/officeart/2005/8/layout/hierarchy1"/>
    <dgm:cxn modelId="{98F25064-3574-4249-B220-B446087E27C1}" type="presParOf" srcId="{DC542850-FC67-4DDB-8124-435EEF4D03B2}" destId="{F7B89C4A-7E2B-461C-A2A6-E9DC65EBDA9D}" srcOrd="1" destOrd="0" presId="urn:microsoft.com/office/officeart/2005/8/layout/hierarchy1"/>
    <dgm:cxn modelId="{22EB54AC-73FC-4BE1-8CF3-E13B5A510B2D}" type="presParOf" srcId="{8DBDBDF5-6875-493F-A6D0-DCD309138AF4}" destId="{6E6D987E-15F7-488B-A08F-9B65E9199D7C}" srcOrd="2" destOrd="0" presId="urn:microsoft.com/office/officeart/2005/8/layout/hierarchy1"/>
    <dgm:cxn modelId="{5E0D72B9-95EA-4858-A01E-6FDBE5C77F49}" type="presParOf" srcId="{8DBDBDF5-6875-493F-A6D0-DCD309138AF4}" destId="{5BCAC5B6-6F86-4256-BADE-5E596D6C5A6F}" srcOrd="3" destOrd="0" presId="urn:microsoft.com/office/officeart/2005/8/layout/hierarchy1"/>
    <dgm:cxn modelId="{3942EDF2-FCD0-454F-86F1-83A8AF0B578C}" type="presParOf" srcId="{5BCAC5B6-6F86-4256-BADE-5E596D6C5A6F}" destId="{0FF26419-1D94-472F-87C9-35A2B5B6C49D}" srcOrd="0" destOrd="0" presId="urn:microsoft.com/office/officeart/2005/8/layout/hierarchy1"/>
    <dgm:cxn modelId="{A6B4EBAB-0473-41BA-AFE7-7E0948BF5334}" type="presParOf" srcId="{0FF26419-1D94-472F-87C9-35A2B5B6C49D}" destId="{90625875-4FE2-40A8-BFA0-3F7BB257B904}" srcOrd="0" destOrd="0" presId="urn:microsoft.com/office/officeart/2005/8/layout/hierarchy1"/>
    <dgm:cxn modelId="{08A6C0B8-4241-4DB7-94B4-D915C202B552}" type="presParOf" srcId="{0FF26419-1D94-472F-87C9-35A2B5B6C49D}" destId="{E5073F6F-6FF5-457F-BFB8-765F57B7AFA3}" srcOrd="1" destOrd="0" presId="urn:microsoft.com/office/officeart/2005/8/layout/hierarchy1"/>
    <dgm:cxn modelId="{875EE011-7CE0-450A-9141-8E56876170A8}" type="presParOf" srcId="{5BCAC5B6-6F86-4256-BADE-5E596D6C5A6F}" destId="{B1187087-82FD-4468-864B-0A4ED7DE61E3}" srcOrd="1" destOrd="0" presId="urn:microsoft.com/office/officeart/2005/8/layout/hierarchy1"/>
    <dgm:cxn modelId="{58D8645A-30D0-4749-88AD-51EBD1A5B47E}" type="presParOf" srcId="{8DBDBDF5-6875-493F-A6D0-DCD309138AF4}" destId="{00BFFCC3-DC7E-4BBF-8B61-94C8B349EFA4}" srcOrd="4" destOrd="0" presId="urn:microsoft.com/office/officeart/2005/8/layout/hierarchy1"/>
    <dgm:cxn modelId="{54167AC0-D5B3-4206-8807-D6FCFF446BC8}" type="presParOf" srcId="{8DBDBDF5-6875-493F-A6D0-DCD309138AF4}" destId="{D248E162-A5AC-4A8B-9D66-F9B2A305BC3D}" srcOrd="5" destOrd="0" presId="urn:microsoft.com/office/officeart/2005/8/layout/hierarchy1"/>
    <dgm:cxn modelId="{42C6A309-6B05-40E7-A0AA-2937CE3377C1}" type="presParOf" srcId="{D248E162-A5AC-4A8B-9D66-F9B2A305BC3D}" destId="{0E5922C8-722C-4A8B-91DF-226A3E50369E}" srcOrd="0" destOrd="0" presId="urn:microsoft.com/office/officeart/2005/8/layout/hierarchy1"/>
    <dgm:cxn modelId="{9585516A-5BC1-4A64-9884-5BBCD7651004}" type="presParOf" srcId="{0E5922C8-722C-4A8B-91DF-226A3E50369E}" destId="{1EBBB6A5-4654-47F3-B4CE-A5DCDD70DC14}" srcOrd="0" destOrd="0" presId="urn:microsoft.com/office/officeart/2005/8/layout/hierarchy1"/>
    <dgm:cxn modelId="{229FDED0-FA6A-4401-8795-F8C13D141AC9}" type="presParOf" srcId="{0E5922C8-722C-4A8B-91DF-226A3E50369E}" destId="{4EE61118-2B42-4F4D-BC2C-19ACDC8C9895}" srcOrd="1" destOrd="0" presId="urn:microsoft.com/office/officeart/2005/8/layout/hierarchy1"/>
    <dgm:cxn modelId="{9A4C5504-0286-4EC6-8B66-30F537A2FE6B}" type="presParOf" srcId="{D248E162-A5AC-4A8B-9D66-F9B2A305BC3D}" destId="{A48DDB8C-BB5E-4EC4-BE3A-49AA3CB01A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FFCC3-DC7E-4BBF-8B61-94C8B349EFA4}">
      <dsp:nvSpPr>
        <dsp:cNvPr id="0" name=""/>
        <dsp:cNvSpPr/>
      </dsp:nvSpPr>
      <dsp:spPr>
        <a:xfrm>
          <a:off x="2614066" y="2366641"/>
          <a:ext cx="666726" cy="158650"/>
        </a:xfrm>
        <a:custGeom>
          <a:avLst/>
          <a:gdLst/>
          <a:ahLst/>
          <a:cxnLst/>
          <a:rect l="0" t="0" r="0" b="0"/>
          <a:pathLst>
            <a:path>
              <a:moveTo>
                <a:pt x="0" y="0"/>
              </a:moveTo>
              <a:lnTo>
                <a:pt x="0" y="108115"/>
              </a:lnTo>
              <a:lnTo>
                <a:pt x="666726" y="108115"/>
              </a:lnTo>
              <a:lnTo>
                <a:pt x="666726"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D987E-15F7-488B-A08F-9B65E9199D7C}">
      <dsp:nvSpPr>
        <dsp:cNvPr id="0" name=""/>
        <dsp:cNvSpPr/>
      </dsp:nvSpPr>
      <dsp:spPr>
        <a:xfrm>
          <a:off x="2568346" y="2366641"/>
          <a:ext cx="91440" cy="158650"/>
        </a:xfrm>
        <a:custGeom>
          <a:avLst/>
          <a:gdLst/>
          <a:ahLst/>
          <a:cxnLst/>
          <a:rect l="0" t="0" r="0" b="0"/>
          <a:pathLst>
            <a:path>
              <a:moveTo>
                <a:pt x="45720" y="0"/>
              </a:moveTo>
              <a:lnTo>
                <a:pt x="45720"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62D4CA-78B5-45EC-9563-2704C1459C1F}">
      <dsp:nvSpPr>
        <dsp:cNvPr id="0" name=""/>
        <dsp:cNvSpPr/>
      </dsp:nvSpPr>
      <dsp:spPr>
        <a:xfrm>
          <a:off x="1947340" y="2366641"/>
          <a:ext cx="666726" cy="158650"/>
        </a:xfrm>
        <a:custGeom>
          <a:avLst/>
          <a:gdLst/>
          <a:ahLst/>
          <a:cxnLst/>
          <a:rect l="0" t="0" r="0" b="0"/>
          <a:pathLst>
            <a:path>
              <a:moveTo>
                <a:pt x="666726" y="0"/>
              </a:moveTo>
              <a:lnTo>
                <a:pt x="666726" y="108115"/>
              </a:lnTo>
              <a:lnTo>
                <a:pt x="0" y="108115"/>
              </a:lnTo>
              <a:lnTo>
                <a:pt x="0"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2E382C-EE60-4B3B-ADC7-E7138D5D2085}">
      <dsp:nvSpPr>
        <dsp:cNvPr id="0" name=""/>
        <dsp:cNvSpPr/>
      </dsp:nvSpPr>
      <dsp:spPr>
        <a:xfrm>
          <a:off x="2568346" y="1861596"/>
          <a:ext cx="91440" cy="158650"/>
        </a:xfrm>
        <a:custGeom>
          <a:avLst/>
          <a:gdLst/>
          <a:ahLst/>
          <a:cxnLst/>
          <a:rect l="0" t="0" r="0" b="0"/>
          <a:pathLst>
            <a:path>
              <a:moveTo>
                <a:pt x="45720" y="0"/>
              </a:moveTo>
              <a:lnTo>
                <a:pt x="45720"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E3AB0-6AAB-49F0-B1D0-C641F578759E}">
      <dsp:nvSpPr>
        <dsp:cNvPr id="0" name=""/>
        <dsp:cNvSpPr/>
      </dsp:nvSpPr>
      <dsp:spPr>
        <a:xfrm>
          <a:off x="2280703" y="1356551"/>
          <a:ext cx="333363" cy="158650"/>
        </a:xfrm>
        <a:custGeom>
          <a:avLst/>
          <a:gdLst/>
          <a:ahLst/>
          <a:cxnLst/>
          <a:rect l="0" t="0" r="0" b="0"/>
          <a:pathLst>
            <a:path>
              <a:moveTo>
                <a:pt x="0" y="0"/>
              </a:moveTo>
              <a:lnTo>
                <a:pt x="0" y="108115"/>
              </a:lnTo>
              <a:lnTo>
                <a:pt x="333363" y="108115"/>
              </a:lnTo>
              <a:lnTo>
                <a:pt x="333363"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95C5F9-8C43-459E-9123-41BDA8A159BC}">
      <dsp:nvSpPr>
        <dsp:cNvPr id="0" name=""/>
        <dsp:cNvSpPr/>
      </dsp:nvSpPr>
      <dsp:spPr>
        <a:xfrm>
          <a:off x="1947340" y="1356551"/>
          <a:ext cx="333363" cy="158650"/>
        </a:xfrm>
        <a:custGeom>
          <a:avLst/>
          <a:gdLst/>
          <a:ahLst/>
          <a:cxnLst/>
          <a:rect l="0" t="0" r="0" b="0"/>
          <a:pathLst>
            <a:path>
              <a:moveTo>
                <a:pt x="333363" y="0"/>
              </a:moveTo>
              <a:lnTo>
                <a:pt x="333363" y="108115"/>
              </a:lnTo>
              <a:lnTo>
                <a:pt x="0" y="108115"/>
              </a:lnTo>
              <a:lnTo>
                <a:pt x="0"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FD2-928B-4720-A30B-2EA974AC26AA}">
      <dsp:nvSpPr>
        <dsp:cNvPr id="0" name=""/>
        <dsp:cNvSpPr/>
      </dsp:nvSpPr>
      <dsp:spPr>
        <a:xfrm>
          <a:off x="1947340" y="851506"/>
          <a:ext cx="333363" cy="158650"/>
        </a:xfrm>
        <a:custGeom>
          <a:avLst/>
          <a:gdLst/>
          <a:ahLst/>
          <a:cxnLst/>
          <a:rect l="0" t="0" r="0" b="0"/>
          <a:pathLst>
            <a:path>
              <a:moveTo>
                <a:pt x="0" y="0"/>
              </a:moveTo>
              <a:lnTo>
                <a:pt x="0" y="108115"/>
              </a:lnTo>
              <a:lnTo>
                <a:pt x="333363" y="108115"/>
              </a:lnTo>
              <a:lnTo>
                <a:pt x="333363"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815817-0F99-48B5-AACD-90EC70D78CB5}">
      <dsp:nvSpPr>
        <dsp:cNvPr id="0" name=""/>
        <dsp:cNvSpPr/>
      </dsp:nvSpPr>
      <dsp:spPr>
        <a:xfrm>
          <a:off x="1613977" y="851506"/>
          <a:ext cx="333363" cy="158650"/>
        </a:xfrm>
        <a:custGeom>
          <a:avLst/>
          <a:gdLst/>
          <a:ahLst/>
          <a:cxnLst/>
          <a:rect l="0" t="0" r="0" b="0"/>
          <a:pathLst>
            <a:path>
              <a:moveTo>
                <a:pt x="333363" y="0"/>
              </a:moveTo>
              <a:lnTo>
                <a:pt x="333363" y="108115"/>
              </a:lnTo>
              <a:lnTo>
                <a:pt x="0" y="108115"/>
              </a:lnTo>
              <a:lnTo>
                <a:pt x="0" y="1586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1F61A2-33BD-4C7D-885D-3F8A216DF140}">
      <dsp:nvSpPr>
        <dsp:cNvPr id="0" name=""/>
        <dsp:cNvSpPr/>
      </dsp:nvSpPr>
      <dsp:spPr>
        <a:xfrm>
          <a:off x="1901620" y="346461"/>
          <a:ext cx="91440" cy="158650"/>
        </a:xfrm>
        <a:custGeom>
          <a:avLst/>
          <a:gdLst/>
          <a:ahLst/>
          <a:cxnLst/>
          <a:rect l="0" t="0" r="0" b="0"/>
          <a:pathLst>
            <a:path>
              <a:moveTo>
                <a:pt x="45720" y="0"/>
              </a:moveTo>
              <a:lnTo>
                <a:pt x="45720" y="1586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C26895-622D-47B2-98B2-C633E0C3571E}">
      <dsp:nvSpPr>
        <dsp:cNvPr id="0" name=""/>
        <dsp:cNvSpPr/>
      </dsp:nvSpPr>
      <dsp:spPr>
        <a:xfrm>
          <a:off x="1674588" y="67"/>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3DDE9-D45C-4508-A023-5B78BE87958E}">
      <dsp:nvSpPr>
        <dsp:cNvPr id="0" name=""/>
        <dsp:cNvSpPr/>
      </dsp:nvSpPr>
      <dsp:spPr>
        <a:xfrm>
          <a:off x="1735199" y="57647"/>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Customer calls</a:t>
          </a:r>
          <a:endParaRPr lang="en-IN" sz="700" kern="1200" dirty="0"/>
        </a:p>
      </dsp:txBody>
      <dsp:txXfrm>
        <a:off x="1745345" y="67793"/>
        <a:ext cx="525211" cy="326102"/>
      </dsp:txXfrm>
    </dsp:sp>
    <dsp:sp modelId="{9161713D-A409-4F56-8769-4B92BD10FD33}">
      <dsp:nvSpPr>
        <dsp:cNvPr id="0" name=""/>
        <dsp:cNvSpPr/>
      </dsp:nvSpPr>
      <dsp:spPr>
        <a:xfrm>
          <a:off x="1674588" y="50511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DA2E64-CD8A-4248-9C7A-543FBCEDD655}">
      <dsp:nvSpPr>
        <dsp:cNvPr id="0" name=""/>
        <dsp:cNvSpPr/>
      </dsp:nvSpPr>
      <dsp:spPr>
        <a:xfrm>
          <a:off x="1735199" y="56269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Recorded calls</a:t>
          </a:r>
          <a:endParaRPr lang="en-IN" sz="700" kern="1200" dirty="0"/>
        </a:p>
      </dsp:txBody>
      <dsp:txXfrm>
        <a:off x="1745345" y="572839"/>
        <a:ext cx="525211" cy="326102"/>
      </dsp:txXfrm>
    </dsp:sp>
    <dsp:sp modelId="{C5BADCC9-DD08-41BC-B4A0-00C1DF178964}">
      <dsp:nvSpPr>
        <dsp:cNvPr id="0" name=""/>
        <dsp:cNvSpPr/>
      </dsp:nvSpPr>
      <dsp:spPr>
        <a:xfrm>
          <a:off x="1341225" y="1010157"/>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9D8FA-2673-43F2-AC0B-E4F167DFC44D}">
      <dsp:nvSpPr>
        <dsp:cNvPr id="0" name=""/>
        <dsp:cNvSpPr/>
      </dsp:nvSpPr>
      <dsp:spPr>
        <a:xfrm>
          <a:off x="1401836" y="1067738"/>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Audio files</a:t>
          </a:r>
          <a:endParaRPr lang="en-IN" sz="700" kern="1200" dirty="0"/>
        </a:p>
      </dsp:txBody>
      <dsp:txXfrm>
        <a:off x="1411982" y="1077884"/>
        <a:ext cx="525211" cy="326102"/>
      </dsp:txXfrm>
    </dsp:sp>
    <dsp:sp modelId="{A70F5E9C-72F6-4EFC-A635-F51DF523B7D1}">
      <dsp:nvSpPr>
        <dsp:cNvPr id="0" name=""/>
        <dsp:cNvSpPr/>
      </dsp:nvSpPr>
      <dsp:spPr>
        <a:xfrm>
          <a:off x="2007951" y="1010157"/>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1BEEC-7009-4A05-93AF-32F3B73BB578}">
      <dsp:nvSpPr>
        <dsp:cNvPr id="0" name=""/>
        <dsp:cNvSpPr/>
      </dsp:nvSpPr>
      <dsp:spPr>
        <a:xfrm>
          <a:off x="2068563" y="1067738"/>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Converted text files</a:t>
          </a:r>
          <a:endParaRPr lang="en-IN" sz="700" kern="1200" dirty="0"/>
        </a:p>
      </dsp:txBody>
      <dsp:txXfrm>
        <a:off x="2078709" y="1077884"/>
        <a:ext cx="525211" cy="326102"/>
      </dsp:txXfrm>
    </dsp:sp>
    <dsp:sp modelId="{FACFAA7A-C4CF-45E2-B955-C26111B613E1}">
      <dsp:nvSpPr>
        <dsp:cNvPr id="0" name=""/>
        <dsp:cNvSpPr/>
      </dsp:nvSpPr>
      <dsp:spPr>
        <a:xfrm>
          <a:off x="1674588" y="151520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F72-AD85-46A9-B346-CCD46DAD7809}">
      <dsp:nvSpPr>
        <dsp:cNvPr id="0" name=""/>
        <dsp:cNvSpPr/>
      </dsp:nvSpPr>
      <dsp:spPr>
        <a:xfrm>
          <a:off x="1735199" y="157278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Training data</a:t>
          </a:r>
          <a:endParaRPr lang="en-IN" sz="700" kern="1200" dirty="0"/>
        </a:p>
      </dsp:txBody>
      <dsp:txXfrm>
        <a:off x="1745345" y="1582929"/>
        <a:ext cx="525211" cy="326102"/>
      </dsp:txXfrm>
    </dsp:sp>
    <dsp:sp modelId="{03559F94-4E6B-40B9-AD4F-E7AB8FC01266}">
      <dsp:nvSpPr>
        <dsp:cNvPr id="0" name=""/>
        <dsp:cNvSpPr/>
      </dsp:nvSpPr>
      <dsp:spPr>
        <a:xfrm>
          <a:off x="2341314" y="151520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AD2EE-DD54-4B2C-90D6-AC8821A71EA5}">
      <dsp:nvSpPr>
        <dsp:cNvPr id="0" name=""/>
        <dsp:cNvSpPr/>
      </dsp:nvSpPr>
      <dsp:spPr>
        <a:xfrm>
          <a:off x="2401926" y="157278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Testing data</a:t>
          </a:r>
          <a:endParaRPr lang="en-IN" sz="700" kern="1200" dirty="0"/>
        </a:p>
      </dsp:txBody>
      <dsp:txXfrm>
        <a:off x="2412072" y="1582929"/>
        <a:ext cx="525211" cy="326102"/>
      </dsp:txXfrm>
    </dsp:sp>
    <dsp:sp modelId="{82F56FF3-843A-4579-BA02-7BE91F36BDB0}">
      <dsp:nvSpPr>
        <dsp:cNvPr id="0" name=""/>
        <dsp:cNvSpPr/>
      </dsp:nvSpPr>
      <dsp:spPr>
        <a:xfrm>
          <a:off x="2341314" y="2020247"/>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78DB5-0F4F-4B91-9FD3-532DF7A91F8F}">
      <dsp:nvSpPr>
        <dsp:cNvPr id="0" name=""/>
        <dsp:cNvSpPr/>
      </dsp:nvSpPr>
      <dsp:spPr>
        <a:xfrm>
          <a:off x="2401926" y="2077828"/>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Sentiment analysis</a:t>
          </a:r>
          <a:endParaRPr lang="en-IN" sz="700" kern="1200" dirty="0"/>
        </a:p>
      </dsp:txBody>
      <dsp:txXfrm>
        <a:off x="2412072" y="2087974"/>
        <a:ext cx="525211" cy="326102"/>
      </dsp:txXfrm>
    </dsp:sp>
    <dsp:sp modelId="{544EF105-0362-4CAD-9060-2F1B3C5EA522}">
      <dsp:nvSpPr>
        <dsp:cNvPr id="0" name=""/>
        <dsp:cNvSpPr/>
      </dsp:nvSpPr>
      <dsp:spPr>
        <a:xfrm>
          <a:off x="1674588" y="252529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2313E-25AF-4B41-9033-70D0492541CB}">
      <dsp:nvSpPr>
        <dsp:cNvPr id="0" name=""/>
        <dsp:cNvSpPr/>
      </dsp:nvSpPr>
      <dsp:spPr>
        <a:xfrm>
          <a:off x="1735199" y="258287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positive</a:t>
          </a:r>
          <a:endParaRPr lang="en-IN" sz="700" kern="1200" dirty="0"/>
        </a:p>
      </dsp:txBody>
      <dsp:txXfrm>
        <a:off x="1745345" y="2593019"/>
        <a:ext cx="525211" cy="326102"/>
      </dsp:txXfrm>
    </dsp:sp>
    <dsp:sp modelId="{90625875-4FE2-40A8-BFA0-3F7BB257B904}">
      <dsp:nvSpPr>
        <dsp:cNvPr id="0" name=""/>
        <dsp:cNvSpPr/>
      </dsp:nvSpPr>
      <dsp:spPr>
        <a:xfrm>
          <a:off x="2341314" y="252529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73F6F-6FF5-457F-BFB8-765F57B7AFA3}">
      <dsp:nvSpPr>
        <dsp:cNvPr id="0" name=""/>
        <dsp:cNvSpPr/>
      </dsp:nvSpPr>
      <dsp:spPr>
        <a:xfrm>
          <a:off x="2401926" y="258287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negative</a:t>
          </a:r>
          <a:endParaRPr lang="en-IN" sz="700" kern="1200" dirty="0"/>
        </a:p>
      </dsp:txBody>
      <dsp:txXfrm>
        <a:off x="2412072" y="2593019"/>
        <a:ext cx="525211" cy="326102"/>
      </dsp:txXfrm>
    </dsp:sp>
    <dsp:sp modelId="{1EBBB6A5-4654-47F3-B4CE-A5DCDD70DC14}">
      <dsp:nvSpPr>
        <dsp:cNvPr id="0" name=""/>
        <dsp:cNvSpPr/>
      </dsp:nvSpPr>
      <dsp:spPr>
        <a:xfrm>
          <a:off x="3008040" y="2525292"/>
          <a:ext cx="545503" cy="3463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61118-2B42-4F4D-BC2C-19ACDC8C9895}">
      <dsp:nvSpPr>
        <dsp:cNvPr id="0" name=""/>
        <dsp:cNvSpPr/>
      </dsp:nvSpPr>
      <dsp:spPr>
        <a:xfrm>
          <a:off x="3068652" y="2582873"/>
          <a:ext cx="545503" cy="3463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neutral</a:t>
          </a:r>
          <a:endParaRPr lang="en-IN" sz="700" kern="1200" dirty="0"/>
        </a:p>
      </dsp:txBody>
      <dsp:txXfrm>
        <a:off x="3078798" y="2593019"/>
        <a:ext cx="525211" cy="3261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7022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:Project team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a:solidFill>
                  <a:schemeClr val="lt1"/>
                </a:solidFill>
                <a:latin typeface="Trebuchet MS"/>
                <a:ea typeface="Trebuchet MS"/>
                <a:cs typeface="Trebuchet MS"/>
                <a:sym typeface="Trebuchet MS"/>
              </a:rPr>
              <a:t>Date :18/09/22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dirty="0"/>
              <a:t>CALL CENTER ANALYTICS</a:t>
            </a:r>
            <a:endParaRPr sz="2800" dirty="0"/>
          </a:p>
        </p:txBody>
      </p:sp>
      <p:sp>
        <p:nvSpPr>
          <p:cNvPr id="348" name="Google Shape;348;p2"/>
          <p:cNvSpPr txBox="1"/>
          <p:nvPr/>
        </p:nvSpPr>
        <p:spPr>
          <a:xfrm>
            <a:off x="358898" y="1187019"/>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dirty="0">
                <a:solidFill>
                  <a:srgbClr val="222222"/>
                </a:solidFill>
                <a:highlight>
                  <a:srgbClr val="FFFFFF"/>
                </a:highlight>
                <a:latin typeface="Lato"/>
                <a:ea typeface="Lato"/>
                <a:cs typeface="Lato"/>
                <a:sym typeface="Lato"/>
              </a:rPr>
              <a:t>It has always been  y expertise in dealing with speech recognition using python and sentiment analysis in machine leearning.The fact of this problem statement selection is that it was mostly based on my intrest areas of python based machine learning.</a:t>
            </a:r>
          </a:p>
          <a:p>
            <a:pPr marL="0" marR="0" lvl="0" indent="0" algn="l" rtl="0">
              <a:lnSpc>
                <a:spcPct val="100000"/>
              </a:lnSpc>
              <a:spcBef>
                <a:spcPts val="0"/>
              </a:spcBef>
              <a:spcAft>
                <a:spcPts val="0"/>
              </a:spcAft>
              <a:buClr>
                <a:srgbClr val="000000"/>
              </a:buClr>
              <a:buSzPts val="1400"/>
              <a:buFont typeface="Arial"/>
              <a:buNone/>
            </a:pPr>
            <a:r>
              <a:rPr lang="en" sz="2000" i="0" u="none" strike="noStrike" cap="none" dirty="0">
                <a:solidFill>
                  <a:srgbClr val="222222"/>
                </a:solidFill>
                <a:highlight>
                  <a:srgbClr val="FFFFFF"/>
                </a:highlight>
                <a:latin typeface="Lato"/>
                <a:ea typeface="Lato"/>
                <a:cs typeface="Lato"/>
                <a:sym typeface="Lato"/>
              </a:rPr>
              <a:t>My pr</a:t>
            </a:r>
            <a:r>
              <a:rPr lang="en" sz="2000" dirty="0">
                <a:solidFill>
                  <a:srgbClr val="222222"/>
                </a:solidFill>
                <a:highlight>
                  <a:srgbClr val="FFFFFF"/>
                </a:highlight>
                <a:latin typeface="Lato"/>
                <a:ea typeface="Lato"/>
                <a:cs typeface="Lato"/>
                <a:sym typeface="Lato"/>
              </a:rPr>
              <a:t>iority towards sentiment analysis has always been high which was another factor for selecting this problem staatement.Indian banks have been lagging in customer services and being a part of customers facing issues with customer relationship of banks </a:t>
            </a:r>
            <a:r>
              <a:rPr lang="en-IN" sz="2000" dirty="0">
                <a:solidFill>
                  <a:srgbClr val="222222"/>
                </a:solidFill>
                <a:highlight>
                  <a:srgbClr val="FFFFFF"/>
                </a:highlight>
                <a:latin typeface="Lato"/>
                <a:ea typeface="Lato"/>
                <a:cs typeface="Lato"/>
                <a:sym typeface="Lato"/>
              </a:rPr>
              <a:t>I</a:t>
            </a:r>
            <a:r>
              <a:rPr lang="en" sz="2000" dirty="0">
                <a:solidFill>
                  <a:srgbClr val="222222"/>
                </a:solidFill>
                <a:highlight>
                  <a:srgbClr val="FFFFFF"/>
                </a:highlight>
                <a:latin typeface="Lato"/>
                <a:ea typeface="Lato"/>
                <a:cs typeface="Lato"/>
                <a:sym typeface="Lato"/>
              </a:rPr>
              <a:t> took up this statement.</a:t>
            </a:r>
            <a:endParaRPr sz="200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dirty="0">
                <a:solidFill>
                  <a:srgbClr val="222222"/>
                </a:solidFill>
                <a:highlight>
                  <a:srgbClr val="FFFFFF"/>
                </a:highlight>
              </a:rPr>
              <a:t>Ealderly peple and Custommer service points</a:t>
            </a:r>
            <a:endParaRPr sz="28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2400" dirty="0">
                <a:solidFill>
                  <a:srgbClr val="222222"/>
                </a:solidFill>
                <a:highlight>
                  <a:srgbClr val="FFFFFF"/>
                </a:highlight>
                <a:latin typeface="Lato"/>
                <a:ea typeface="Lato"/>
                <a:cs typeface="Lato"/>
                <a:sym typeface="Lato"/>
              </a:rPr>
              <a:t>Mostly, all the age groups all the segments of the customers related to banks would be happy to adopt this system in the banks because it has always been a heavy problem for customers of Indian banks with services provided at the bank.It would decrease the human effort to analyse what the customer wants to convey and then help in classifying customers according to their needs.</a:t>
            </a:r>
          </a:p>
          <a:p>
            <a:pPr marL="0" marR="0" lvl="0" indent="0" algn="l" rtl="0">
              <a:lnSpc>
                <a:spcPct val="115000"/>
              </a:lnSpc>
              <a:spcBef>
                <a:spcPts val="1000"/>
              </a:spcBef>
              <a:spcAft>
                <a:spcPts val="0"/>
              </a:spcAft>
              <a:buClr>
                <a:srgbClr val="000000"/>
              </a:buClr>
              <a:buSzPts val="1400"/>
              <a:buFont typeface="Arial"/>
              <a:buNone/>
            </a:pPr>
            <a:endParaRPr sz="2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24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20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sz="2000" dirty="0">
                <a:solidFill>
                  <a:srgbClr val="222222"/>
                </a:solidFill>
                <a:highlight>
                  <a:srgbClr val="FFFFFF"/>
                </a:highlight>
                <a:latin typeface="Lato"/>
                <a:ea typeface="Lato"/>
                <a:cs typeface="Lato"/>
                <a:sym typeface="Lato"/>
              </a:rPr>
              <a:t>Dealing with competition the products that may act as competition for this system are the smart assistants like google assistant and alexa.they have been evolving highly everday in understanding the user commands and responding according to  it.they may evolve in future to make all the works human effort less i.e no human intervention in works making them top notch competetors.</a:t>
            </a:r>
            <a:endParaRPr sz="20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257178" y="1995750"/>
            <a:ext cx="8372471" cy="14975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b="0" dirty="0"/>
              <a:t>Azure can be used as a database for storing the required information like the converted text from the call recordings to be safe and secure and also to store all the learned sentiments and their related data in it.</a:t>
            </a:r>
            <a:br>
              <a:rPr lang="en-US" sz="2000" b="0" dirty="0"/>
            </a:br>
            <a:r>
              <a:rPr lang="en-US" sz="2000" b="0" dirty="0"/>
              <a:t>Azure tools for extraction of data and for data cleaning and modeling are also used for clear and precise learning for the system based on the provided information. </a:t>
            </a:r>
            <a:endParaRPr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200025" y="1037006"/>
            <a:ext cx="874395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Github repo: </a:t>
            </a:r>
            <a:r>
              <a:rPr lang="en-IN" dirty="0">
                <a:solidFill>
                  <a:srgbClr val="222222"/>
                </a:solidFill>
                <a:highlight>
                  <a:srgbClr val="FFFFFF"/>
                </a:highlight>
                <a:latin typeface="Lato"/>
                <a:ea typeface="Lato"/>
                <a:cs typeface="Lato"/>
                <a:sym typeface="Lato"/>
              </a:rPr>
              <a:t>https://github.com/Doraemon1719/BOB-Customer-sentiment-analysis</a:t>
            </a:r>
            <a:endParaRPr lang="en" dirty="0">
              <a:solidFill>
                <a:srgbClr val="222222"/>
              </a:solidFill>
              <a:highlight>
                <a:srgbClr val="FFFFFF"/>
              </a:highlight>
              <a:latin typeface="Lato"/>
              <a:ea typeface="Lato"/>
              <a:cs typeface="Lato"/>
              <a:sym typeface="Lato"/>
            </a:endParaRPr>
          </a:p>
        </p:txBody>
      </p:sp>
      <p:graphicFrame>
        <p:nvGraphicFramePr>
          <p:cNvPr id="2" name="Diagram 1">
            <a:extLst>
              <a:ext uri="{FF2B5EF4-FFF2-40B4-BE49-F238E27FC236}">
                <a16:creationId xmlns:a16="http://schemas.microsoft.com/office/drawing/2014/main" id="{FCC64115-BB04-894D-FFCA-58D7EB32C49C}"/>
              </a:ext>
            </a:extLst>
          </p:cNvPr>
          <p:cNvGraphicFramePr/>
          <p:nvPr>
            <p:extLst>
              <p:ext uri="{D42A27DB-BD31-4B8C-83A1-F6EECF244321}">
                <p14:modId xmlns:p14="http://schemas.microsoft.com/office/powerpoint/2010/main" val="1544212385"/>
              </p:ext>
            </p:extLst>
          </p:nvPr>
        </p:nvGraphicFramePr>
        <p:xfrm>
          <a:off x="2438401" y="1743074"/>
          <a:ext cx="4955381" cy="2929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Archana Reddy</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Trebuchet MS</vt:lpstr>
      <vt:lpstr>Arial</vt:lpstr>
      <vt:lpstr>Lato Black</vt:lpstr>
      <vt:lpstr>Lato</vt:lpstr>
      <vt:lpstr>TI Template</vt:lpstr>
      <vt:lpstr>TI Template</vt:lpstr>
      <vt:lpstr>Bank of Baroda Hackathon - 2022                       </vt:lpstr>
      <vt:lpstr>CALL CENTER ANALYTICS</vt:lpstr>
      <vt:lpstr>Ealderly peple and Custommer service points</vt:lpstr>
      <vt:lpstr>Pre-Requisite</vt:lpstr>
      <vt:lpstr>Azure tools or resources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MOHAMMAD ABDUL</cp:lastModifiedBy>
  <cp:revision>1</cp:revision>
  <dcterms:modified xsi:type="dcterms:W3CDTF">2022-09-18T04:21:57Z</dcterms:modified>
</cp:coreProperties>
</file>