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9133cf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9133cf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9133cf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f9133cf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9133cf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9133cf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9133cf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9133cf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f9133cfe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f9133cfe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obots.ox.ac.uk/~vgg/publications/2015/Parkhi15/parkhi15.pdf" TargetMode="External"/><Relationship Id="rId4" Type="http://schemas.openxmlformats.org/officeDocument/2006/relationships/hyperlink" Target="https://github.com/ipazc/mtc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Recognition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36500" y="3240350"/>
            <a:ext cx="55959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Team Members: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Shirish Vogga, Jasmeet Narang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To recognize gender given a face using Deep Neural Networks and pretrained weights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VGG16  architecture of Deep </a:t>
            </a:r>
            <a:r>
              <a:rPr lang="en"/>
              <a:t>Convolutional</a:t>
            </a:r>
            <a:r>
              <a:rPr lang="en"/>
              <a:t> Neural Network for gender recognition with trained weights of vggfaces which are obtained by training on millions of faces of the youtube faces dataset or another publically available dataset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Gender Recognition can be helpful in Dating apps to filter out matches according to the users preference based on their gender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CNN architecture comprises of </a:t>
            </a:r>
            <a:r>
              <a:rPr lang="en"/>
              <a:t>pre trained</a:t>
            </a:r>
            <a:r>
              <a:rPr lang="en"/>
              <a:t> conv base of VGGFaces, </a:t>
            </a:r>
            <a:r>
              <a:rPr lang="en"/>
              <a:t>followed</a:t>
            </a:r>
            <a:r>
              <a:rPr lang="en"/>
              <a:t> by one flattening layer and </a:t>
            </a:r>
            <a:r>
              <a:rPr lang="en"/>
              <a:t>dropout</a:t>
            </a:r>
            <a:r>
              <a:rPr lang="en"/>
              <a:t> layer. At the end we have a dense layer with sigmoid activation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Frontend: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used flask to create a very basic form to upload an image and on submit it predicts the gender.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Upload an Image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799626"/>
            <a:ext cx="3867700" cy="16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Guess the gender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500" y="1723925"/>
            <a:ext cx="3411692" cy="17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https://www.robots.ox.ac.uk/~vgg/publications/2015/Parkhi15/parkhi15.pdf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https://github.com/ipazc/mtcnn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