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6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A5A9B-1C19-46E0-8382-9B17BFDC113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BD11D55-C88E-4FA1-B04F-E489256AEB46}">
      <dgm:prSet phldrT="[Текст]"/>
      <dgm:spPr/>
      <dgm:t>
        <a:bodyPr/>
        <a:lstStyle/>
        <a:p>
          <a:r>
            <a:rPr lang="ru-RU" dirty="0" smtClean="0"/>
            <a:t>Запрос клиента</a:t>
          </a:r>
          <a:endParaRPr lang="ru-RU" dirty="0"/>
        </a:p>
      </dgm:t>
    </dgm:pt>
    <dgm:pt modelId="{5F102756-D2AA-416E-A041-B386E55F78AD}" type="parTrans" cxnId="{5F0F76E7-1603-46C4-BC00-235347D875AB}">
      <dgm:prSet/>
      <dgm:spPr/>
      <dgm:t>
        <a:bodyPr/>
        <a:lstStyle/>
        <a:p>
          <a:endParaRPr lang="ru-RU"/>
        </a:p>
      </dgm:t>
    </dgm:pt>
    <dgm:pt modelId="{E607F184-C2FE-4578-860A-D795A3FA0C82}" type="sibTrans" cxnId="{5F0F76E7-1603-46C4-BC00-235347D875AB}">
      <dgm:prSet/>
      <dgm:spPr/>
      <dgm:t>
        <a:bodyPr/>
        <a:lstStyle/>
        <a:p>
          <a:endParaRPr lang="ru-RU"/>
        </a:p>
      </dgm:t>
    </dgm:pt>
    <dgm:pt modelId="{A55469D8-4FA8-4743-B9E6-59977BB6751F}">
      <dgm:prSet phldrT="[Текст]"/>
      <dgm:spPr/>
      <dgm:t>
        <a:bodyPr/>
        <a:lstStyle/>
        <a:p>
          <a:r>
            <a:rPr lang="ru-RU" dirty="0" smtClean="0"/>
            <a:t>Заголовок</a:t>
          </a:r>
          <a:endParaRPr lang="ru-RU" dirty="0"/>
        </a:p>
      </dgm:t>
    </dgm:pt>
    <dgm:pt modelId="{4C522B0E-022E-4E4C-9E16-A975C163A5FE}" type="parTrans" cxnId="{71353259-FA4C-40F6-AF0A-23E0BF957928}">
      <dgm:prSet/>
      <dgm:spPr/>
      <dgm:t>
        <a:bodyPr/>
        <a:lstStyle/>
        <a:p>
          <a:endParaRPr lang="ru-RU"/>
        </a:p>
      </dgm:t>
    </dgm:pt>
    <dgm:pt modelId="{CC9E8B6F-05E0-4210-A28B-79DFA59B6CF7}" type="sibTrans" cxnId="{71353259-FA4C-40F6-AF0A-23E0BF957928}">
      <dgm:prSet/>
      <dgm:spPr/>
      <dgm:t>
        <a:bodyPr/>
        <a:lstStyle/>
        <a:p>
          <a:endParaRPr lang="ru-RU"/>
        </a:p>
      </dgm:t>
    </dgm:pt>
    <dgm:pt modelId="{B5C474AB-052B-4754-B32A-037303C3FD11}">
      <dgm:prSet phldrT="[Текст]"/>
      <dgm:spPr/>
      <dgm:t>
        <a:bodyPr/>
        <a:lstStyle/>
        <a:p>
          <a:r>
            <a:rPr lang="ru-RU" dirty="0" smtClean="0"/>
            <a:t>Строка состояния</a:t>
          </a:r>
          <a:endParaRPr lang="ru-RU" dirty="0"/>
        </a:p>
      </dgm:t>
    </dgm:pt>
    <dgm:pt modelId="{0A54388E-258A-4DAF-84A8-91C1E3FA1E6F}" type="parTrans" cxnId="{51AA7D41-1836-4B50-A7FE-D040A9830CFA}">
      <dgm:prSet/>
      <dgm:spPr/>
      <dgm:t>
        <a:bodyPr/>
        <a:lstStyle/>
        <a:p>
          <a:endParaRPr lang="ru-RU"/>
        </a:p>
      </dgm:t>
    </dgm:pt>
    <dgm:pt modelId="{4A013854-30B0-4DCF-A38C-93BF574E4E56}" type="sibTrans" cxnId="{51AA7D41-1836-4B50-A7FE-D040A9830CFA}">
      <dgm:prSet/>
      <dgm:spPr/>
      <dgm:t>
        <a:bodyPr/>
        <a:lstStyle/>
        <a:p>
          <a:endParaRPr lang="ru-RU"/>
        </a:p>
      </dgm:t>
    </dgm:pt>
    <dgm:pt modelId="{A12D53E9-D292-4EE8-A2D4-FF79E5A3F152}">
      <dgm:prSet phldrT="[Текст]"/>
      <dgm:spPr/>
      <dgm:t>
        <a:bodyPr/>
        <a:lstStyle/>
        <a:p>
          <a:r>
            <a:rPr lang="ru-RU" dirty="0" smtClean="0"/>
            <a:t>Поля заголовка</a:t>
          </a:r>
          <a:endParaRPr lang="ru-RU" dirty="0"/>
        </a:p>
      </dgm:t>
    </dgm:pt>
    <dgm:pt modelId="{420E0014-7ABB-4AFB-8F89-94AF97EA1EF6}" type="parTrans" cxnId="{F9A763E6-080C-4EE2-ABA2-463C987EB694}">
      <dgm:prSet/>
      <dgm:spPr/>
      <dgm:t>
        <a:bodyPr/>
        <a:lstStyle/>
        <a:p>
          <a:endParaRPr lang="ru-RU"/>
        </a:p>
      </dgm:t>
    </dgm:pt>
    <dgm:pt modelId="{53D8A08C-EE7B-4FF7-9A90-738D153C546D}" type="sibTrans" cxnId="{F9A763E6-080C-4EE2-ABA2-463C987EB694}">
      <dgm:prSet/>
      <dgm:spPr/>
      <dgm:t>
        <a:bodyPr/>
        <a:lstStyle/>
        <a:p>
          <a:endParaRPr lang="ru-RU"/>
        </a:p>
      </dgm:t>
    </dgm:pt>
    <dgm:pt modelId="{DC5D2459-6DA7-4EA9-B4D8-0E3D71B8F762}">
      <dgm:prSet/>
      <dgm:spPr/>
      <dgm:t>
        <a:bodyPr/>
        <a:lstStyle/>
        <a:p>
          <a:r>
            <a:rPr lang="ru-RU" dirty="0" smtClean="0"/>
            <a:t>Тело запроса</a:t>
          </a:r>
          <a:endParaRPr lang="ru-RU" dirty="0"/>
        </a:p>
      </dgm:t>
    </dgm:pt>
    <dgm:pt modelId="{1ABC6C49-2145-4F48-80BF-DE000307C067}" type="parTrans" cxnId="{A9032B77-78B4-4D6C-BFBD-46A9BD46B5A3}">
      <dgm:prSet/>
      <dgm:spPr/>
      <dgm:t>
        <a:bodyPr/>
        <a:lstStyle/>
        <a:p>
          <a:endParaRPr lang="ru-RU"/>
        </a:p>
      </dgm:t>
    </dgm:pt>
    <dgm:pt modelId="{0B291C53-9449-46C3-AC0E-6CACFCBD07D3}" type="sibTrans" cxnId="{A9032B77-78B4-4D6C-BFBD-46A9BD46B5A3}">
      <dgm:prSet/>
      <dgm:spPr/>
      <dgm:t>
        <a:bodyPr/>
        <a:lstStyle/>
        <a:p>
          <a:endParaRPr lang="ru-RU"/>
        </a:p>
      </dgm:t>
    </dgm:pt>
    <dgm:pt modelId="{7C4582AA-FF85-4706-A17D-EAEF18351162}">
      <dgm:prSet/>
      <dgm:spPr/>
      <dgm:t>
        <a:bodyPr/>
        <a:lstStyle/>
        <a:p>
          <a:r>
            <a:rPr lang="ru-RU" dirty="0" smtClean="0"/>
            <a:t>Метод запроса</a:t>
          </a:r>
          <a:endParaRPr lang="ru-RU" dirty="0"/>
        </a:p>
      </dgm:t>
    </dgm:pt>
    <dgm:pt modelId="{2A2DB176-FFB8-4E10-A8A3-56C0D534D3D5}" type="parTrans" cxnId="{2B4D6D7A-A0DE-4899-B26E-BF64AB1DF5B4}">
      <dgm:prSet/>
      <dgm:spPr/>
      <dgm:t>
        <a:bodyPr/>
        <a:lstStyle/>
        <a:p>
          <a:endParaRPr lang="ru-RU"/>
        </a:p>
      </dgm:t>
    </dgm:pt>
    <dgm:pt modelId="{26027A3D-BF6B-440C-8833-C164071BCE2A}" type="sibTrans" cxnId="{2B4D6D7A-A0DE-4899-B26E-BF64AB1DF5B4}">
      <dgm:prSet/>
      <dgm:spPr/>
      <dgm:t>
        <a:bodyPr/>
        <a:lstStyle/>
        <a:p>
          <a:endParaRPr lang="ru-RU"/>
        </a:p>
      </dgm:t>
    </dgm:pt>
    <dgm:pt modelId="{364BBD09-8984-492C-BC43-2C05312E633C}">
      <dgm:prSet/>
      <dgm:spPr/>
      <dgm:t>
        <a:bodyPr/>
        <a:lstStyle/>
        <a:p>
          <a:r>
            <a:rPr lang="en-US" dirty="0" smtClean="0"/>
            <a:t>URL </a:t>
          </a:r>
          <a:r>
            <a:rPr lang="ru-RU" dirty="0" smtClean="0"/>
            <a:t>ресурса</a:t>
          </a:r>
          <a:endParaRPr lang="ru-RU" dirty="0"/>
        </a:p>
      </dgm:t>
    </dgm:pt>
    <dgm:pt modelId="{02D43624-D520-4072-9C34-C8D14B1A6798}" type="parTrans" cxnId="{EF1339F5-7B3D-420E-BDAA-C46E36803EA6}">
      <dgm:prSet/>
      <dgm:spPr/>
      <dgm:t>
        <a:bodyPr/>
        <a:lstStyle/>
        <a:p>
          <a:endParaRPr lang="ru-RU"/>
        </a:p>
      </dgm:t>
    </dgm:pt>
    <dgm:pt modelId="{A5E472C1-2490-4206-9E27-956540CB6631}" type="sibTrans" cxnId="{EF1339F5-7B3D-420E-BDAA-C46E36803EA6}">
      <dgm:prSet/>
      <dgm:spPr/>
      <dgm:t>
        <a:bodyPr/>
        <a:lstStyle/>
        <a:p>
          <a:endParaRPr lang="ru-RU"/>
        </a:p>
      </dgm:t>
    </dgm:pt>
    <dgm:pt modelId="{AC6AFD98-19A7-4F08-9652-9345A934F762}">
      <dgm:prSet/>
      <dgm:spPr/>
      <dgm:t>
        <a:bodyPr/>
        <a:lstStyle/>
        <a:p>
          <a:r>
            <a:rPr lang="ru-RU" dirty="0" smtClean="0"/>
            <a:t>Версия протокола </a:t>
          </a:r>
          <a:r>
            <a:rPr lang="en-US" dirty="0" smtClean="0"/>
            <a:t>HTTP</a:t>
          </a:r>
          <a:endParaRPr lang="ru-RU" dirty="0"/>
        </a:p>
      </dgm:t>
    </dgm:pt>
    <dgm:pt modelId="{4F3CDAD4-0A6E-4184-86E4-00C29C5B28FD}" type="parTrans" cxnId="{E22BCE89-2C68-417B-8CD6-6D217344BB66}">
      <dgm:prSet/>
      <dgm:spPr/>
      <dgm:t>
        <a:bodyPr/>
        <a:lstStyle/>
        <a:p>
          <a:endParaRPr lang="ru-RU"/>
        </a:p>
      </dgm:t>
    </dgm:pt>
    <dgm:pt modelId="{0056D95B-4082-4A95-A9AC-DA86711A7B41}" type="sibTrans" cxnId="{E22BCE89-2C68-417B-8CD6-6D217344BB66}">
      <dgm:prSet/>
      <dgm:spPr/>
      <dgm:t>
        <a:bodyPr/>
        <a:lstStyle/>
        <a:p>
          <a:endParaRPr lang="ru-RU"/>
        </a:p>
      </dgm:t>
    </dgm:pt>
    <dgm:pt modelId="{0DFC39EF-2B87-4698-AA76-7C843F4D9970}">
      <dgm:prSet/>
      <dgm:spPr/>
      <dgm:t>
        <a:bodyPr/>
        <a:lstStyle/>
        <a:p>
          <a:r>
            <a:rPr lang="en-US" dirty="0" smtClean="0"/>
            <a:t>GET</a:t>
          </a:r>
        </a:p>
        <a:p>
          <a:r>
            <a:rPr lang="en-US" dirty="0" smtClean="0"/>
            <a:t>POST</a:t>
          </a:r>
        </a:p>
        <a:p>
          <a:r>
            <a:rPr lang="en-US" dirty="0" smtClean="0"/>
            <a:t>HEAD</a:t>
          </a:r>
          <a:endParaRPr lang="ru-RU" dirty="0"/>
        </a:p>
      </dgm:t>
    </dgm:pt>
    <dgm:pt modelId="{5A8FF8F7-3560-456F-953E-BE3E86184927}" type="parTrans" cxnId="{66384B47-CC06-4D64-A745-30D2AA900BD0}">
      <dgm:prSet/>
      <dgm:spPr/>
      <dgm:t>
        <a:bodyPr/>
        <a:lstStyle/>
        <a:p>
          <a:endParaRPr lang="ru-RU"/>
        </a:p>
      </dgm:t>
    </dgm:pt>
    <dgm:pt modelId="{C58C4DAC-C87C-4D98-85CA-DBDA43DE4203}" type="sibTrans" cxnId="{66384B47-CC06-4D64-A745-30D2AA900BD0}">
      <dgm:prSet/>
      <dgm:spPr/>
      <dgm:t>
        <a:bodyPr/>
        <a:lstStyle/>
        <a:p>
          <a:endParaRPr lang="ru-RU"/>
        </a:p>
      </dgm:t>
    </dgm:pt>
    <dgm:pt modelId="{D503029B-7164-4AA4-816D-DED3A4EB9C42}">
      <dgm:prSet/>
      <dgm:spPr/>
      <dgm:t>
        <a:bodyPr/>
        <a:lstStyle/>
        <a:p>
          <a:r>
            <a:rPr lang="en-US" dirty="0" smtClean="0"/>
            <a:t>res.ru/page.html</a:t>
          </a:r>
          <a:endParaRPr lang="ru-RU" dirty="0"/>
        </a:p>
      </dgm:t>
    </dgm:pt>
    <dgm:pt modelId="{09A36401-8350-4DEE-81E6-F31AE59B22B1}" type="parTrans" cxnId="{372CA58D-263A-4095-B1BB-7DF10915408E}">
      <dgm:prSet/>
      <dgm:spPr/>
      <dgm:t>
        <a:bodyPr/>
        <a:lstStyle/>
        <a:p>
          <a:endParaRPr lang="ru-RU"/>
        </a:p>
      </dgm:t>
    </dgm:pt>
    <dgm:pt modelId="{1AB45696-D95A-4B4A-B11F-519EC3954CD6}" type="sibTrans" cxnId="{372CA58D-263A-4095-B1BB-7DF10915408E}">
      <dgm:prSet/>
      <dgm:spPr/>
      <dgm:t>
        <a:bodyPr/>
        <a:lstStyle/>
        <a:p>
          <a:endParaRPr lang="ru-RU"/>
        </a:p>
      </dgm:t>
    </dgm:pt>
    <dgm:pt modelId="{E6C823F0-7A6F-4555-9CC6-55C2B5A8CA46}">
      <dgm:prSet/>
      <dgm:spPr/>
      <dgm:t>
        <a:bodyPr/>
        <a:lstStyle/>
        <a:p>
          <a:r>
            <a:rPr lang="en-US" dirty="0" smtClean="0"/>
            <a:t>HTTP/1.1</a:t>
          </a:r>
          <a:endParaRPr lang="ru-RU" dirty="0"/>
        </a:p>
      </dgm:t>
    </dgm:pt>
    <dgm:pt modelId="{1D52D196-166E-4421-9535-8AEFBA6B40A2}" type="parTrans" cxnId="{AA807A79-74C5-4C5E-9275-D9119181819A}">
      <dgm:prSet/>
      <dgm:spPr/>
      <dgm:t>
        <a:bodyPr/>
        <a:lstStyle/>
        <a:p>
          <a:endParaRPr lang="ru-RU"/>
        </a:p>
      </dgm:t>
    </dgm:pt>
    <dgm:pt modelId="{AC3FC7B0-EF4A-4E9E-B460-F8A137577A7E}" type="sibTrans" cxnId="{AA807A79-74C5-4C5E-9275-D9119181819A}">
      <dgm:prSet/>
      <dgm:spPr/>
      <dgm:t>
        <a:bodyPr/>
        <a:lstStyle/>
        <a:p>
          <a:endParaRPr lang="ru-RU"/>
        </a:p>
      </dgm:t>
    </dgm:pt>
    <dgm:pt modelId="{2A2D8433-4C86-47EA-8EB0-FB2E1A1A297B}">
      <dgm:prSet/>
      <dgm:spPr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endParaRPr lang="ru-RU" dirty="0"/>
        </a:p>
      </dgm:t>
    </dgm:pt>
    <dgm:pt modelId="{C96A09C8-5A7A-4AE2-B523-EDFCD1883EBE}" type="parTrans" cxnId="{0B14EE13-93FC-481F-BBD9-1F5D4F08F765}">
      <dgm:prSet/>
      <dgm:spPr/>
      <dgm:t>
        <a:bodyPr/>
        <a:lstStyle/>
        <a:p>
          <a:endParaRPr lang="ru-RU"/>
        </a:p>
      </dgm:t>
    </dgm:pt>
    <dgm:pt modelId="{8C57810E-EE6B-4442-9135-777A2566DF89}" type="sibTrans" cxnId="{0B14EE13-93FC-481F-BBD9-1F5D4F08F765}">
      <dgm:prSet/>
      <dgm:spPr/>
      <dgm:t>
        <a:bodyPr/>
        <a:lstStyle/>
        <a:p>
          <a:endParaRPr lang="ru-RU"/>
        </a:p>
      </dgm:t>
    </dgm:pt>
    <dgm:pt modelId="{035E7FFB-FA4E-4B25-9A8F-54825D5361D5}">
      <dgm:prSet phldrT="[Текст]"/>
      <dgm:spPr/>
      <dgm:t>
        <a:bodyPr/>
        <a:lstStyle/>
        <a:p>
          <a:r>
            <a:rPr lang="en-US" dirty="0" smtClean="0"/>
            <a:t>Host: www.example.com</a:t>
          </a:r>
          <a:endParaRPr lang="ru-RU" dirty="0"/>
        </a:p>
      </dgm:t>
    </dgm:pt>
    <dgm:pt modelId="{3F918BD5-663B-4BD8-9230-C35C5070D218}" type="parTrans" cxnId="{E26E95CC-9B0F-4045-883C-BA7AB9E9EAAF}">
      <dgm:prSet/>
      <dgm:spPr/>
      <dgm:t>
        <a:bodyPr/>
        <a:lstStyle/>
        <a:p>
          <a:endParaRPr lang="ru-RU"/>
        </a:p>
      </dgm:t>
    </dgm:pt>
    <dgm:pt modelId="{15F417E8-75DF-4CE6-9836-73545BB20DC7}" type="sibTrans" cxnId="{E26E95CC-9B0F-4045-883C-BA7AB9E9EAAF}">
      <dgm:prSet/>
      <dgm:spPr/>
      <dgm:t>
        <a:bodyPr/>
        <a:lstStyle/>
        <a:p>
          <a:endParaRPr lang="ru-RU"/>
        </a:p>
      </dgm:t>
    </dgm:pt>
    <dgm:pt modelId="{C5512F2C-A9FA-47F2-A461-E9A4C6361826}">
      <dgm:prSet phldrT="[Текст]"/>
      <dgm:spPr/>
      <dgm:t>
        <a:bodyPr/>
        <a:lstStyle/>
        <a:p>
          <a:r>
            <a:rPr lang="ru-RU" dirty="0" smtClean="0"/>
            <a:t>Пустая строка</a:t>
          </a:r>
          <a:endParaRPr lang="ru-RU" dirty="0"/>
        </a:p>
      </dgm:t>
    </dgm:pt>
    <dgm:pt modelId="{3B0FFC77-B23A-4E1E-A264-2F57A8D8CA35}" type="sibTrans" cxnId="{74D4FE74-2588-477E-AC83-769481A5BF5F}">
      <dgm:prSet/>
      <dgm:spPr/>
      <dgm:t>
        <a:bodyPr/>
        <a:lstStyle/>
        <a:p>
          <a:endParaRPr lang="ru-RU"/>
        </a:p>
      </dgm:t>
    </dgm:pt>
    <dgm:pt modelId="{873122BD-9A1C-49DE-ABA2-191EE3AADE7A}" type="parTrans" cxnId="{74D4FE74-2588-477E-AC83-769481A5BF5F}">
      <dgm:prSet/>
      <dgm:spPr/>
      <dgm:t>
        <a:bodyPr/>
        <a:lstStyle/>
        <a:p>
          <a:endParaRPr lang="ru-RU"/>
        </a:p>
      </dgm:t>
    </dgm:pt>
    <dgm:pt modelId="{82909871-A104-4CFF-B3D8-5A470D1ADAD2}" type="pres">
      <dgm:prSet presAssocID="{B17A5A9B-1C19-46E0-8382-9B17BFDC113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0BECE3D-CF3F-4790-B1D6-801FC36078E2}" type="pres">
      <dgm:prSet presAssocID="{5BD11D55-C88E-4FA1-B04F-E489256AEB46}" presName="vertOne" presStyleCnt="0"/>
      <dgm:spPr/>
    </dgm:pt>
    <dgm:pt modelId="{86313030-3BCC-4B52-96B5-0F56A5872337}" type="pres">
      <dgm:prSet presAssocID="{5BD11D55-C88E-4FA1-B04F-E489256AEB46}" presName="txOne" presStyleLbl="node0" presStyleIdx="0" presStyleCnt="1" custLinFactNeighborX="-63995" custLinFactNeighborY="-892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096339C-FBDF-4594-88E0-8EF8B480631C}" type="pres">
      <dgm:prSet presAssocID="{5BD11D55-C88E-4FA1-B04F-E489256AEB46}" presName="parTransOne" presStyleCnt="0"/>
      <dgm:spPr/>
    </dgm:pt>
    <dgm:pt modelId="{4C879F92-3063-4188-8F74-D48EF8F46DD1}" type="pres">
      <dgm:prSet presAssocID="{5BD11D55-C88E-4FA1-B04F-E489256AEB46}" presName="horzOne" presStyleCnt="0"/>
      <dgm:spPr/>
    </dgm:pt>
    <dgm:pt modelId="{B85BA063-B12E-4D5D-A635-FB914DD22216}" type="pres">
      <dgm:prSet presAssocID="{A55469D8-4FA8-4743-B9E6-59977BB6751F}" presName="vertTwo" presStyleCnt="0"/>
      <dgm:spPr/>
    </dgm:pt>
    <dgm:pt modelId="{BF822255-B683-4CEF-9FE6-4298D9CA1483}" type="pres">
      <dgm:prSet presAssocID="{A55469D8-4FA8-4743-B9E6-59977BB6751F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66330EE-8C56-4FAB-B677-4F5927780B71}" type="pres">
      <dgm:prSet presAssocID="{A55469D8-4FA8-4743-B9E6-59977BB6751F}" presName="parTransTwo" presStyleCnt="0"/>
      <dgm:spPr/>
    </dgm:pt>
    <dgm:pt modelId="{4BEACF81-6A9F-487A-B0C3-21B60D3AF347}" type="pres">
      <dgm:prSet presAssocID="{A55469D8-4FA8-4743-B9E6-59977BB6751F}" presName="horzTwo" presStyleCnt="0"/>
      <dgm:spPr/>
    </dgm:pt>
    <dgm:pt modelId="{3B187786-6217-4856-9F8A-DD8B6A5405D0}" type="pres">
      <dgm:prSet presAssocID="{B5C474AB-052B-4754-B32A-037303C3FD11}" presName="vertThree" presStyleCnt="0"/>
      <dgm:spPr/>
    </dgm:pt>
    <dgm:pt modelId="{012A44E5-231F-4A87-89AD-611BFBBBB906}" type="pres">
      <dgm:prSet presAssocID="{B5C474AB-052B-4754-B32A-037303C3FD11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508BFDA-9FB3-44D4-AEB5-7D7A498E53A3}" type="pres">
      <dgm:prSet presAssocID="{B5C474AB-052B-4754-B32A-037303C3FD11}" presName="parTransThree" presStyleCnt="0"/>
      <dgm:spPr/>
    </dgm:pt>
    <dgm:pt modelId="{B4F6684F-5C2D-4DAF-B675-B7236671460E}" type="pres">
      <dgm:prSet presAssocID="{B5C474AB-052B-4754-B32A-037303C3FD11}" presName="horzThree" presStyleCnt="0"/>
      <dgm:spPr/>
    </dgm:pt>
    <dgm:pt modelId="{C6825D62-A559-4C2A-9BAB-E18D111C0C0F}" type="pres">
      <dgm:prSet presAssocID="{7C4582AA-FF85-4706-A17D-EAEF18351162}" presName="vertFour" presStyleCnt="0">
        <dgm:presLayoutVars>
          <dgm:chPref val="3"/>
        </dgm:presLayoutVars>
      </dgm:prSet>
      <dgm:spPr/>
    </dgm:pt>
    <dgm:pt modelId="{EEFEE694-5275-4F69-A530-FDE6B9F367C7}" type="pres">
      <dgm:prSet presAssocID="{7C4582AA-FF85-4706-A17D-EAEF18351162}" presName="txFour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05E622-93DB-4B9E-8410-85CF3400CC1A}" type="pres">
      <dgm:prSet presAssocID="{7C4582AA-FF85-4706-A17D-EAEF18351162}" presName="parTransFour" presStyleCnt="0"/>
      <dgm:spPr/>
    </dgm:pt>
    <dgm:pt modelId="{FCC69486-0725-4273-8F51-CAA1CF0977F5}" type="pres">
      <dgm:prSet presAssocID="{7C4582AA-FF85-4706-A17D-EAEF18351162}" presName="horzFour" presStyleCnt="0"/>
      <dgm:spPr/>
    </dgm:pt>
    <dgm:pt modelId="{3EEED2EF-186D-47A5-A362-F27A1810DBF1}" type="pres">
      <dgm:prSet presAssocID="{0DFC39EF-2B87-4698-AA76-7C843F4D9970}" presName="vertFour" presStyleCnt="0">
        <dgm:presLayoutVars>
          <dgm:chPref val="3"/>
        </dgm:presLayoutVars>
      </dgm:prSet>
      <dgm:spPr/>
    </dgm:pt>
    <dgm:pt modelId="{0004D3C2-33B0-41AA-9649-080937903C77}" type="pres">
      <dgm:prSet presAssocID="{0DFC39EF-2B87-4698-AA76-7C843F4D9970}" presName="txFour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0AF67C5-08FB-4785-BC4E-05B5E633087C}" type="pres">
      <dgm:prSet presAssocID="{0DFC39EF-2B87-4698-AA76-7C843F4D9970}" presName="horzFour" presStyleCnt="0"/>
      <dgm:spPr/>
    </dgm:pt>
    <dgm:pt modelId="{64267BCF-C5F6-4B4E-A73F-DBA126B55547}" type="pres">
      <dgm:prSet presAssocID="{26027A3D-BF6B-440C-8833-C164071BCE2A}" presName="sibSpaceFour" presStyleCnt="0"/>
      <dgm:spPr/>
    </dgm:pt>
    <dgm:pt modelId="{CCF26D97-B5F0-494C-809F-6AC243773493}" type="pres">
      <dgm:prSet presAssocID="{364BBD09-8984-492C-BC43-2C05312E633C}" presName="vertFour" presStyleCnt="0">
        <dgm:presLayoutVars>
          <dgm:chPref val="3"/>
        </dgm:presLayoutVars>
      </dgm:prSet>
      <dgm:spPr/>
    </dgm:pt>
    <dgm:pt modelId="{B148EF7A-EEAE-4022-9F5F-B841669BB3CA}" type="pres">
      <dgm:prSet presAssocID="{364BBD09-8984-492C-BC43-2C05312E633C}" presName="txFour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96300F1-A06C-40BD-9D26-9797609A54E2}" type="pres">
      <dgm:prSet presAssocID="{364BBD09-8984-492C-BC43-2C05312E633C}" presName="parTransFour" presStyleCnt="0"/>
      <dgm:spPr/>
    </dgm:pt>
    <dgm:pt modelId="{3AC33226-05B2-49C9-BD69-6AEF50C91CDF}" type="pres">
      <dgm:prSet presAssocID="{364BBD09-8984-492C-BC43-2C05312E633C}" presName="horzFour" presStyleCnt="0"/>
      <dgm:spPr/>
    </dgm:pt>
    <dgm:pt modelId="{D21A392F-B981-48FE-AD8E-DCAA7012E849}" type="pres">
      <dgm:prSet presAssocID="{D503029B-7164-4AA4-816D-DED3A4EB9C42}" presName="vertFour" presStyleCnt="0">
        <dgm:presLayoutVars>
          <dgm:chPref val="3"/>
        </dgm:presLayoutVars>
      </dgm:prSet>
      <dgm:spPr/>
    </dgm:pt>
    <dgm:pt modelId="{5D5B425E-BF79-4DF8-B464-8B67C3FC90D9}" type="pres">
      <dgm:prSet presAssocID="{D503029B-7164-4AA4-816D-DED3A4EB9C42}" presName="txFour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A0F8E0F-6F1D-4162-81EA-347881A51EB8}" type="pres">
      <dgm:prSet presAssocID="{D503029B-7164-4AA4-816D-DED3A4EB9C42}" presName="horzFour" presStyleCnt="0"/>
      <dgm:spPr/>
    </dgm:pt>
    <dgm:pt modelId="{9968E597-6961-4634-95A0-1E67E582E5EF}" type="pres">
      <dgm:prSet presAssocID="{A5E472C1-2490-4206-9E27-956540CB6631}" presName="sibSpaceFour" presStyleCnt="0"/>
      <dgm:spPr/>
    </dgm:pt>
    <dgm:pt modelId="{13EAB293-0FFD-454B-9682-B1E3E904BD4E}" type="pres">
      <dgm:prSet presAssocID="{AC6AFD98-19A7-4F08-9652-9345A934F762}" presName="vertFour" presStyleCnt="0">
        <dgm:presLayoutVars>
          <dgm:chPref val="3"/>
        </dgm:presLayoutVars>
      </dgm:prSet>
      <dgm:spPr/>
    </dgm:pt>
    <dgm:pt modelId="{488CCE35-12AE-415F-86A6-9BEE569567F8}" type="pres">
      <dgm:prSet presAssocID="{AC6AFD98-19A7-4F08-9652-9345A934F762}" presName="txFour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C608396-2230-412F-AC46-699C008E2A55}" type="pres">
      <dgm:prSet presAssocID="{AC6AFD98-19A7-4F08-9652-9345A934F762}" presName="parTransFour" presStyleCnt="0"/>
      <dgm:spPr/>
    </dgm:pt>
    <dgm:pt modelId="{6A491E54-3A63-417B-8446-664DBC5C92B7}" type="pres">
      <dgm:prSet presAssocID="{AC6AFD98-19A7-4F08-9652-9345A934F762}" presName="horzFour" presStyleCnt="0"/>
      <dgm:spPr/>
    </dgm:pt>
    <dgm:pt modelId="{871B34FB-2F04-4631-98D8-A5836A714E54}" type="pres">
      <dgm:prSet presAssocID="{E6C823F0-7A6F-4555-9CC6-55C2B5A8CA46}" presName="vertFour" presStyleCnt="0">
        <dgm:presLayoutVars>
          <dgm:chPref val="3"/>
        </dgm:presLayoutVars>
      </dgm:prSet>
      <dgm:spPr/>
    </dgm:pt>
    <dgm:pt modelId="{AF352A0E-A664-44F8-8AA3-639807FB5609}" type="pres">
      <dgm:prSet presAssocID="{E6C823F0-7A6F-4555-9CC6-55C2B5A8CA46}" presName="txFour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D5EB25E-11FF-4ECE-8C08-8297AFEF6D3E}" type="pres">
      <dgm:prSet presAssocID="{E6C823F0-7A6F-4555-9CC6-55C2B5A8CA46}" presName="horzFour" presStyleCnt="0"/>
      <dgm:spPr/>
    </dgm:pt>
    <dgm:pt modelId="{C690FB68-BD21-429B-B553-F420B227F603}" type="pres">
      <dgm:prSet presAssocID="{4A013854-30B0-4DCF-A38C-93BF574E4E56}" presName="sibSpaceThree" presStyleCnt="0"/>
      <dgm:spPr/>
    </dgm:pt>
    <dgm:pt modelId="{BDBF45C0-0B87-4F84-AA1D-398838761E6C}" type="pres">
      <dgm:prSet presAssocID="{A12D53E9-D292-4EE8-A2D4-FF79E5A3F152}" presName="vertThree" presStyleCnt="0"/>
      <dgm:spPr/>
    </dgm:pt>
    <dgm:pt modelId="{BB7338E4-B496-43C2-89FA-E4703ABD557C}" type="pres">
      <dgm:prSet presAssocID="{A12D53E9-D292-4EE8-A2D4-FF79E5A3F152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A5F1B02-7974-4446-911F-9D00BA0DB1EF}" type="pres">
      <dgm:prSet presAssocID="{A12D53E9-D292-4EE8-A2D4-FF79E5A3F152}" presName="parTransThree" presStyleCnt="0"/>
      <dgm:spPr/>
    </dgm:pt>
    <dgm:pt modelId="{A812B355-6B22-4A57-ABF9-F9DC20856A18}" type="pres">
      <dgm:prSet presAssocID="{A12D53E9-D292-4EE8-A2D4-FF79E5A3F152}" presName="horzThree" presStyleCnt="0"/>
      <dgm:spPr/>
    </dgm:pt>
    <dgm:pt modelId="{E6FE274D-A3E5-4674-ABBA-D156DA7768BD}" type="pres">
      <dgm:prSet presAssocID="{2A2D8433-4C86-47EA-8EB0-FB2E1A1A297B}" presName="vertFour" presStyleCnt="0">
        <dgm:presLayoutVars>
          <dgm:chPref val="3"/>
        </dgm:presLayoutVars>
      </dgm:prSet>
      <dgm:spPr/>
    </dgm:pt>
    <dgm:pt modelId="{69671A38-E4F4-4C19-8221-1A277B961040}" type="pres">
      <dgm:prSet presAssocID="{2A2D8433-4C86-47EA-8EB0-FB2E1A1A297B}" presName="txFour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259723E-93D5-4FCA-884D-60E77800B913}" type="pres">
      <dgm:prSet presAssocID="{2A2D8433-4C86-47EA-8EB0-FB2E1A1A297B}" presName="parTransFour" presStyleCnt="0"/>
      <dgm:spPr/>
    </dgm:pt>
    <dgm:pt modelId="{3BFE3BD8-0760-4A55-BC9E-EFD47C6FACC8}" type="pres">
      <dgm:prSet presAssocID="{2A2D8433-4C86-47EA-8EB0-FB2E1A1A297B}" presName="horzFour" presStyleCnt="0"/>
      <dgm:spPr/>
    </dgm:pt>
    <dgm:pt modelId="{CE1E6412-E019-4A82-914D-A79B7FD2F242}" type="pres">
      <dgm:prSet presAssocID="{035E7FFB-FA4E-4B25-9A8F-54825D5361D5}" presName="vertFour" presStyleCnt="0">
        <dgm:presLayoutVars>
          <dgm:chPref val="3"/>
        </dgm:presLayoutVars>
      </dgm:prSet>
      <dgm:spPr/>
    </dgm:pt>
    <dgm:pt modelId="{93B84E98-4B22-44B8-B6CF-2BE4089A9BE1}" type="pres">
      <dgm:prSet presAssocID="{035E7FFB-FA4E-4B25-9A8F-54825D5361D5}" presName="txFour" presStyleLbl="node4" presStyleIdx="7" presStyleCnt="8" custLinFactNeighborX="1616" custLinFactNeighborY="2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01B923B-CA1A-4B09-A46A-D25C1267BF79}" type="pres">
      <dgm:prSet presAssocID="{035E7FFB-FA4E-4B25-9A8F-54825D5361D5}" presName="horzFour" presStyleCnt="0"/>
      <dgm:spPr/>
    </dgm:pt>
    <dgm:pt modelId="{0967BBAD-10E6-44F1-9A07-A97E50E85AC5}" type="pres">
      <dgm:prSet presAssocID="{CC9E8B6F-05E0-4210-A28B-79DFA59B6CF7}" presName="sibSpaceTwo" presStyleCnt="0"/>
      <dgm:spPr/>
    </dgm:pt>
    <dgm:pt modelId="{57F96079-07C7-4755-9155-65FBC690D038}" type="pres">
      <dgm:prSet presAssocID="{C5512F2C-A9FA-47F2-A461-E9A4C6361826}" presName="vertTwo" presStyleCnt="0"/>
      <dgm:spPr/>
    </dgm:pt>
    <dgm:pt modelId="{3BECA47E-5DEA-4C7C-8A0C-1D8655516463}" type="pres">
      <dgm:prSet presAssocID="{C5512F2C-A9FA-47F2-A461-E9A4C6361826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01118A-CD71-43B8-9BA9-854D0ABA4036}" type="pres">
      <dgm:prSet presAssocID="{C5512F2C-A9FA-47F2-A461-E9A4C6361826}" presName="horzTwo" presStyleCnt="0"/>
      <dgm:spPr/>
    </dgm:pt>
    <dgm:pt modelId="{8A8BDFE5-4092-413C-B31C-91832257C1AD}" type="pres">
      <dgm:prSet presAssocID="{3B0FFC77-B23A-4E1E-A264-2F57A8D8CA35}" presName="sibSpaceTwo" presStyleCnt="0"/>
      <dgm:spPr/>
    </dgm:pt>
    <dgm:pt modelId="{A61FCD4C-419C-45DE-8010-57544A8EA633}" type="pres">
      <dgm:prSet presAssocID="{DC5D2459-6DA7-4EA9-B4D8-0E3D71B8F762}" presName="vertTwo" presStyleCnt="0"/>
      <dgm:spPr/>
    </dgm:pt>
    <dgm:pt modelId="{2705185F-CE2C-4F9A-8410-0BB65EB13F7D}" type="pres">
      <dgm:prSet presAssocID="{DC5D2459-6DA7-4EA9-B4D8-0E3D71B8F762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E8BB660-58F1-4872-B7A0-973A2ECAA358}" type="pres">
      <dgm:prSet presAssocID="{DC5D2459-6DA7-4EA9-B4D8-0E3D71B8F762}" presName="horzTwo" presStyleCnt="0"/>
      <dgm:spPr/>
    </dgm:pt>
  </dgm:ptLst>
  <dgm:cxnLst>
    <dgm:cxn modelId="{894C0B3B-5860-48CB-BF72-A9AF636FC57F}" type="presOf" srcId="{E6C823F0-7A6F-4555-9CC6-55C2B5A8CA46}" destId="{AF352A0E-A664-44F8-8AA3-639807FB5609}" srcOrd="0" destOrd="0" presId="urn:microsoft.com/office/officeart/2005/8/layout/hierarchy4"/>
    <dgm:cxn modelId="{372CA58D-263A-4095-B1BB-7DF10915408E}" srcId="{364BBD09-8984-492C-BC43-2C05312E633C}" destId="{D503029B-7164-4AA4-816D-DED3A4EB9C42}" srcOrd="0" destOrd="0" parTransId="{09A36401-8350-4DEE-81E6-F31AE59B22B1}" sibTransId="{1AB45696-D95A-4B4A-B11F-519EC3954CD6}"/>
    <dgm:cxn modelId="{71353259-FA4C-40F6-AF0A-23E0BF957928}" srcId="{5BD11D55-C88E-4FA1-B04F-E489256AEB46}" destId="{A55469D8-4FA8-4743-B9E6-59977BB6751F}" srcOrd="0" destOrd="0" parTransId="{4C522B0E-022E-4E4C-9E16-A975C163A5FE}" sibTransId="{CC9E8B6F-05E0-4210-A28B-79DFA59B6CF7}"/>
    <dgm:cxn modelId="{E4A367C7-FA11-43CC-8F83-0BE3252FD473}" type="presOf" srcId="{035E7FFB-FA4E-4B25-9A8F-54825D5361D5}" destId="{93B84E98-4B22-44B8-B6CF-2BE4089A9BE1}" srcOrd="0" destOrd="0" presId="urn:microsoft.com/office/officeart/2005/8/layout/hierarchy4"/>
    <dgm:cxn modelId="{950628DB-A680-4BFC-98E2-B502F24CF856}" type="presOf" srcId="{D503029B-7164-4AA4-816D-DED3A4EB9C42}" destId="{5D5B425E-BF79-4DF8-B464-8B67C3FC90D9}" srcOrd="0" destOrd="0" presId="urn:microsoft.com/office/officeart/2005/8/layout/hierarchy4"/>
    <dgm:cxn modelId="{F9A763E6-080C-4EE2-ABA2-463C987EB694}" srcId="{A55469D8-4FA8-4743-B9E6-59977BB6751F}" destId="{A12D53E9-D292-4EE8-A2D4-FF79E5A3F152}" srcOrd="1" destOrd="0" parTransId="{420E0014-7ABB-4AFB-8F89-94AF97EA1EF6}" sibTransId="{53D8A08C-EE7B-4FF7-9A90-738D153C546D}"/>
    <dgm:cxn modelId="{67F21477-511B-475C-8108-95D2C316C88D}" type="presOf" srcId="{A12D53E9-D292-4EE8-A2D4-FF79E5A3F152}" destId="{BB7338E4-B496-43C2-89FA-E4703ABD557C}" srcOrd="0" destOrd="0" presId="urn:microsoft.com/office/officeart/2005/8/layout/hierarchy4"/>
    <dgm:cxn modelId="{6587C2DE-7E88-4A1D-8C6E-4A924F459448}" type="presOf" srcId="{2A2D8433-4C86-47EA-8EB0-FB2E1A1A297B}" destId="{69671A38-E4F4-4C19-8221-1A277B961040}" srcOrd="0" destOrd="0" presId="urn:microsoft.com/office/officeart/2005/8/layout/hierarchy4"/>
    <dgm:cxn modelId="{E26E95CC-9B0F-4045-883C-BA7AB9E9EAAF}" srcId="{2A2D8433-4C86-47EA-8EB0-FB2E1A1A297B}" destId="{035E7FFB-FA4E-4B25-9A8F-54825D5361D5}" srcOrd="0" destOrd="0" parTransId="{3F918BD5-663B-4BD8-9230-C35C5070D218}" sibTransId="{15F417E8-75DF-4CE6-9836-73545BB20DC7}"/>
    <dgm:cxn modelId="{11BCA054-2441-4512-B0B9-96F56C7FF505}" type="presOf" srcId="{DC5D2459-6DA7-4EA9-B4D8-0E3D71B8F762}" destId="{2705185F-CE2C-4F9A-8410-0BB65EB13F7D}" srcOrd="0" destOrd="0" presId="urn:microsoft.com/office/officeart/2005/8/layout/hierarchy4"/>
    <dgm:cxn modelId="{5F0F76E7-1603-46C4-BC00-235347D875AB}" srcId="{B17A5A9B-1C19-46E0-8382-9B17BFDC1132}" destId="{5BD11D55-C88E-4FA1-B04F-E489256AEB46}" srcOrd="0" destOrd="0" parTransId="{5F102756-D2AA-416E-A041-B386E55F78AD}" sibTransId="{E607F184-C2FE-4578-860A-D795A3FA0C82}"/>
    <dgm:cxn modelId="{0B76BF14-8A2A-47C4-A9A6-AF0B7538FE1A}" type="presOf" srcId="{7C4582AA-FF85-4706-A17D-EAEF18351162}" destId="{EEFEE694-5275-4F69-A530-FDE6B9F367C7}" srcOrd="0" destOrd="0" presId="urn:microsoft.com/office/officeart/2005/8/layout/hierarchy4"/>
    <dgm:cxn modelId="{EF1339F5-7B3D-420E-BDAA-C46E36803EA6}" srcId="{B5C474AB-052B-4754-B32A-037303C3FD11}" destId="{364BBD09-8984-492C-BC43-2C05312E633C}" srcOrd="1" destOrd="0" parTransId="{02D43624-D520-4072-9C34-C8D14B1A6798}" sibTransId="{A5E472C1-2490-4206-9E27-956540CB6631}"/>
    <dgm:cxn modelId="{10E3B396-B8A6-4EA9-8173-E64B26FC7287}" type="presOf" srcId="{C5512F2C-A9FA-47F2-A461-E9A4C6361826}" destId="{3BECA47E-5DEA-4C7C-8A0C-1D8655516463}" srcOrd="0" destOrd="0" presId="urn:microsoft.com/office/officeart/2005/8/layout/hierarchy4"/>
    <dgm:cxn modelId="{94CCBB20-9617-4C47-9E6C-EB20A7326014}" type="presOf" srcId="{A55469D8-4FA8-4743-B9E6-59977BB6751F}" destId="{BF822255-B683-4CEF-9FE6-4298D9CA1483}" srcOrd="0" destOrd="0" presId="urn:microsoft.com/office/officeart/2005/8/layout/hierarchy4"/>
    <dgm:cxn modelId="{51AA7D41-1836-4B50-A7FE-D040A9830CFA}" srcId="{A55469D8-4FA8-4743-B9E6-59977BB6751F}" destId="{B5C474AB-052B-4754-B32A-037303C3FD11}" srcOrd="0" destOrd="0" parTransId="{0A54388E-258A-4DAF-84A8-91C1E3FA1E6F}" sibTransId="{4A013854-30B0-4DCF-A38C-93BF574E4E56}"/>
    <dgm:cxn modelId="{74D4FE74-2588-477E-AC83-769481A5BF5F}" srcId="{5BD11D55-C88E-4FA1-B04F-E489256AEB46}" destId="{C5512F2C-A9FA-47F2-A461-E9A4C6361826}" srcOrd="1" destOrd="0" parTransId="{873122BD-9A1C-49DE-ABA2-191EE3AADE7A}" sibTransId="{3B0FFC77-B23A-4E1E-A264-2F57A8D8CA35}"/>
    <dgm:cxn modelId="{54B97B9B-83DB-4999-BE18-9FCF4457AD2D}" type="presOf" srcId="{0DFC39EF-2B87-4698-AA76-7C843F4D9970}" destId="{0004D3C2-33B0-41AA-9649-080937903C77}" srcOrd="0" destOrd="0" presId="urn:microsoft.com/office/officeart/2005/8/layout/hierarchy4"/>
    <dgm:cxn modelId="{6AB772B2-1E8B-4845-94B8-2C3F9D9B9A26}" type="presOf" srcId="{364BBD09-8984-492C-BC43-2C05312E633C}" destId="{B148EF7A-EEAE-4022-9F5F-B841669BB3CA}" srcOrd="0" destOrd="0" presId="urn:microsoft.com/office/officeart/2005/8/layout/hierarchy4"/>
    <dgm:cxn modelId="{85A64A25-8410-445C-B059-410559B60AD2}" type="presOf" srcId="{AC6AFD98-19A7-4F08-9652-9345A934F762}" destId="{488CCE35-12AE-415F-86A6-9BEE569567F8}" srcOrd="0" destOrd="0" presId="urn:microsoft.com/office/officeart/2005/8/layout/hierarchy4"/>
    <dgm:cxn modelId="{0B14EE13-93FC-481F-BBD9-1F5D4F08F765}" srcId="{A12D53E9-D292-4EE8-A2D4-FF79E5A3F152}" destId="{2A2D8433-4C86-47EA-8EB0-FB2E1A1A297B}" srcOrd="0" destOrd="0" parTransId="{C96A09C8-5A7A-4AE2-B523-EDFCD1883EBE}" sibTransId="{8C57810E-EE6B-4442-9135-777A2566DF89}"/>
    <dgm:cxn modelId="{E22BCE89-2C68-417B-8CD6-6D217344BB66}" srcId="{B5C474AB-052B-4754-B32A-037303C3FD11}" destId="{AC6AFD98-19A7-4F08-9652-9345A934F762}" srcOrd="2" destOrd="0" parTransId="{4F3CDAD4-0A6E-4184-86E4-00C29C5B28FD}" sibTransId="{0056D95B-4082-4A95-A9AC-DA86711A7B41}"/>
    <dgm:cxn modelId="{66384B47-CC06-4D64-A745-30D2AA900BD0}" srcId="{7C4582AA-FF85-4706-A17D-EAEF18351162}" destId="{0DFC39EF-2B87-4698-AA76-7C843F4D9970}" srcOrd="0" destOrd="0" parTransId="{5A8FF8F7-3560-456F-953E-BE3E86184927}" sibTransId="{C58C4DAC-C87C-4D98-85CA-DBDA43DE4203}"/>
    <dgm:cxn modelId="{8E68448D-5729-49A7-BC74-5E6C404B8364}" type="presOf" srcId="{5BD11D55-C88E-4FA1-B04F-E489256AEB46}" destId="{86313030-3BCC-4B52-96B5-0F56A5872337}" srcOrd="0" destOrd="0" presId="urn:microsoft.com/office/officeart/2005/8/layout/hierarchy4"/>
    <dgm:cxn modelId="{A9032B77-78B4-4D6C-BFBD-46A9BD46B5A3}" srcId="{5BD11D55-C88E-4FA1-B04F-E489256AEB46}" destId="{DC5D2459-6DA7-4EA9-B4D8-0E3D71B8F762}" srcOrd="2" destOrd="0" parTransId="{1ABC6C49-2145-4F48-80BF-DE000307C067}" sibTransId="{0B291C53-9449-46C3-AC0E-6CACFCBD07D3}"/>
    <dgm:cxn modelId="{2B4D6D7A-A0DE-4899-B26E-BF64AB1DF5B4}" srcId="{B5C474AB-052B-4754-B32A-037303C3FD11}" destId="{7C4582AA-FF85-4706-A17D-EAEF18351162}" srcOrd="0" destOrd="0" parTransId="{2A2DB176-FFB8-4E10-A8A3-56C0D534D3D5}" sibTransId="{26027A3D-BF6B-440C-8833-C164071BCE2A}"/>
    <dgm:cxn modelId="{4FD3E7E7-DB2B-49E9-8D6E-9306D1877E7F}" type="presOf" srcId="{B5C474AB-052B-4754-B32A-037303C3FD11}" destId="{012A44E5-231F-4A87-89AD-611BFBBBB906}" srcOrd="0" destOrd="0" presId="urn:microsoft.com/office/officeart/2005/8/layout/hierarchy4"/>
    <dgm:cxn modelId="{AA807A79-74C5-4C5E-9275-D9119181819A}" srcId="{AC6AFD98-19A7-4F08-9652-9345A934F762}" destId="{E6C823F0-7A6F-4555-9CC6-55C2B5A8CA46}" srcOrd="0" destOrd="0" parTransId="{1D52D196-166E-4421-9535-8AEFBA6B40A2}" sibTransId="{AC3FC7B0-EF4A-4E9E-B460-F8A137577A7E}"/>
    <dgm:cxn modelId="{D3C1AEF9-65E8-479D-B0CD-2FD499329EA8}" type="presOf" srcId="{B17A5A9B-1C19-46E0-8382-9B17BFDC1132}" destId="{82909871-A104-4CFF-B3D8-5A470D1ADAD2}" srcOrd="0" destOrd="0" presId="urn:microsoft.com/office/officeart/2005/8/layout/hierarchy4"/>
    <dgm:cxn modelId="{FBA9DA2D-126A-42DA-B5A4-36475A5433D3}" type="presParOf" srcId="{82909871-A104-4CFF-B3D8-5A470D1ADAD2}" destId="{40BECE3D-CF3F-4790-B1D6-801FC36078E2}" srcOrd="0" destOrd="0" presId="urn:microsoft.com/office/officeart/2005/8/layout/hierarchy4"/>
    <dgm:cxn modelId="{749256D4-C2DB-4942-9252-61A9B2CE2460}" type="presParOf" srcId="{40BECE3D-CF3F-4790-B1D6-801FC36078E2}" destId="{86313030-3BCC-4B52-96B5-0F56A5872337}" srcOrd="0" destOrd="0" presId="urn:microsoft.com/office/officeart/2005/8/layout/hierarchy4"/>
    <dgm:cxn modelId="{120AB1D8-B9FC-4A2B-8634-50A914108879}" type="presParOf" srcId="{40BECE3D-CF3F-4790-B1D6-801FC36078E2}" destId="{5096339C-FBDF-4594-88E0-8EF8B480631C}" srcOrd="1" destOrd="0" presId="urn:microsoft.com/office/officeart/2005/8/layout/hierarchy4"/>
    <dgm:cxn modelId="{FAD12951-EE14-46AF-8FA4-9FE5DAF33188}" type="presParOf" srcId="{40BECE3D-CF3F-4790-B1D6-801FC36078E2}" destId="{4C879F92-3063-4188-8F74-D48EF8F46DD1}" srcOrd="2" destOrd="0" presId="urn:microsoft.com/office/officeart/2005/8/layout/hierarchy4"/>
    <dgm:cxn modelId="{EAB7DB03-B6DF-4A31-9FA3-DA6802E18E15}" type="presParOf" srcId="{4C879F92-3063-4188-8F74-D48EF8F46DD1}" destId="{B85BA063-B12E-4D5D-A635-FB914DD22216}" srcOrd="0" destOrd="0" presId="urn:microsoft.com/office/officeart/2005/8/layout/hierarchy4"/>
    <dgm:cxn modelId="{389556E6-A345-4346-ADAA-7264DA84FD8D}" type="presParOf" srcId="{B85BA063-B12E-4D5D-A635-FB914DD22216}" destId="{BF822255-B683-4CEF-9FE6-4298D9CA1483}" srcOrd="0" destOrd="0" presId="urn:microsoft.com/office/officeart/2005/8/layout/hierarchy4"/>
    <dgm:cxn modelId="{643C9582-3E9C-4616-A2D0-8E697D0814F0}" type="presParOf" srcId="{B85BA063-B12E-4D5D-A635-FB914DD22216}" destId="{B66330EE-8C56-4FAB-B677-4F5927780B71}" srcOrd="1" destOrd="0" presId="urn:microsoft.com/office/officeart/2005/8/layout/hierarchy4"/>
    <dgm:cxn modelId="{D82F21B8-12FD-44DA-86E0-EBCE5AAECF2B}" type="presParOf" srcId="{B85BA063-B12E-4D5D-A635-FB914DD22216}" destId="{4BEACF81-6A9F-487A-B0C3-21B60D3AF347}" srcOrd="2" destOrd="0" presId="urn:microsoft.com/office/officeart/2005/8/layout/hierarchy4"/>
    <dgm:cxn modelId="{1A2ADC8D-4C1B-46B7-A79E-349D639B111A}" type="presParOf" srcId="{4BEACF81-6A9F-487A-B0C3-21B60D3AF347}" destId="{3B187786-6217-4856-9F8A-DD8B6A5405D0}" srcOrd="0" destOrd="0" presId="urn:microsoft.com/office/officeart/2005/8/layout/hierarchy4"/>
    <dgm:cxn modelId="{8D20BC30-F3D7-4D7F-9AAD-8B9E88F104BE}" type="presParOf" srcId="{3B187786-6217-4856-9F8A-DD8B6A5405D0}" destId="{012A44E5-231F-4A87-89AD-611BFBBBB906}" srcOrd="0" destOrd="0" presId="urn:microsoft.com/office/officeart/2005/8/layout/hierarchy4"/>
    <dgm:cxn modelId="{EACAFEC3-A4E8-4A25-88CD-9A015B724D26}" type="presParOf" srcId="{3B187786-6217-4856-9F8A-DD8B6A5405D0}" destId="{0508BFDA-9FB3-44D4-AEB5-7D7A498E53A3}" srcOrd="1" destOrd="0" presId="urn:microsoft.com/office/officeart/2005/8/layout/hierarchy4"/>
    <dgm:cxn modelId="{044CE26F-C1C1-4609-BC44-354F4A8667E5}" type="presParOf" srcId="{3B187786-6217-4856-9F8A-DD8B6A5405D0}" destId="{B4F6684F-5C2D-4DAF-B675-B7236671460E}" srcOrd="2" destOrd="0" presId="urn:microsoft.com/office/officeart/2005/8/layout/hierarchy4"/>
    <dgm:cxn modelId="{7828E3FB-0DE6-438B-9B8F-A36326D4BD65}" type="presParOf" srcId="{B4F6684F-5C2D-4DAF-B675-B7236671460E}" destId="{C6825D62-A559-4C2A-9BAB-E18D111C0C0F}" srcOrd="0" destOrd="0" presId="urn:microsoft.com/office/officeart/2005/8/layout/hierarchy4"/>
    <dgm:cxn modelId="{0F19985B-F86B-4624-BB01-9E5BFAC622FC}" type="presParOf" srcId="{C6825D62-A559-4C2A-9BAB-E18D111C0C0F}" destId="{EEFEE694-5275-4F69-A530-FDE6B9F367C7}" srcOrd="0" destOrd="0" presId="urn:microsoft.com/office/officeart/2005/8/layout/hierarchy4"/>
    <dgm:cxn modelId="{3CAEA265-1864-4F56-96D9-BB61B0AD65CA}" type="presParOf" srcId="{C6825D62-A559-4C2A-9BAB-E18D111C0C0F}" destId="{0B05E622-93DB-4B9E-8410-85CF3400CC1A}" srcOrd="1" destOrd="0" presId="urn:microsoft.com/office/officeart/2005/8/layout/hierarchy4"/>
    <dgm:cxn modelId="{A9AA2C77-D499-4777-A988-5AEFE1B44B52}" type="presParOf" srcId="{C6825D62-A559-4C2A-9BAB-E18D111C0C0F}" destId="{FCC69486-0725-4273-8F51-CAA1CF0977F5}" srcOrd="2" destOrd="0" presId="urn:microsoft.com/office/officeart/2005/8/layout/hierarchy4"/>
    <dgm:cxn modelId="{9B7F1104-55A2-42DA-B3FD-B3837879CA56}" type="presParOf" srcId="{FCC69486-0725-4273-8F51-CAA1CF0977F5}" destId="{3EEED2EF-186D-47A5-A362-F27A1810DBF1}" srcOrd="0" destOrd="0" presId="urn:microsoft.com/office/officeart/2005/8/layout/hierarchy4"/>
    <dgm:cxn modelId="{8DB4B4E4-7238-49A2-92EB-3F5BEFBF31E4}" type="presParOf" srcId="{3EEED2EF-186D-47A5-A362-F27A1810DBF1}" destId="{0004D3C2-33B0-41AA-9649-080937903C77}" srcOrd="0" destOrd="0" presId="urn:microsoft.com/office/officeart/2005/8/layout/hierarchy4"/>
    <dgm:cxn modelId="{A2C72818-0BB9-4915-83E3-C2A3D26AA686}" type="presParOf" srcId="{3EEED2EF-186D-47A5-A362-F27A1810DBF1}" destId="{F0AF67C5-08FB-4785-BC4E-05B5E633087C}" srcOrd="1" destOrd="0" presId="urn:microsoft.com/office/officeart/2005/8/layout/hierarchy4"/>
    <dgm:cxn modelId="{3A45EF39-3044-437A-AD0A-4A8F55513367}" type="presParOf" srcId="{B4F6684F-5C2D-4DAF-B675-B7236671460E}" destId="{64267BCF-C5F6-4B4E-A73F-DBA126B55547}" srcOrd="1" destOrd="0" presId="urn:microsoft.com/office/officeart/2005/8/layout/hierarchy4"/>
    <dgm:cxn modelId="{C72F8BEC-E164-4693-A622-E17CA8215515}" type="presParOf" srcId="{B4F6684F-5C2D-4DAF-B675-B7236671460E}" destId="{CCF26D97-B5F0-494C-809F-6AC243773493}" srcOrd="2" destOrd="0" presId="urn:microsoft.com/office/officeart/2005/8/layout/hierarchy4"/>
    <dgm:cxn modelId="{D0E1C068-DE25-4E2B-909F-B9DC98A98589}" type="presParOf" srcId="{CCF26D97-B5F0-494C-809F-6AC243773493}" destId="{B148EF7A-EEAE-4022-9F5F-B841669BB3CA}" srcOrd="0" destOrd="0" presId="urn:microsoft.com/office/officeart/2005/8/layout/hierarchy4"/>
    <dgm:cxn modelId="{1C076F6F-973C-4D8F-AC20-EA362D920CA7}" type="presParOf" srcId="{CCF26D97-B5F0-494C-809F-6AC243773493}" destId="{C96300F1-A06C-40BD-9D26-9797609A54E2}" srcOrd="1" destOrd="0" presId="urn:microsoft.com/office/officeart/2005/8/layout/hierarchy4"/>
    <dgm:cxn modelId="{8121D152-2B50-45DD-BA28-DC5A952867C7}" type="presParOf" srcId="{CCF26D97-B5F0-494C-809F-6AC243773493}" destId="{3AC33226-05B2-49C9-BD69-6AEF50C91CDF}" srcOrd="2" destOrd="0" presId="urn:microsoft.com/office/officeart/2005/8/layout/hierarchy4"/>
    <dgm:cxn modelId="{68855B30-4DAF-4DD6-86A8-69111447FB50}" type="presParOf" srcId="{3AC33226-05B2-49C9-BD69-6AEF50C91CDF}" destId="{D21A392F-B981-48FE-AD8E-DCAA7012E849}" srcOrd="0" destOrd="0" presId="urn:microsoft.com/office/officeart/2005/8/layout/hierarchy4"/>
    <dgm:cxn modelId="{8E8925DF-9DA4-46DB-8854-41ED24CA7D34}" type="presParOf" srcId="{D21A392F-B981-48FE-AD8E-DCAA7012E849}" destId="{5D5B425E-BF79-4DF8-B464-8B67C3FC90D9}" srcOrd="0" destOrd="0" presId="urn:microsoft.com/office/officeart/2005/8/layout/hierarchy4"/>
    <dgm:cxn modelId="{7CAA1A3D-C466-4A84-A041-4330552C379B}" type="presParOf" srcId="{D21A392F-B981-48FE-AD8E-DCAA7012E849}" destId="{3A0F8E0F-6F1D-4162-81EA-347881A51EB8}" srcOrd="1" destOrd="0" presId="urn:microsoft.com/office/officeart/2005/8/layout/hierarchy4"/>
    <dgm:cxn modelId="{58EC69D7-4691-4183-A519-C4C889EBF4F1}" type="presParOf" srcId="{B4F6684F-5C2D-4DAF-B675-B7236671460E}" destId="{9968E597-6961-4634-95A0-1E67E582E5EF}" srcOrd="3" destOrd="0" presId="urn:microsoft.com/office/officeart/2005/8/layout/hierarchy4"/>
    <dgm:cxn modelId="{AEBD3734-5536-4568-8DC3-F513508DDD34}" type="presParOf" srcId="{B4F6684F-5C2D-4DAF-B675-B7236671460E}" destId="{13EAB293-0FFD-454B-9682-B1E3E904BD4E}" srcOrd="4" destOrd="0" presId="urn:microsoft.com/office/officeart/2005/8/layout/hierarchy4"/>
    <dgm:cxn modelId="{3CBA8295-9DF8-4695-A186-ED3884BF9F8D}" type="presParOf" srcId="{13EAB293-0FFD-454B-9682-B1E3E904BD4E}" destId="{488CCE35-12AE-415F-86A6-9BEE569567F8}" srcOrd="0" destOrd="0" presId="urn:microsoft.com/office/officeart/2005/8/layout/hierarchy4"/>
    <dgm:cxn modelId="{C8706D38-AFC2-4897-BCBD-7DD4DE672B10}" type="presParOf" srcId="{13EAB293-0FFD-454B-9682-B1E3E904BD4E}" destId="{6C608396-2230-412F-AC46-699C008E2A55}" srcOrd="1" destOrd="0" presId="urn:microsoft.com/office/officeart/2005/8/layout/hierarchy4"/>
    <dgm:cxn modelId="{02497E08-C2A6-40E6-B19C-F1C6C555BDEC}" type="presParOf" srcId="{13EAB293-0FFD-454B-9682-B1E3E904BD4E}" destId="{6A491E54-3A63-417B-8446-664DBC5C92B7}" srcOrd="2" destOrd="0" presId="urn:microsoft.com/office/officeart/2005/8/layout/hierarchy4"/>
    <dgm:cxn modelId="{8F894195-128B-4121-B379-3E1ED5A7C6CA}" type="presParOf" srcId="{6A491E54-3A63-417B-8446-664DBC5C92B7}" destId="{871B34FB-2F04-4631-98D8-A5836A714E54}" srcOrd="0" destOrd="0" presId="urn:microsoft.com/office/officeart/2005/8/layout/hierarchy4"/>
    <dgm:cxn modelId="{6503DF97-60F1-4338-8A21-45A1DF672EC1}" type="presParOf" srcId="{871B34FB-2F04-4631-98D8-A5836A714E54}" destId="{AF352A0E-A664-44F8-8AA3-639807FB5609}" srcOrd="0" destOrd="0" presId="urn:microsoft.com/office/officeart/2005/8/layout/hierarchy4"/>
    <dgm:cxn modelId="{25147582-FFA2-4791-A5AF-9211319B994A}" type="presParOf" srcId="{871B34FB-2F04-4631-98D8-A5836A714E54}" destId="{0D5EB25E-11FF-4ECE-8C08-8297AFEF6D3E}" srcOrd="1" destOrd="0" presId="urn:microsoft.com/office/officeart/2005/8/layout/hierarchy4"/>
    <dgm:cxn modelId="{64669617-D484-4F2F-A2F0-CB4CBAB2935D}" type="presParOf" srcId="{4BEACF81-6A9F-487A-B0C3-21B60D3AF347}" destId="{C690FB68-BD21-429B-B553-F420B227F603}" srcOrd="1" destOrd="0" presId="urn:microsoft.com/office/officeart/2005/8/layout/hierarchy4"/>
    <dgm:cxn modelId="{C96EFF06-F888-4503-8F3B-E467A81789D2}" type="presParOf" srcId="{4BEACF81-6A9F-487A-B0C3-21B60D3AF347}" destId="{BDBF45C0-0B87-4F84-AA1D-398838761E6C}" srcOrd="2" destOrd="0" presId="urn:microsoft.com/office/officeart/2005/8/layout/hierarchy4"/>
    <dgm:cxn modelId="{2448099C-8796-4D07-A307-888CFBE71C88}" type="presParOf" srcId="{BDBF45C0-0B87-4F84-AA1D-398838761E6C}" destId="{BB7338E4-B496-43C2-89FA-E4703ABD557C}" srcOrd="0" destOrd="0" presId="urn:microsoft.com/office/officeart/2005/8/layout/hierarchy4"/>
    <dgm:cxn modelId="{897D3CA9-FA27-419B-9E3E-4FBB39AEF578}" type="presParOf" srcId="{BDBF45C0-0B87-4F84-AA1D-398838761E6C}" destId="{2A5F1B02-7974-4446-911F-9D00BA0DB1EF}" srcOrd="1" destOrd="0" presId="urn:microsoft.com/office/officeart/2005/8/layout/hierarchy4"/>
    <dgm:cxn modelId="{15A31636-2217-4821-BE88-C858C3498BC9}" type="presParOf" srcId="{BDBF45C0-0B87-4F84-AA1D-398838761E6C}" destId="{A812B355-6B22-4A57-ABF9-F9DC20856A18}" srcOrd="2" destOrd="0" presId="urn:microsoft.com/office/officeart/2005/8/layout/hierarchy4"/>
    <dgm:cxn modelId="{FAB6B95F-EDAD-45E5-967A-C1A2CF25A08C}" type="presParOf" srcId="{A812B355-6B22-4A57-ABF9-F9DC20856A18}" destId="{E6FE274D-A3E5-4674-ABBA-D156DA7768BD}" srcOrd="0" destOrd="0" presId="urn:microsoft.com/office/officeart/2005/8/layout/hierarchy4"/>
    <dgm:cxn modelId="{B952FCD7-380C-4F75-80BB-EB64ADA7DFF7}" type="presParOf" srcId="{E6FE274D-A3E5-4674-ABBA-D156DA7768BD}" destId="{69671A38-E4F4-4C19-8221-1A277B961040}" srcOrd="0" destOrd="0" presId="urn:microsoft.com/office/officeart/2005/8/layout/hierarchy4"/>
    <dgm:cxn modelId="{B19A9DF0-F874-46BA-A9BE-03A8E2ABBC08}" type="presParOf" srcId="{E6FE274D-A3E5-4674-ABBA-D156DA7768BD}" destId="{F259723E-93D5-4FCA-884D-60E77800B913}" srcOrd="1" destOrd="0" presId="urn:microsoft.com/office/officeart/2005/8/layout/hierarchy4"/>
    <dgm:cxn modelId="{76971E74-920E-4A10-B8D2-2716576DE6F6}" type="presParOf" srcId="{E6FE274D-A3E5-4674-ABBA-D156DA7768BD}" destId="{3BFE3BD8-0760-4A55-BC9E-EFD47C6FACC8}" srcOrd="2" destOrd="0" presId="urn:microsoft.com/office/officeart/2005/8/layout/hierarchy4"/>
    <dgm:cxn modelId="{18B35191-8B4A-4CC3-A4FD-E85BECC6B879}" type="presParOf" srcId="{3BFE3BD8-0760-4A55-BC9E-EFD47C6FACC8}" destId="{CE1E6412-E019-4A82-914D-A79B7FD2F242}" srcOrd="0" destOrd="0" presId="urn:microsoft.com/office/officeart/2005/8/layout/hierarchy4"/>
    <dgm:cxn modelId="{4774B492-4690-4EED-A516-8F351A091EB3}" type="presParOf" srcId="{CE1E6412-E019-4A82-914D-A79B7FD2F242}" destId="{93B84E98-4B22-44B8-B6CF-2BE4089A9BE1}" srcOrd="0" destOrd="0" presId="urn:microsoft.com/office/officeart/2005/8/layout/hierarchy4"/>
    <dgm:cxn modelId="{D22CB831-0792-48AC-B076-35C2A6EBB793}" type="presParOf" srcId="{CE1E6412-E019-4A82-914D-A79B7FD2F242}" destId="{C01B923B-CA1A-4B09-A46A-D25C1267BF79}" srcOrd="1" destOrd="0" presId="urn:microsoft.com/office/officeart/2005/8/layout/hierarchy4"/>
    <dgm:cxn modelId="{81F12C8D-EE39-491F-BAD0-6B0FF3916FAE}" type="presParOf" srcId="{4C879F92-3063-4188-8F74-D48EF8F46DD1}" destId="{0967BBAD-10E6-44F1-9A07-A97E50E85AC5}" srcOrd="1" destOrd="0" presId="urn:microsoft.com/office/officeart/2005/8/layout/hierarchy4"/>
    <dgm:cxn modelId="{9B44ABAA-1AA9-4D05-97AC-67CCC818630F}" type="presParOf" srcId="{4C879F92-3063-4188-8F74-D48EF8F46DD1}" destId="{57F96079-07C7-4755-9155-65FBC690D038}" srcOrd="2" destOrd="0" presId="urn:microsoft.com/office/officeart/2005/8/layout/hierarchy4"/>
    <dgm:cxn modelId="{93643CA9-F20A-40DE-8177-CD4AB6379F00}" type="presParOf" srcId="{57F96079-07C7-4755-9155-65FBC690D038}" destId="{3BECA47E-5DEA-4C7C-8A0C-1D8655516463}" srcOrd="0" destOrd="0" presId="urn:microsoft.com/office/officeart/2005/8/layout/hierarchy4"/>
    <dgm:cxn modelId="{578CD149-773F-4F80-B640-4C847AE85196}" type="presParOf" srcId="{57F96079-07C7-4755-9155-65FBC690D038}" destId="{9801118A-CD71-43B8-9BA9-854D0ABA4036}" srcOrd="1" destOrd="0" presId="urn:microsoft.com/office/officeart/2005/8/layout/hierarchy4"/>
    <dgm:cxn modelId="{84B27598-7EA1-47E5-99CF-CC0043DEE0A1}" type="presParOf" srcId="{4C879F92-3063-4188-8F74-D48EF8F46DD1}" destId="{8A8BDFE5-4092-413C-B31C-91832257C1AD}" srcOrd="3" destOrd="0" presId="urn:microsoft.com/office/officeart/2005/8/layout/hierarchy4"/>
    <dgm:cxn modelId="{F501D309-E6FD-487E-9431-CB7B50DA40BE}" type="presParOf" srcId="{4C879F92-3063-4188-8F74-D48EF8F46DD1}" destId="{A61FCD4C-419C-45DE-8010-57544A8EA633}" srcOrd="4" destOrd="0" presId="urn:microsoft.com/office/officeart/2005/8/layout/hierarchy4"/>
    <dgm:cxn modelId="{9BC59C2E-F29C-478D-8726-37EFB4543C72}" type="presParOf" srcId="{A61FCD4C-419C-45DE-8010-57544A8EA633}" destId="{2705185F-CE2C-4F9A-8410-0BB65EB13F7D}" srcOrd="0" destOrd="0" presId="urn:microsoft.com/office/officeart/2005/8/layout/hierarchy4"/>
    <dgm:cxn modelId="{F577211F-83AF-41AE-B5AD-1086FA35F542}" type="presParOf" srcId="{A61FCD4C-419C-45DE-8010-57544A8EA633}" destId="{3E8BB660-58F1-4872-B7A0-973A2ECAA3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6313030-3BCC-4B52-96B5-0F56A5872337}">
      <dsp:nvSpPr>
        <dsp:cNvPr id="0" name=""/>
        <dsp:cNvSpPr/>
      </dsp:nvSpPr>
      <dsp:spPr>
        <a:xfrm>
          <a:off x="0" y="0"/>
          <a:ext cx="8710968" cy="935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Запрос клиента</a:t>
          </a:r>
          <a:endParaRPr lang="ru-RU" sz="4000" kern="1200" dirty="0"/>
        </a:p>
      </dsp:txBody>
      <dsp:txXfrm>
        <a:off x="0" y="0"/>
        <a:ext cx="8710968" cy="935260"/>
      </dsp:txXfrm>
    </dsp:sp>
    <dsp:sp modelId="{BF822255-B683-4CEF-9FE6-4298D9CA1483}">
      <dsp:nvSpPr>
        <dsp:cNvPr id="0" name=""/>
        <dsp:cNvSpPr/>
      </dsp:nvSpPr>
      <dsp:spPr>
        <a:xfrm>
          <a:off x="999" y="1026856"/>
          <a:ext cx="5690274" cy="935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Заголовок</a:t>
          </a:r>
          <a:endParaRPr lang="ru-RU" sz="2400" kern="1200" dirty="0"/>
        </a:p>
      </dsp:txBody>
      <dsp:txXfrm>
        <a:off x="999" y="1026856"/>
        <a:ext cx="5690274" cy="935260"/>
      </dsp:txXfrm>
    </dsp:sp>
    <dsp:sp modelId="{012A44E5-231F-4A87-89AD-611BFBBBB906}">
      <dsp:nvSpPr>
        <dsp:cNvPr id="0" name=""/>
        <dsp:cNvSpPr/>
      </dsp:nvSpPr>
      <dsp:spPr>
        <a:xfrm>
          <a:off x="999" y="2052649"/>
          <a:ext cx="4238446" cy="935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Строка состояния</a:t>
          </a:r>
          <a:endParaRPr lang="ru-RU" sz="2100" kern="1200" dirty="0"/>
        </a:p>
      </dsp:txBody>
      <dsp:txXfrm>
        <a:off x="999" y="2052649"/>
        <a:ext cx="4238446" cy="935260"/>
      </dsp:txXfrm>
    </dsp:sp>
    <dsp:sp modelId="{EEFEE694-5275-4F69-A530-FDE6B9F367C7}">
      <dsp:nvSpPr>
        <dsp:cNvPr id="0" name=""/>
        <dsp:cNvSpPr/>
      </dsp:nvSpPr>
      <dsp:spPr>
        <a:xfrm>
          <a:off x="999" y="3078443"/>
          <a:ext cx="1393309" cy="935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Метод запроса</a:t>
          </a:r>
          <a:endParaRPr lang="ru-RU" sz="1200" kern="1200" dirty="0"/>
        </a:p>
      </dsp:txBody>
      <dsp:txXfrm>
        <a:off x="999" y="3078443"/>
        <a:ext cx="1393309" cy="935260"/>
      </dsp:txXfrm>
    </dsp:sp>
    <dsp:sp modelId="{0004D3C2-33B0-41AA-9649-080937903C77}">
      <dsp:nvSpPr>
        <dsp:cNvPr id="0" name=""/>
        <dsp:cNvSpPr/>
      </dsp:nvSpPr>
      <dsp:spPr>
        <a:xfrm>
          <a:off x="999" y="4104236"/>
          <a:ext cx="1393309" cy="935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GET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POST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HEAD</a:t>
          </a:r>
          <a:endParaRPr lang="ru-RU" sz="1200" kern="1200" dirty="0"/>
        </a:p>
      </dsp:txBody>
      <dsp:txXfrm>
        <a:off x="999" y="4104236"/>
        <a:ext cx="1393309" cy="935260"/>
      </dsp:txXfrm>
    </dsp:sp>
    <dsp:sp modelId="{B148EF7A-EEAE-4022-9F5F-B841669BB3CA}">
      <dsp:nvSpPr>
        <dsp:cNvPr id="0" name=""/>
        <dsp:cNvSpPr/>
      </dsp:nvSpPr>
      <dsp:spPr>
        <a:xfrm>
          <a:off x="1423568" y="3078443"/>
          <a:ext cx="1393309" cy="935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URL </a:t>
          </a:r>
          <a:r>
            <a:rPr lang="ru-RU" sz="1200" kern="1200" dirty="0" smtClean="0"/>
            <a:t>ресурса</a:t>
          </a:r>
          <a:endParaRPr lang="ru-RU" sz="1200" kern="1200" dirty="0"/>
        </a:p>
      </dsp:txBody>
      <dsp:txXfrm>
        <a:off x="1423568" y="3078443"/>
        <a:ext cx="1393309" cy="935260"/>
      </dsp:txXfrm>
    </dsp:sp>
    <dsp:sp modelId="{5D5B425E-BF79-4DF8-B464-8B67C3FC90D9}">
      <dsp:nvSpPr>
        <dsp:cNvPr id="0" name=""/>
        <dsp:cNvSpPr/>
      </dsp:nvSpPr>
      <dsp:spPr>
        <a:xfrm>
          <a:off x="1423568" y="4104236"/>
          <a:ext cx="1393309" cy="935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res.ru/page.html</a:t>
          </a:r>
          <a:endParaRPr lang="ru-RU" sz="1200" kern="1200" dirty="0"/>
        </a:p>
      </dsp:txBody>
      <dsp:txXfrm>
        <a:off x="1423568" y="4104236"/>
        <a:ext cx="1393309" cy="935260"/>
      </dsp:txXfrm>
    </dsp:sp>
    <dsp:sp modelId="{488CCE35-12AE-415F-86A6-9BEE569567F8}">
      <dsp:nvSpPr>
        <dsp:cNvPr id="0" name=""/>
        <dsp:cNvSpPr/>
      </dsp:nvSpPr>
      <dsp:spPr>
        <a:xfrm>
          <a:off x="2846136" y="3078443"/>
          <a:ext cx="1393309" cy="935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Версия протокола </a:t>
          </a:r>
          <a:r>
            <a:rPr lang="en-US" sz="1200" kern="1200" dirty="0" smtClean="0"/>
            <a:t>HTTP</a:t>
          </a:r>
          <a:endParaRPr lang="ru-RU" sz="1200" kern="1200" dirty="0"/>
        </a:p>
      </dsp:txBody>
      <dsp:txXfrm>
        <a:off x="2846136" y="3078443"/>
        <a:ext cx="1393309" cy="935260"/>
      </dsp:txXfrm>
    </dsp:sp>
    <dsp:sp modelId="{AF352A0E-A664-44F8-8AA3-639807FB5609}">
      <dsp:nvSpPr>
        <dsp:cNvPr id="0" name=""/>
        <dsp:cNvSpPr/>
      </dsp:nvSpPr>
      <dsp:spPr>
        <a:xfrm>
          <a:off x="2846136" y="4104236"/>
          <a:ext cx="1393309" cy="935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HTTP/1.1</a:t>
          </a:r>
          <a:endParaRPr lang="ru-RU" sz="1200" kern="1200" dirty="0"/>
        </a:p>
      </dsp:txBody>
      <dsp:txXfrm>
        <a:off x="2846136" y="4104236"/>
        <a:ext cx="1393309" cy="935260"/>
      </dsp:txXfrm>
    </dsp:sp>
    <dsp:sp modelId="{BB7338E4-B496-43C2-89FA-E4703ABD557C}">
      <dsp:nvSpPr>
        <dsp:cNvPr id="0" name=""/>
        <dsp:cNvSpPr/>
      </dsp:nvSpPr>
      <dsp:spPr>
        <a:xfrm>
          <a:off x="4297965" y="2052649"/>
          <a:ext cx="1393309" cy="935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Поля заголовка</a:t>
          </a:r>
          <a:endParaRPr lang="ru-RU" sz="2100" kern="1200" dirty="0"/>
        </a:p>
      </dsp:txBody>
      <dsp:txXfrm>
        <a:off x="4297965" y="2052649"/>
        <a:ext cx="1393309" cy="935260"/>
      </dsp:txXfrm>
    </dsp:sp>
    <dsp:sp modelId="{69671A38-E4F4-4C19-8221-1A277B961040}">
      <dsp:nvSpPr>
        <dsp:cNvPr id="0" name=""/>
        <dsp:cNvSpPr/>
      </dsp:nvSpPr>
      <dsp:spPr>
        <a:xfrm>
          <a:off x="4297965" y="3078443"/>
          <a:ext cx="1393309" cy="935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>
        <a:off x="4297965" y="3078443"/>
        <a:ext cx="1393309" cy="935260"/>
      </dsp:txXfrm>
    </dsp:sp>
    <dsp:sp modelId="{93B84E98-4B22-44B8-B6CF-2BE4089A9BE1}">
      <dsp:nvSpPr>
        <dsp:cNvPr id="0" name=""/>
        <dsp:cNvSpPr/>
      </dsp:nvSpPr>
      <dsp:spPr>
        <a:xfrm>
          <a:off x="4320480" y="4104461"/>
          <a:ext cx="1393309" cy="935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Host: www.example.com</a:t>
          </a:r>
          <a:endParaRPr lang="ru-RU" sz="1200" kern="1200" dirty="0"/>
        </a:p>
      </dsp:txBody>
      <dsp:txXfrm>
        <a:off x="4320480" y="4104461"/>
        <a:ext cx="1393309" cy="935260"/>
      </dsp:txXfrm>
    </dsp:sp>
    <dsp:sp modelId="{3BECA47E-5DEA-4C7C-8A0C-1D8655516463}">
      <dsp:nvSpPr>
        <dsp:cNvPr id="0" name=""/>
        <dsp:cNvSpPr/>
      </dsp:nvSpPr>
      <dsp:spPr>
        <a:xfrm>
          <a:off x="5808312" y="1026856"/>
          <a:ext cx="1393309" cy="935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Пустая строка</a:t>
          </a:r>
          <a:endParaRPr lang="ru-RU" sz="2400" kern="1200" dirty="0"/>
        </a:p>
      </dsp:txBody>
      <dsp:txXfrm>
        <a:off x="5808312" y="1026856"/>
        <a:ext cx="1393309" cy="935260"/>
      </dsp:txXfrm>
    </dsp:sp>
    <dsp:sp modelId="{2705185F-CE2C-4F9A-8410-0BB65EB13F7D}">
      <dsp:nvSpPr>
        <dsp:cNvPr id="0" name=""/>
        <dsp:cNvSpPr/>
      </dsp:nvSpPr>
      <dsp:spPr>
        <a:xfrm>
          <a:off x="7318659" y="1026856"/>
          <a:ext cx="1393309" cy="935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Тело запроса</a:t>
          </a:r>
          <a:endParaRPr lang="ru-RU" sz="2400" kern="1200" dirty="0"/>
        </a:p>
      </dsp:txBody>
      <dsp:txXfrm>
        <a:off x="7318659" y="1026856"/>
        <a:ext cx="1393309" cy="935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FA28F-0264-4EAB-B37E-705E93C146BE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D351D-B85F-4DFE-A397-F01214DE5EA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85999E2-7E25-48A6-873D-4639F5C8F985}" type="slidenum">
              <a:rPr lang="ru-RU" smtClean="0"/>
              <a:pPr/>
              <a:t>30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A2D-CF6E-491A-AF10-CA39859BBD3C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001-F0FC-479A-8DFF-A0BDF71FC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A2D-CF6E-491A-AF10-CA39859BBD3C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001-F0FC-479A-8DFF-A0BDF71FC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A2D-CF6E-491A-AF10-CA39859BBD3C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001-F0FC-479A-8DFF-A0BDF71FC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A2D-CF6E-491A-AF10-CA39859BBD3C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001-F0FC-479A-8DFF-A0BDF71FC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A2D-CF6E-491A-AF10-CA39859BBD3C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001-F0FC-479A-8DFF-A0BDF71FC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A2D-CF6E-491A-AF10-CA39859BBD3C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001-F0FC-479A-8DFF-A0BDF71FC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A2D-CF6E-491A-AF10-CA39859BBD3C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001-F0FC-479A-8DFF-A0BDF71FC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A2D-CF6E-491A-AF10-CA39859BBD3C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001-F0FC-479A-8DFF-A0BDF71FC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A2D-CF6E-491A-AF10-CA39859BBD3C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001-F0FC-479A-8DFF-A0BDF71FC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A2D-CF6E-491A-AF10-CA39859BBD3C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001-F0FC-479A-8DFF-A0BDF71FC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A2D-CF6E-491A-AF10-CA39859BBD3C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001-F0FC-479A-8DFF-A0BDF71FC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6A2D-CF6E-491A-AF10-CA39859BBD3C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4001-F0FC-479A-8DFF-A0BDF71FC95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224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возможности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Для ознакомления перед выполнением лабораторной работы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686800" cy="838200"/>
          </a:xfrm>
        </p:spPr>
        <p:txBody>
          <a:bodyPr/>
          <a:lstStyle/>
          <a:p>
            <a:pPr algn="ctr"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Методы запроса клиента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313" y="1214438"/>
            <a:ext cx="8777287" cy="4865687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ru-RU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ru-RU" sz="2200" dirty="0" smtClean="0"/>
              <a:t>. Согласно формальному определению, метод GET предназначается для получения ресурса с указанным URL. Получив запрос GET, сервер должен прочитать указанный ресурс и включить код ресурса в состав ответа клиенту. Ресурс, Несмотря на то что, по определению, метод GET предназначен для получения информации, он вполне подходит для передачи небольших фрагментов данных на сервер.</a:t>
            </a:r>
          </a:p>
          <a:p>
            <a:pPr algn="just">
              <a:defRPr/>
            </a:pPr>
            <a:r>
              <a:rPr lang="ru-RU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r>
              <a:rPr lang="ru-RU" sz="2200" dirty="0" smtClean="0"/>
              <a:t>. Согласно тому же формальному определению, основное назначение метода POST - передача данных на сервер. Однако, подобно методу GET, метод POST может применяться по-разному и нередко используется для получения информации с сервера. Как и в случае с методом GET, URL, заданный в строке состояния, указывает на конкретный ресурс. </a:t>
            </a:r>
          </a:p>
          <a:p>
            <a:pPr algn="just">
              <a:defRPr/>
            </a:pPr>
            <a:r>
              <a:rPr lang="ru-RU" sz="2200" dirty="0" smtClean="0"/>
              <a:t>Методы </a:t>
            </a:r>
            <a:r>
              <a:rPr lang="ru-RU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ru-RU" sz="2200" dirty="0" smtClean="0"/>
              <a:t> и </a:t>
            </a:r>
            <a:r>
              <a:rPr lang="ru-RU" sz="2200" i="1" dirty="0" smtClean="0">
                <a:solidFill>
                  <a:srgbClr val="002060"/>
                </a:solidFill>
              </a:rPr>
              <a:t>PUT</a:t>
            </a:r>
            <a:r>
              <a:rPr lang="ru-RU" sz="2200" dirty="0" smtClean="0"/>
              <a:t> являются модификациями методов GET и POST. </a:t>
            </a: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Поля заголовка запроса клиента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ru-RU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Поля заголовка</a:t>
            </a:r>
            <a:r>
              <a:rPr lang="ru-RU" dirty="0" smtClean="0"/>
              <a:t>, следующие за строкой состояния, позволяют уточнять запрос, т.е. передавать серверу дополнительную информацию. Поле заголовка имеет следующий формат:</a:t>
            </a:r>
          </a:p>
          <a:p>
            <a:pPr lvl="3" algn="just">
              <a:buFont typeface="Wingdings 2" pitchFamily="18" charset="2"/>
              <a:buNone/>
              <a:defRPr/>
            </a:pPr>
            <a:r>
              <a:rPr lang="ru-RU" sz="2400" i="1" dirty="0" err="1" smtClean="0">
                <a:solidFill>
                  <a:srgbClr val="002060"/>
                </a:solidFill>
              </a:rPr>
              <a:t>Имя_поля</a:t>
            </a:r>
            <a:r>
              <a:rPr lang="ru-RU" sz="2400" i="1" dirty="0" smtClean="0">
                <a:solidFill>
                  <a:srgbClr val="002060"/>
                </a:solidFill>
              </a:rPr>
              <a:t>:  значение</a:t>
            </a:r>
          </a:p>
          <a:p>
            <a:pPr algn="just">
              <a:defRPr/>
            </a:pPr>
            <a:r>
              <a:rPr lang="ru-RU" dirty="0" smtClean="0"/>
              <a:t>Назначение поля определяется его именем, которое отделяется от значения двоеточием.</a:t>
            </a:r>
          </a:p>
          <a:p>
            <a:pPr>
              <a:buFont typeface="Wingdings 2" pitchFamily="18" charset="2"/>
              <a:buNone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86800" cy="838200"/>
          </a:xfrm>
        </p:spPr>
        <p:txBody>
          <a:bodyPr/>
          <a:lstStyle/>
          <a:p>
            <a:pPr algn="ctr"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Поля заголовка запроса клиента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428625" y="1071563"/>
          <a:ext cx="8501063" cy="5643118"/>
        </p:xfrm>
        <a:graphic>
          <a:graphicData uri="http://schemas.openxmlformats.org/drawingml/2006/table">
            <a:tbl>
              <a:tblPr/>
              <a:tblGrid>
                <a:gridCol w="1600200"/>
                <a:gridCol w="6900863"/>
              </a:tblGrid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Поля заголовка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HTTP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-запроса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Значение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Host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Доменное имя или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IP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-адрес узла, к которому обращается клиент</a:t>
                      </a: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Referer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документа, который  ссылается  на ресурс,  указанный  в строке состояния</a:t>
                      </a: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From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Адрес электронной почты пользователя, работающего с клиентом</a:t>
                      </a: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8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Accept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MIME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-типы данных, обрабатываемых клиентом. Это поле может иметь несколько значений, отделяемых одно от другого запятыми. Часто поле заголовка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Accept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используется для того, чтобы сообщить серверу о том, какие типы графических файлов поддерживает клиент</a:t>
                      </a: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Accept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Language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Набор двухсимвольных идентификаторов, разделенных запятыми, которые обозначают языки, поддерживаемые клиентом</a:t>
                      </a: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Accept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Charset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Перечень поддерживаемых наборов символов</a:t>
                      </a: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Content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MIME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-тип данных, содержащихся в теле запроса (если запрос не состоит из одного заголовка)</a:t>
                      </a: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Content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Число символов, содержащихся в теле запроса (если запрос не состоит из одного заголовка)</a:t>
                      </a: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Присутствует в том случае, если клиент запрашивает не весь документ, а лишь его часть</a:t>
                      </a: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8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Connection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Используется для управления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TCP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-соединением. Если в поле содержится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Close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это означает, что после обработки запроса сервер должен закрыть соединение. Значение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Keep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Alive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предлагает не закрывать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TCP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-соединение, чтобы оно могло быть использовано для последующих запросов</a:t>
                      </a: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Agent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Информация о клиенте</a:t>
                      </a:r>
                    </a:p>
                  </a:txBody>
                  <a:tcPr marL="16863" marR="168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Пример запроса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37112"/>
          </a:xfrm>
        </p:spPr>
        <p:txBody>
          <a:bodyPr>
            <a:normAutofit/>
          </a:bodyPr>
          <a:lstStyle/>
          <a:p>
            <a:pPr algn="just">
              <a:buFont typeface="Wingdings 2" pitchFamily="18" charset="2"/>
              <a:buNone/>
              <a:defRPr/>
            </a:pPr>
            <a:endParaRPr lang="ru-RU" sz="1800" dirty="0" smtClean="0"/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 /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ru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/latest/net/http.html HTTP/1.1</a:t>
            </a:r>
          </a:p>
          <a:p>
            <a:r>
              <a:rPr lang="en-US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Accept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text/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html,application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xhtml+xml,application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xml;q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=0.9,*/*;q=0.8</a:t>
            </a:r>
          </a:p>
          <a:p>
            <a:r>
              <a:rPr lang="en-US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Accept-Language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en-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US,en;q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=0.5</a:t>
            </a:r>
          </a:p>
          <a:p>
            <a:r>
              <a:rPr lang="en-US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Connection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keep-alive</a:t>
            </a:r>
          </a:p>
          <a:p>
            <a:r>
              <a:rPr lang="en-US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Host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lectureswww.readthedocs.org</a:t>
            </a:r>
          </a:p>
          <a:p>
            <a:r>
              <a:rPr lang="en-US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User-Agent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Mozilla/5.0 (X11; 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Ubuntu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 Linux x86_64; rv:35.0) Gecko/20100101 Firefox/35.0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Структура ответа сервера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http</a:t>
            </a:r>
            <a:endParaRPr lang="ru-RU" dirty="0"/>
          </a:p>
        </p:txBody>
      </p:sp>
      <p:sp>
        <p:nvSpPr>
          <p:cNvPr id="21507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 2" pitchFamily="18" charset="2"/>
              <a:buNone/>
            </a:pPr>
            <a:r>
              <a:rPr lang="ru-RU" sz="2400" smtClean="0"/>
              <a:t>	Знание структуры ответа сервера необходимо разработчику веб-приложений, так как программы, которые выполняются на сервере, должны самостоятельно формировать ответ клиенту. </a:t>
            </a:r>
          </a:p>
          <a:p>
            <a:pPr lvl="1" algn="just"/>
            <a:r>
              <a:rPr lang="ru-RU" sz="2400" smtClean="0"/>
              <a:t>Получив от клиента запрос, сервер должен ответить ему. </a:t>
            </a:r>
          </a:p>
          <a:p>
            <a:pPr lvl="1" algn="just"/>
            <a:r>
              <a:rPr lang="ru-RU" sz="2400" smtClean="0"/>
              <a:t>Подобно запросу клиента, ответ сервера также состоит из четырех перечисленных ниже компонентов.</a:t>
            </a:r>
          </a:p>
          <a:p>
            <a:pPr lvl="2" algn="just">
              <a:buFont typeface="Wingdings" pitchFamily="2" charset="2"/>
              <a:buChar char="§"/>
            </a:pPr>
            <a:r>
              <a:rPr lang="ru-RU" sz="2000" smtClean="0"/>
              <a:t>Строка состояния.</a:t>
            </a:r>
          </a:p>
          <a:p>
            <a:pPr lvl="2" algn="just">
              <a:buFont typeface="Wingdings" pitchFamily="2" charset="2"/>
              <a:buChar char="§"/>
            </a:pPr>
            <a:r>
              <a:rPr lang="ru-RU" sz="2000" smtClean="0"/>
              <a:t>Поля заголовка.</a:t>
            </a:r>
          </a:p>
          <a:p>
            <a:pPr lvl="2" algn="just">
              <a:buFont typeface="Wingdings" pitchFamily="2" charset="2"/>
              <a:buChar char="§"/>
            </a:pPr>
            <a:r>
              <a:rPr lang="ru-RU" sz="2000" smtClean="0"/>
              <a:t>Пустая строка.</a:t>
            </a:r>
          </a:p>
          <a:p>
            <a:pPr lvl="2" algn="just">
              <a:buFont typeface="Wingdings" pitchFamily="2" charset="2"/>
              <a:buChar char="§"/>
            </a:pPr>
            <a:r>
              <a:rPr lang="ru-RU" sz="2000" smtClean="0"/>
              <a:t>Тело ответа.</a:t>
            </a:r>
          </a:p>
          <a:p>
            <a:pPr>
              <a:buFont typeface="Wingdings 2" pitchFamily="18" charset="2"/>
              <a:buNone/>
            </a:pP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Структура ответа сервера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http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defRPr/>
            </a:pPr>
            <a:r>
              <a:rPr lang="ru-RU" sz="2400" dirty="0" smtClean="0"/>
              <a:t>Ответ сервера клиенту начинается со строки состояния, которая имеет следующий формат:</a:t>
            </a:r>
          </a:p>
          <a:p>
            <a:pPr lvl="2" algn="just">
              <a:buFont typeface="Wingdings 2" pitchFamily="18" charset="2"/>
              <a:buNone/>
              <a:defRPr/>
            </a:pPr>
            <a:r>
              <a:rPr lang="ru-RU" sz="2000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Версия_протокола</a:t>
            </a:r>
            <a:r>
              <a:rPr lang="ru-RU" sz="2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Код_ответа</a:t>
            </a:r>
            <a:r>
              <a:rPr lang="ru-RU" sz="2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  <a:r>
              <a:rPr lang="ru-RU" sz="2000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Пояснительное_сообщение</a:t>
            </a:r>
            <a:endParaRPr lang="ru-RU" sz="2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defRPr/>
            </a:pPr>
            <a:r>
              <a:rPr lang="ru-RU" sz="2200" b="1" dirty="0" err="1" smtClean="0"/>
              <a:t>Версия_протокола</a:t>
            </a:r>
            <a:r>
              <a:rPr lang="ru-RU" sz="2200" dirty="0" smtClean="0"/>
              <a:t> задается в том же формате, что и в запросе клиента, и имеет тот же смысл.</a:t>
            </a:r>
          </a:p>
          <a:p>
            <a:pPr algn="just">
              <a:defRPr/>
            </a:pPr>
            <a:r>
              <a:rPr lang="ru-RU" sz="2200" b="1" dirty="0" err="1" smtClean="0"/>
              <a:t>Код_ответа</a:t>
            </a:r>
            <a:r>
              <a:rPr lang="ru-RU" sz="2200" dirty="0" smtClean="0"/>
              <a:t> - это трехзначное десятичное число, представляющее в закодированном виде результат обслуживания запроса сервером.</a:t>
            </a:r>
          </a:p>
          <a:p>
            <a:pPr algn="just">
              <a:defRPr/>
            </a:pPr>
            <a:r>
              <a:rPr lang="ru-RU" sz="2200" b="1" dirty="0" err="1" smtClean="0"/>
              <a:t>Пояснительное_сообщение</a:t>
            </a:r>
            <a:r>
              <a:rPr lang="ru-RU" sz="2200" dirty="0" smtClean="0"/>
              <a:t> дублирует код ответа в символьном виде. Это строка  символов, которая не обрабатывается клиентом. Она предназначена для системного администратора или оператора, занимающегося обслуживанием системы, и является расшифровкой кода ответа.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Тело ответа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веб-сервера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ru-RU" sz="2800" dirty="0" smtClean="0"/>
              <a:t>Из трех цифр, составляющих код ответа, первая (старшая) определяет класс ответа, остальные две представляют собой номер ответа внутри класса. Так, например, если запрос был обработан успешно, клиент получает следующее сообщение:</a:t>
            </a:r>
          </a:p>
          <a:p>
            <a:pPr algn="ctr">
              <a:buFont typeface="Wingdings 2" pitchFamily="18" charset="2"/>
              <a:buNone/>
              <a:defRPr/>
            </a:pPr>
            <a:r>
              <a:rPr lang="ru-RU" sz="28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HТТР/1.0	200	ОК</a:t>
            </a:r>
          </a:p>
          <a:p>
            <a:pPr algn="just">
              <a:defRPr/>
            </a:pPr>
            <a:r>
              <a:rPr lang="ru-RU" sz="2800" dirty="0" smtClean="0"/>
              <a:t>Как видно, за версией протокола HTTP 1.0 следует код 200. В этом коде символ 2 означает успешную обработку запроса клиента, а остальные две цифры (00) — номер данного сообщения.</a:t>
            </a:r>
          </a:p>
          <a:p>
            <a:pPr>
              <a:defRPr/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Тело ответа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веб-сервера</a:t>
            </a:r>
            <a:endParaRPr lang="ru-RU" dirty="0"/>
          </a:p>
        </p:txBody>
      </p:sp>
      <p:sp>
        <p:nvSpPr>
          <p:cNvPr id="24579" name="Содержимое 2"/>
          <p:cNvSpPr>
            <a:spLocks noGrp="1"/>
          </p:cNvSpPr>
          <p:nvPr>
            <p:ph idx="1"/>
          </p:nvPr>
        </p:nvSpPr>
        <p:spPr>
          <a:xfrm>
            <a:off x="285750" y="1500188"/>
            <a:ext cx="8606730" cy="5025156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 smtClean="0"/>
              <a:t>В используемых в настоящее время реализациях протокола HTTP первая цифра не может быть больше 5 и определяет следующие классы ответов.</a:t>
            </a:r>
          </a:p>
          <a:p>
            <a:pPr lvl="1" algn="just">
              <a:buFont typeface="Wingdings" pitchFamily="2" charset="2"/>
              <a:buChar char="§"/>
            </a:pPr>
            <a:r>
              <a:rPr lang="ru-RU" sz="1800" dirty="0" smtClean="0"/>
              <a:t>1 - специальный класс сообщений, называемых </a:t>
            </a:r>
            <a:r>
              <a:rPr lang="ru-RU" sz="1800" i="1" dirty="0" smtClean="0"/>
              <a:t>информационными</a:t>
            </a:r>
            <a:r>
              <a:rPr lang="ru-RU" sz="1800" dirty="0" smtClean="0"/>
              <a:t>. Код ответа, начинающийся с 1, означает, что сервер продолжает обработку запроса. При обмене данными между HTTP-клиентом и HTTP-сервером сообщения этого класса используются достаточно редко.</a:t>
            </a:r>
          </a:p>
          <a:p>
            <a:pPr lvl="1" algn="just">
              <a:buFont typeface="Wingdings" pitchFamily="2" charset="2"/>
              <a:buChar char="§"/>
            </a:pPr>
            <a:r>
              <a:rPr lang="ru-RU" sz="1800" dirty="0" smtClean="0"/>
              <a:t>2 - успешная обработка запроса клиента.</a:t>
            </a:r>
          </a:p>
          <a:p>
            <a:pPr lvl="1" algn="just">
              <a:buFont typeface="Wingdings" pitchFamily="2" charset="2"/>
              <a:buChar char="§"/>
            </a:pPr>
            <a:r>
              <a:rPr lang="ru-RU" sz="1800" dirty="0" smtClean="0"/>
              <a:t>3 - перенаправление запроса. Чтобы запрос был обслужен, необходимо </a:t>
            </a:r>
            <a:r>
              <a:rPr lang="ru-RU" sz="1800" dirty="0" err="1" smtClean="0"/>
              <a:t>пред-принять</a:t>
            </a:r>
            <a:r>
              <a:rPr lang="ru-RU" sz="1800" dirty="0" smtClean="0"/>
              <a:t> дополнительные действия.</a:t>
            </a:r>
          </a:p>
          <a:p>
            <a:pPr lvl="1" algn="just">
              <a:buFont typeface="Wingdings" pitchFamily="2" charset="2"/>
              <a:buChar char="§"/>
            </a:pPr>
            <a:r>
              <a:rPr lang="ru-RU" sz="1800" dirty="0" smtClean="0"/>
              <a:t>4 - ошибка клиента. Как правило, код ответа, начинающийся с цифры 4, </a:t>
            </a:r>
            <a:r>
              <a:rPr lang="ru-RU" sz="1800" dirty="0" err="1" smtClean="0"/>
              <a:t>возвра-щается</a:t>
            </a:r>
            <a:r>
              <a:rPr lang="ru-RU" sz="1800" dirty="0" smtClean="0"/>
              <a:t> в том случае, если в запросе клиента встретилась синтаксическая ошибка.</a:t>
            </a:r>
            <a:r>
              <a:rPr lang="en-US" sz="1800" dirty="0" smtClean="0"/>
              <a:t> </a:t>
            </a:r>
            <a:r>
              <a:rPr lang="ru-RU" sz="1800" dirty="0" smtClean="0"/>
              <a:t>Например, клиент послал неверный запрос. Можно исправить на стороне клиента.</a:t>
            </a:r>
          </a:p>
          <a:p>
            <a:pPr lvl="1" algn="just">
              <a:buFont typeface="Wingdings" pitchFamily="2" charset="2"/>
              <a:buChar char="§"/>
            </a:pPr>
            <a:r>
              <a:rPr lang="ru-RU" sz="1800" dirty="0" smtClean="0"/>
              <a:t>5 - ошибка сервера. По тем или иным причинам сервер не в состоянии выполнить запрос. </a:t>
            </a:r>
          </a:p>
          <a:p>
            <a:pPr algn="just"/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0" y="214313"/>
            <a:ext cx="8686800" cy="838200"/>
          </a:xfrm>
        </p:spPr>
        <p:txBody>
          <a:bodyPr/>
          <a:lstStyle/>
          <a:p>
            <a:pPr algn="ctr"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Классы кодов ответа сервера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00063" y="1143000"/>
          <a:ext cx="8286750" cy="5438782"/>
        </p:xfrm>
        <a:graphic>
          <a:graphicData uri="http://schemas.openxmlformats.org/drawingml/2006/table">
            <a:tbl>
              <a:tblPr/>
              <a:tblGrid>
                <a:gridCol w="493712"/>
                <a:gridCol w="1649413"/>
                <a:gridCol w="6143625"/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Код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011" marR="4801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Расшифровка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011" marR="4801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Интерпретация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011" marR="4801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Continue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Часть запроса принята, и сервер ожидает от клиента продолжения запроса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OK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Запрос успешно обработан, и в ответе клиента передаются данные, указанные в запросе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Created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 результате обработки запроса был создан новый ресурс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Accepted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Запрос принят сервером, но обработка его не окончена. Данный код ответа не гарантирует, что запрос будет обработан без ошибок.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206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Partial Content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Сервер возвращает часть ресурса в ответ на запрос, содержавший поле заголовка Range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Multiple Choice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Запрос указывает более чем на один ресурс. В теле ответа могут содержаться указания на то, как правильно идентифицировать запрашиваемый ресурс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Moved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Permanently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Затребованный ресурс больше не располагается на сервере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Moved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Temporarily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Затребованный ресурс временно изменил свой адрес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Bad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 запросе клиента обнаружена синтаксическая ошибка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403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Forbidden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Имеющийся на сервере ресурс недоступен для данного пользователя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404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Found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Ресурс, указанный клиентом, на сервере отсутствует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405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 Not Allowed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Сервер не поддерживает метод, указанный в запросе  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Internal Server Error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Один из компонентов сервера работает некорректно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501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Implemented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Функциональных возможностей сервера недостаточно, чтобы выполнить запрос клиента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503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Service Unavailable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Служба временно недоступна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505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HTTP Version not Supported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Версия HTTP, указанная в запросе, не поддерживается сервером</a:t>
                      </a:r>
                    </a:p>
                  </a:txBody>
                  <a:tcPr marL="48011" marR="4801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401 </a:t>
            </a:r>
            <a:r>
              <a:rPr lang="en-US" dirty="0" smtClean="0"/>
              <a:t>Unauthorized – </a:t>
            </a:r>
            <a:r>
              <a:rPr lang="ru-RU" dirty="0" smtClean="0"/>
              <a:t>Не авторизован, не представился (не прошел аутентификацию)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403 </a:t>
            </a:r>
            <a:r>
              <a:rPr lang="en-US" dirty="0" smtClean="0"/>
              <a:t>Forbidden</a:t>
            </a:r>
            <a:r>
              <a:rPr lang="ru-RU" dirty="0" smtClean="0"/>
              <a:t> (запрещено, не уполномочен), авторизованный пользователь не имеет права на такие действия с ресурсом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ru-RU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80920" cy="504056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 изначально — в виде гипертекстовых документов в формате «HTML», в настоящий момент используется для передачи произвольных данных. Основой HTTP является технология «клиент-сервер», то есть предполагается существование:</a:t>
            </a:r>
          </a:p>
          <a:p>
            <a:pPr algn="just"/>
            <a:r>
              <a:rPr lang="ru-RU" dirty="0"/>
              <a:t> </a:t>
            </a:r>
            <a:r>
              <a:rPr lang="ru-RU" dirty="0" smtClean="0"/>
              <a:t>    </a:t>
            </a:r>
            <a:r>
              <a:rPr lang="ru-RU" dirty="0"/>
              <a:t>Потребителей (клиентов), которые инициируют соединение и посылают запрос;</a:t>
            </a:r>
          </a:p>
          <a:p>
            <a:pPr algn="just"/>
            <a:r>
              <a:rPr lang="ru-RU" dirty="0"/>
              <a:t>    Поставщиков (серверов), которые ожидают соединения для получения запроса, производят необходимые действия и возвращают обратно сообщение с результатом.</a:t>
            </a:r>
          </a:p>
          <a:p>
            <a:pPr algn="just"/>
            <a:r>
              <a:rPr lang="ru-RU" dirty="0"/>
              <a:t> </a:t>
            </a:r>
            <a:r>
              <a:rPr lang="ru-RU" dirty="0" smtClean="0"/>
              <a:t>HTTP </a:t>
            </a:r>
            <a:r>
              <a:rPr lang="ru-RU" dirty="0"/>
              <a:t>в настоящее время повсеместно используется во Всемирной паутине для получения информации с </a:t>
            </a:r>
            <a:r>
              <a:rPr lang="ru-RU" dirty="0" err="1"/>
              <a:t>веб-сайтов</a:t>
            </a:r>
            <a:r>
              <a:rPr lang="ru-RU" dirty="0"/>
              <a:t>. В 2006 году в Северной Америке доля HTTP-трафика превысила долю P2P-сетей и составила 46 %, из которых почти половина — это передача потокового видео и </a:t>
            </a:r>
            <a:r>
              <a:rPr lang="ru-RU" dirty="0" smtClean="0"/>
              <a:t>звука.</a:t>
            </a:r>
            <a:endParaRPr lang="ru-RU" dirty="0"/>
          </a:p>
          <a:p>
            <a:pPr algn="just"/>
            <a:r>
              <a:rPr lang="ru-RU" dirty="0"/>
              <a:t> </a:t>
            </a:r>
            <a:r>
              <a:rPr lang="ru-RU" dirty="0" smtClean="0"/>
              <a:t>HTTP </a:t>
            </a:r>
            <a:r>
              <a:rPr lang="ru-RU" dirty="0"/>
              <a:t>используется также в качестве «транспорта» для других протоколов прикладного уровня, таких как SOAP, XML-RPC, </a:t>
            </a:r>
            <a:r>
              <a:rPr lang="ru-RU" dirty="0" err="1"/>
              <a:t>WebDAV</a:t>
            </a:r>
            <a:r>
              <a:rPr lang="ru-RU" dirty="0"/>
              <a:t>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9709-E178-4257-B4DF-5A2530CD0E63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Поля заголовка ответа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веб-сервера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28625" y="1571625"/>
          <a:ext cx="8501063" cy="4424680"/>
        </p:xfrm>
        <a:graphic>
          <a:graphicData uri="http://schemas.openxmlformats.org/drawingml/2006/table">
            <a:tbl>
              <a:tblPr/>
              <a:tblGrid>
                <a:gridCol w="1246188"/>
                <a:gridCol w="7254875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 поля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095" marR="4609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Описание содержимого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095" marR="4609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Server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 и номер версии сервера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 в секундах, прошедшее с момента создания ресурса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Список методов, допустимых для данного ресурса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Content-Language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Языки, которые должен поддерживать клиент для того, чтобы корректно отобразить передаваемый ресурс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Content-Type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MIME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-тип данных, содержащихся в теле ответа сервера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Content-Length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Число символов, содержащихся в теле ответа сервера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Last-Modified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Дата и время последнего изменения ресурса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 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Дата и время, определяющие момент генерации ответа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Expires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Дата и время, определяющие момент, после которого информация, переданная клиенту, считается устаревшей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 этом поле указывается реальное расположение ресурса. Оно используется для перенаправления запроса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Cache-Control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Директивы управления кэшированием. Например, </a:t>
                      </a:r>
                      <a:r>
                        <a:rPr kumimoji="0" lang="ru-RU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no-cache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означает, что данные не должны кэшироваться</a:t>
                      </a:r>
                    </a:p>
                  </a:txBody>
                  <a:tcPr marL="46095" marR="460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Тело ответа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веб-сервера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ru-RU" sz="2800" dirty="0" smtClean="0"/>
              <a:t>В </a:t>
            </a:r>
            <a:r>
              <a:rPr lang="ru-RU" sz="2800" i="1" dirty="0" smtClean="0">
                <a:solidFill>
                  <a:schemeClr val="accent6">
                    <a:lumMod val="75000"/>
                  </a:schemeClr>
                </a:solidFill>
              </a:rPr>
              <a:t>теле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800" i="1" dirty="0" smtClean="0">
                <a:solidFill>
                  <a:schemeClr val="accent6">
                    <a:lumMod val="75000"/>
                  </a:schemeClr>
                </a:solidFill>
              </a:rPr>
              <a:t>ответа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800" dirty="0" smtClean="0"/>
              <a:t>содержится код ресурса, передаваемого клиенту в ответ на запрос. </a:t>
            </a:r>
          </a:p>
          <a:p>
            <a:pPr algn="just">
              <a:defRPr/>
            </a:pPr>
            <a:r>
              <a:rPr lang="ru-RU" sz="2800" dirty="0" smtClean="0"/>
              <a:t>Это не обязательно должен быть HTML-текст </a:t>
            </a:r>
            <a:r>
              <a:rPr lang="ru-RU" sz="2800" dirty="0" err="1" smtClean="0"/>
              <a:t>веб-страницы</a:t>
            </a:r>
            <a:r>
              <a:rPr lang="ru-RU" sz="2800" dirty="0" smtClean="0"/>
              <a:t>. В составе ответа могут передаваться </a:t>
            </a:r>
            <a:r>
              <a:rPr lang="ru-RU" sz="2800" i="1" dirty="0" smtClean="0">
                <a:solidFill>
                  <a:schemeClr val="accent6">
                    <a:lumMod val="75000"/>
                  </a:schemeClr>
                </a:solidFill>
              </a:rPr>
              <a:t>изображение</a:t>
            </a:r>
            <a:r>
              <a:rPr lang="ru-RU" sz="2800" dirty="0" smtClean="0"/>
              <a:t>, </a:t>
            </a:r>
            <a:r>
              <a:rPr lang="ru-RU" sz="2800" i="1" dirty="0" smtClean="0">
                <a:solidFill>
                  <a:schemeClr val="accent6">
                    <a:lumMod val="75000"/>
                  </a:schemeClr>
                </a:solidFill>
              </a:rPr>
              <a:t>аудио-файл</a:t>
            </a:r>
            <a:r>
              <a:rPr lang="ru-RU" sz="2800" dirty="0" smtClean="0"/>
              <a:t>, фрагмент </a:t>
            </a:r>
            <a:r>
              <a:rPr lang="ru-RU" sz="2800" i="1" dirty="0" smtClean="0">
                <a:solidFill>
                  <a:schemeClr val="accent6">
                    <a:lumMod val="75000"/>
                  </a:schemeClr>
                </a:solidFill>
              </a:rPr>
              <a:t>видеоинформации</a:t>
            </a:r>
            <a:r>
              <a:rPr lang="ru-RU" sz="2800" dirty="0" smtClean="0"/>
              <a:t>, а также любой </a:t>
            </a:r>
            <a:r>
              <a:rPr lang="ru-RU" sz="2800" i="1" dirty="0" smtClean="0">
                <a:solidFill>
                  <a:schemeClr val="accent6">
                    <a:lumMod val="75000"/>
                  </a:schemeClr>
                </a:solidFill>
              </a:rPr>
              <a:t>другой тип данных</a:t>
            </a:r>
            <a:r>
              <a:rPr lang="ru-RU" sz="2800" dirty="0" smtClean="0"/>
              <a:t>, поддерживаемых клиентом. </a:t>
            </a:r>
          </a:p>
          <a:p>
            <a:pPr algn="just">
              <a:defRPr/>
            </a:pPr>
            <a:r>
              <a:rPr lang="ru-RU" sz="2800" dirty="0" smtClean="0"/>
              <a:t>О том, как следует обрабатывать полученный ресурс, клиенту сообщает содержимое поля заголовка </a:t>
            </a:r>
            <a:r>
              <a:rPr lang="ru-RU" sz="2800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Content-type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0" y="285750"/>
            <a:ext cx="8686800" cy="838200"/>
          </a:xfrm>
        </p:spPr>
        <p:txBody>
          <a:bodyPr/>
          <a:lstStyle/>
          <a:p>
            <a:pPr algn="ctr"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Пример ответа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веб-сервера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214313" y="1143000"/>
            <a:ext cx="8678167" cy="545435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HTTP/1.1 200 OK</a:t>
            </a:r>
          </a:p>
          <a:p>
            <a:r>
              <a:rPr lang="en-US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Server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nginx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/1.4.6 (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Ubuntu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US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Date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Mon, 26 Jan 2015 16:54:33 GMT</a:t>
            </a:r>
          </a:p>
          <a:p>
            <a:r>
              <a:rPr lang="en-US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Content-Type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text/html</a:t>
            </a:r>
          </a:p>
          <a:p>
            <a:r>
              <a:rPr lang="en-US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Content-Length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1800" b="1" dirty="0" smtClean="0">
                <a:solidFill>
                  <a:srgbClr val="FF8040"/>
                </a:solidFill>
                <a:highlight>
                  <a:srgbClr val="FFFFFF"/>
                </a:highlight>
                <a:latin typeface="Courier New"/>
              </a:rPr>
              <a:t> 48059</a:t>
            </a:r>
          </a:p>
          <a:p>
            <a:r>
              <a:rPr lang="en-US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Last-Modified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Mon, 26 Jan 2015 16:22:21 GMT</a:t>
            </a:r>
          </a:p>
          <a:p>
            <a:r>
              <a:rPr lang="en-US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Connection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keep-alive</a:t>
            </a:r>
          </a:p>
          <a:p>
            <a:r>
              <a:rPr lang="en-US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Vary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Accept-Encoding</a:t>
            </a:r>
          </a:p>
          <a:p>
            <a:r>
              <a:rPr lang="en-US" sz="1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ETag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"54c669bd-bbbb"</a:t>
            </a:r>
          </a:p>
          <a:p>
            <a:r>
              <a:rPr lang="en-US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X-Served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Nginx</a:t>
            </a:r>
            <a:endParaRPr lang="en-US" sz="18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X-</a:t>
            </a:r>
            <a:r>
              <a:rPr lang="en-US" sz="1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Subdomain</a:t>
            </a:r>
            <a:r>
              <a:rPr lang="en-US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US" sz="1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TryFiles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True</a:t>
            </a:r>
          </a:p>
          <a:p>
            <a:r>
              <a:rPr lang="en-US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X-Deity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hydra-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lts</a:t>
            </a:r>
            <a:endParaRPr lang="en-US" sz="18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Accept-Ranges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bytes</a:t>
            </a:r>
          </a:p>
          <a:p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&lt;!DOCTYPE html&gt;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&lt;!--[if IE 8]&gt;&lt;html class="no-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lt-ie9"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lang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="en" &gt; &lt;![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endif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]--&gt;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&lt;!--[if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IE 8]&gt;&lt;!--&gt; &lt;html class="no-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lang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="en" &gt; &lt;!--&lt;![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endif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]--&gt;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&lt;head&gt;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&lt;meta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charset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="utf-8"&gt;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&lt;meta name="viewport" content="width=device-width, initial-scale=1.0"&gt;</a:t>
            </a:r>
          </a:p>
          <a:p>
            <a: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...</a:t>
            </a:r>
            <a:endParaRPr lang="ru-RU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Поля заголовка </a:t>
            </a:r>
            <a:r>
              <a:rPr lang="en-US" dirty="0" err="1" smtClean="0"/>
              <a:t>if_modifed_since</a:t>
            </a:r>
            <a:r>
              <a:rPr lang="en-US" dirty="0" smtClean="0"/>
              <a:t>, </a:t>
            </a:r>
            <a:r>
              <a:rPr lang="en-US" dirty="0" err="1" smtClean="0"/>
              <a:t>last_modified</a:t>
            </a:r>
            <a:r>
              <a:rPr lang="en-US" dirty="0" smtClean="0"/>
              <a:t>, </a:t>
            </a:r>
            <a:r>
              <a:rPr lang="en-US" dirty="0" err="1" smtClean="0"/>
              <a:t>if_none_match</a:t>
            </a:r>
            <a:r>
              <a:rPr lang="en-US" dirty="0" smtClean="0"/>
              <a:t>, </a:t>
            </a:r>
            <a:r>
              <a:rPr lang="en-US" dirty="0" err="1"/>
              <a:t>E</a:t>
            </a:r>
            <a:r>
              <a:rPr lang="en-US" dirty="0" err="1" smtClean="0"/>
              <a:t>tag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Данные поля используются для кэширования </a:t>
            </a:r>
            <a:r>
              <a:rPr lang="ru-RU" dirty="0" err="1" smtClean="0"/>
              <a:t>контента</a:t>
            </a:r>
            <a:r>
              <a:rPr lang="ru-RU" dirty="0"/>
              <a:t> </a:t>
            </a:r>
            <a:r>
              <a:rPr lang="ru-RU" dirty="0" smtClean="0"/>
              <a:t>(браузером или </a:t>
            </a:r>
            <a:r>
              <a:rPr lang="ru-RU" dirty="0" err="1" smtClean="0"/>
              <a:t>прокси</a:t>
            </a:r>
            <a:r>
              <a:rPr lang="ru-RU" dirty="0" smtClean="0"/>
              <a:t> сервером).  В данном случае когда сервер присылает ответ с полем </a:t>
            </a:r>
            <a:r>
              <a:rPr lang="en-US" dirty="0" err="1" smtClean="0"/>
              <a:t>last_modified</a:t>
            </a:r>
            <a:r>
              <a:rPr lang="ru-RU" dirty="0" smtClean="0"/>
              <a:t> там указывается дата модификации объекта, в </a:t>
            </a:r>
            <a:r>
              <a:rPr lang="en-US" dirty="0" err="1" smtClean="0"/>
              <a:t>Etag</a:t>
            </a:r>
            <a:r>
              <a:rPr lang="en-US" dirty="0" smtClean="0"/>
              <a:t> </a:t>
            </a:r>
            <a:r>
              <a:rPr lang="ru-RU" dirty="0" smtClean="0"/>
              <a:t>указывается </a:t>
            </a:r>
            <a:r>
              <a:rPr lang="ru-RU" dirty="0" err="1" smtClean="0"/>
              <a:t>хэш</a:t>
            </a:r>
            <a:r>
              <a:rPr lang="ru-RU" dirty="0" smtClean="0"/>
              <a:t> объекта. При следующем запросе того же </a:t>
            </a:r>
            <a:r>
              <a:rPr lang="ru-RU" dirty="0" err="1" smtClean="0"/>
              <a:t>контента</a:t>
            </a:r>
            <a:r>
              <a:rPr lang="ru-RU" dirty="0" smtClean="0"/>
              <a:t> сервер шлет запрос с заголовком </a:t>
            </a:r>
            <a:r>
              <a:rPr lang="en-US" dirty="0" err="1" smtClean="0"/>
              <a:t>if_modifed_since</a:t>
            </a:r>
            <a:r>
              <a:rPr lang="ru-RU" dirty="0" smtClean="0"/>
              <a:t> или </a:t>
            </a:r>
            <a:r>
              <a:rPr lang="en-US" dirty="0" err="1" smtClean="0"/>
              <a:t>if_none_match</a:t>
            </a:r>
            <a:r>
              <a:rPr lang="ru-RU" dirty="0" smtClean="0"/>
              <a:t> в зависимости от даты или сохранения </a:t>
            </a:r>
            <a:r>
              <a:rPr lang="ru-RU" dirty="0" err="1" smtClean="0"/>
              <a:t>хэша</a:t>
            </a:r>
            <a:r>
              <a:rPr lang="ru-RU" dirty="0" smtClean="0"/>
              <a:t>. При изменении объекта возвращается 200 ОК</a:t>
            </a:r>
            <a:r>
              <a:rPr lang="en-US" dirty="0" smtClean="0"/>
              <a:t> </a:t>
            </a:r>
            <a:r>
              <a:rPr lang="ru-RU" dirty="0" smtClean="0"/>
              <a:t>и новый измененный объект, в ином случае код перенаправления 304 </a:t>
            </a:r>
            <a:r>
              <a:rPr lang="ru-RU" dirty="0" err="1" smtClean="0"/>
              <a:t>Not</a:t>
            </a:r>
            <a:r>
              <a:rPr lang="ru-RU" dirty="0" smtClean="0"/>
              <a:t> </a:t>
            </a:r>
            <a:r>
              <a:rPr lang="ru-RU" dirty="0" err="1" smtClean="0"/>
              <a:t>Modified</a:t>
            </a:r>
            <a:r>
              <a:rPr lang="ru-RU" dirty="0" smtClean="0"/>
              <a:t>, самого объекта естественно не возвращается, таким образом, очевидно можно организовать кэширование, которое может существенно сократить трафик и время ожидания клиента при </a:t>
            </a:r>
            <a:r>
              <a:rPr lang="ru-RU" dirty="0" err="1" smtClean="0"/>
              <a:t>прогрузке</a:t>
            </a:r>
            <a:r>
              <a:rPr lang="ru-RU" dirty="0" smtClean="0"/>
              <a:t> страницы. 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 Заголовка </a:t>
            </a:r>
            <a:r>
              <a:rPr lang="en-US" dirty="0" smtClean="0"/>
              <a:t>HOST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HTTP-запрос отправляется на определенные IP-адреса. Но так как большинство серверов способны размещать несколько сайтов под одним IP, они должны знать, какое доменное имя ищет браузер.</a:t>
            </a:r>
          </a:p>
          <a:p>
            <a:r>
              <a:rPr lang="ru-RU" dirty="0"/>
              <a:t>	</a:t>
            </a:r>
          </a:p>
          <a:p>
            <a:r>
              <a:rPr lang="ru-RU" dirty="0" err="1"/>
              <a:t>Host</a:t>
            </a:r>
            <a:r>
              <a:rPr lang="ru-RU" dirty="0"/>
              <a:t>: </a:t>
            </a:r>
            <a:r>
              <a:rPr lang="ru-RU" dirty="0" err="1"/>
              <a:t>net.tutsplus.com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Это в основном имя </a:t>
            </a:r>
            <a:r>
              <a:rPr lang="ru-RU" dirty="0" err="1"/>
              <a:t>host</a:t>
            </a:r>
            <a:r>
              <a:rPr lang="ru-RU" dirty="0"/>
              <a:t>, включая домен и </a:t>
            </a:r>
            <a:r>
              <a:rPr lang="ru-RU" dirty="0" err="1"/>
              <a:t>поддомен</a:t>
            </a:r>
            <a:r>
              <a:rPr lang="ru-RU" dirty="0"/>
              <a:t>.</a:t>
            </a:r>
          </a:p>
          <a:p>
            <a:r>
              <a:rPr lang="ru-RU" dirty="0"/>
              <a:t> </a:t>
            </a:r>
          </a:p>
          <a:p>
            <a:r>
              <a:rPr lang="ru-RU" dirty="0" smtClean="0"/>
              <a:t>Например, в </a:t>
            </a:r>
            <a:r>
              <a:rPr lang="en-US" dirty="0" smtClean="0"/>
              <a:t> </a:t>
            </a:r>
            <a:r>
              <a:rPr lang="en-US" dirty="0"/>
              <a:t>PHP </a:t>
            </a:r>
            <a:r>
              <a:rPr lang="ru-RU" dirty="0"/>
              <a:t>его можно найти</a:t>
            </a:r>
            <a:r>
              <a:rPr lang="en-US" dirty="0"/>
              <a:t>, </a:t>
            </a:r>
            <a:r>
              <a:rPr lang="ru-RU" dirty="0"/>
              <a:t>как</a:t>
            </a:r>
            <a:r>
              <a:rPr lang="en-US" dirty="0"/>
              <a:t> $_SERVER['HTTP_HOST'] </a:t>
            </a:r>
            <a:r>
              <a:rPr lang="ru-RU" dirty="0"/>
              <a:t>или</a:t>
            </a:r>
            <a:r>
              <a:rPr lang="en-US" dirty="0"/>
              <a:t> $_SERVER['SERVER_NAME'].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URI, URL,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URN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defRPr/>
            </a:pPr>
            <a:r>
              <a:rPr lang="ru-RU" sz="21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URI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100" dirty="0" smtClean="0"/>
              <a:t>(</a:t>
            </a:r>
            <a:r>
              <a:rPr lang="ru-RU" sz="2100" i="1" dirty="0" err="1" smtClean="0">
                <a:solidFill>
                  <a:schemeClr val="accent6">
                    <a:lumMod val="75000"/>
                  </a:schemeClr>
                </a:solidFill>
              </a:rPr>
              <a:t>Uniform</a:t>
            </a:r>
            <a:r>
              <a:rPr lang="ru-RU" sz="21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100" i="1" dirty="0" err="1" smtClean="0">
                <a:solidFill>
                  <a:schemeClr val="accent6">
                    <a:lumMod val="75000"/>
                  </a:schemeClr>
                </a:solidFill>
              </a:rPr>
              <a:t>Resource</a:t>
            </a:r>
            <a:r>
              <a:rPr lang="ru-RU" sz="21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100" i="1" dirty="0" err="1" smtClean="0">
                <a:solidFill>
                  <a:schemeClr val="accent6">
                    <a:lumMod val="75000"/>
                  </a:schemeClr>
                </a:solidFill>
              </a:rPr>
              <a:t>Identifier</a:t>
            </a:r>
            <a:r>
              <a:rPr lang="ru-RU" sz="2100" dirty="0" smtClean="0"/>
              <a:t>) — единообразный идентификатор ресурса, представляющий собой короткую последовательность символов, идентифицирующую абстрактный или физический ресурс. </a:t>
            </a:r>
          </a:p>
          <a:p>
            <a:pPr algn="just">
              <a:defRPr/>
            </a:pPr>
            <a:r>
              <a:rPr lang="ru-RU" sz="2100" dirty="0" smtClean="0"/>
              <a:t>Самые известные примеры </a:t>
            </a:r>
            <a:r>
              <a:rPr lang="ru-RU" sz="2100" i="1" dirty="0" smtClean="0">
                <a:solidFill>
                  <a:schemeClr val="accent6">
                    <a:lumMod val="75000"/>
                  </a:schemeClr>
                </a:solidFill>
              </a:rPr>
              <a:t>URI</a:t>
            </a:r>
            <a:r>
              <a:rPr lang="ru-RU" sz="2100" dirty="0" smtClean="0"/>
              <a:t> — это </a:t>
            </a:r>
            <a:r>
              <a:rPr lang="ru-RU" sz="2100" i="1" dirty="0" smtClean="0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ru-RU" sz="2100" dirty="0" smtClean="0"/>
              <a:t> и </a:t>
            </a:r>
            <a:r>
              <a:rPr lang="ru-RU" sz="2100" i="1" dirty="0" smtClean="0">
                <a:solidFill>
                  <a:schemeClr val="accent6">
                    <a:lumMod val="75000"/>
                  </a:schemeClr>
                </a:solidFill>
              </a:rPr>
              <a:t>URN</a:t>
            </a:r>
            <a:r>
              <a:rPr lang="ru-RU" sz="2100" dirty="0" smtClean="0"/>
              <a:t>.</a:t>
            </a:r>
          </a:p>
          <a:p>
            <a:pPr algn="just">
              <a:defRPr/>
            </a:pPr>
            <a:r>
              <a:rPr lang="ru-RU" sz="21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ru-RU" sz="2100" dirty="0" smtClean="0"/>
              <a:t> (</a:t>
            </a:r>
            <a:r>
              <a:rPr lang="en-US" sz="2100" i="1" dirty="0" smtClean="0">
                <a:solidFill>
                  <a:schemeClr val="accent6">
                    <a:lumMod val="75000"/>
                  </a:schemeClr>
                </a:solidFill>
              </a:rPr>
              <a:t>Uniform Resource Locator</a:t>
            </a:r>
            <a:r>
              <a:rPr lang="ru-RU" sz="2100" dirty="0" smtClean="0"/>
              <a:t>) - это </a:t>
            </a:r>
            <a:r>
              <a:rPr lang="ru-RU" sz="2100" i="1" dirty="0" smtClean="0">
                <a:solidFill>
                  <a:schemeClr val="accent6">
                    <a:lumMod val="75000"/>
                  </a:schemeClr>
                </a:solidFill>
              </a:rPr>
              <a:t>URI</a:t>
            </a:r>
            <a:r>
              <a:rPr lang="ru-RU" sz="2100" dirty="0" smtClean="0"/>
              <a:t>, который, помимо идентификации ресурса, предоставляет ещё и информацию о местонахождении этого ресурса. </a:t>
            </a:r>
          </a:p>
          <a:p>
            <a:pPr algn="just">
              <a:defRPr/>
            </a:pPr>
            <a:r>
              <a:rPr lang="ru-RU" sz="21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URN</a:t>
            </a:r>
            <a:r>
              <a:rPr lang="ru-RU" sz="2100" dirty="0" smtClean="0"/>
              <a:t> (</a:t>
            </a:r>
            <a:r>
              <a:rPr lang="en-US" sz="2100" i="1" dirty="0" smtClean="0">
                <a:solidFill>
                  <a:schemeClr val="accent6">
                    <a:lumMod val="75000"/>
                  </a:schemeClr>
                </a:solidFill>
              </a:rPr>
              <a:t>Uniform Resource Name</a:t>
            </a:r>
            <a:r>
              <a:rPr lang="ru-RU" sz="2400" b="1" i="1" dirty="0" smtClean="0"/>
              <a:t>) </a:t>
            </a:r>
            <a:r>
              <a:rPr lang="ru-RU" sz="2100" dirty="0" smtClean="0"/>
              <a:t>— это </a:t>
            </a:r>
            <a:r>
              <a:rPr lang="ru-RU" sz="2100" i="1" dirty="0" smtClean="0">
                <a:solidFill>
                  <a:schemeClr val="accent6">
                    <a:lumMod val="75000"/>
                  </a:schemeClr>
                </a:solidFill>
              </a:rPr>
              <a:t>URI</a:t>
            </a:r>
            <a:r>
              <a:rPr lang="ru-RU" sz="2100" dirty="0" smtClean="0"/>
              <a:t>, который идентифицирует ресурс в определённом пространстве имён, но, в отличие от </a:t>
            </a:r>
            <a:r>
              <a:rPr lang="ru-RU" sz="2100" i="1" dirty="0" smtClean="0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ru-RU" sz="2100" dirty="0" smtClean="0"/>
              <a:t>, </a:t>
            </a:r>
            <a:r>
              <a:rPr lang="ru-RU" sz="2100" i="1" dirty="0" smtClean="0">
                <a:solidFill>
                  <a:schemeClr val="accent6">
                    <a:lumMod val="75000"/>
                  </a:schemeClr>
                </a:solidFill>
              </a:rPr>
              <a:t>URN</a:t>
            </a:r>
            <a:r>
              <a:rPr lang="ru-RU" sz="2100" dirty="0" smtClean="0"/>
              <a:t> не указывает на местонахождение этого ресурса.</a:t>
            </a:r>
          </a:p>
          <a:p>
            <a:pPr algn="just">
              <a:defRPr/>
            </a:pPr>
            <a:r>
              <a:rPr lang="ru-RU" sz="2100" i="1" dirty="0" smtClean="0">
                <a:solidFill>
                  <a:schemeClr val="accent6">
                    <a:lumMod val="75000"/>
                  </a:schemeClr>
                </a:solidFill>
              </a:rPr>
              <a:t>URI</a:t>
            </a:r>
            <a:r>
              <a:rPr lang="ru-RU" sz="2100" dirty="0" smtClean="0"/>
              <a:t> не указывает на то, как получить ресурс, а только идентифицирует его. Что даёт возможность описывать с помощью </a:t>
            </a:r>
            <a:r>
              <a:rPr lang="ru-RU" sz="2100" i="1" dirty="0" smtClean="0">
                <a:solidFill>
                  <a:schemeClr val="accent6">
                    <a:lumMod val="75000"/>
                  </a:schemeClr>
                </a:solidFill>
              </a:rPr>
              <a:t>RDF</a:t>
            </a:r>
            <a:r>
              <a:rPr lang="ru-RU" sz="2100" dirty="0" smtClean="0"/>
              <a:t> (</a:t>
            </a:r>
            <a:r>
              <a:rPr lang="ru-RU" sz="2100" i="1" dirty="0" err="1" smtClean="0">
                <a:solidFill>
                  <a:schemeClr val="accent6">
                    <a:lumMod val="75000"/>
                  </a:schemeClr>
                </a:solidFill>
              </a:rPr>
              <a:t>Resource</a:t>
            </a:r>
            <a:r>
              <a:rPr lang="ru-RU" sz="21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100" i="1" dirty="0" err="1" smtClean="0">
                <a:solidFill>
                  <a:schemeClr val="accent6">
                    <a:lumMod val="75000"/>
                  </a:schemeClr>
                </a:solidFill>
              </a:rPr>
              <a:t>Description</a:t>
            </a:r>
            <a:r>
              <a:rPr lang="ru-RU" sz="21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100" i="1" dirty="0" err="1" smtClean="0">
                <a:solidFill>
                  <a:schemeClr val="accent6">
                    <a:lumMod val="75000"/>
                  </a:schemeClr>
                </a:solidFill>
              </a:rPr>
              <a:t>Framework</a:t>
            </a:r>
            <a:r>
              <a:rPr lang="ru-RU" sz="2100" dirty="0" smtClean="0"/>
              <a:t>) ресурсы, которые не могут быть получены через Интернет (имена, названия и т.п.)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Структура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URL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313" y="1554163"/>
            <a:ext cx="8777287" cy="4525962"/>
          </a:xfrm>
        </p:spPr>
        <p:txBody>
          <a:bodyPr/>
          <a:lstStyle/>
          <a:p>
            <a:pPr algn="just">
              <a:buFont typeface="Wingdings 2" pitchFamily="18" charset="2"/>
              <a:buNone/>
              <a:defRPr/>
            </a:pPr>
            <a:r>
              <a:rPr lang="ru-RU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&lt;схема&gt;://&lt;логин&gt;:&lt;пароль&gt;@&lt;хост&gt;:&lt;порт&gt;/&lt;</a:t>
            </a:r>
            <a:r>
              <a:rPr lang="ru-RU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URL‐путь</a:t>
            </a:r>
            <a:r>
              <a:rPr lang="ru-RU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algn="just">
              <a:buFont typeface="Wingdings 2" pitchFamily="18" charset="2"/>
              <a:buNone/>
              <a:defRPr/>
            </a:pPr>
            <a:endParaRPr lang="ru-RU" sz="2400" dirty="0" smtClean="0"/>
          </a:p>
          <a:p>
            <a:pPr algn="just">
              <a:buFont typeface="Wingdings 2" pitchFamily="18" charset="2"/>
              <a:buNone/>
              <a:defRPr/>
            </a:pPr>
            <a:r>
              <a:rPr lang="ru-RU" sz="2400" dirty="0" smtClean="0"/>
              <a:t>Где</a:t>
            </a:r>
            <a:r>
              <a:rPr lang="ru-RU" sz="2800" dirty="0" smtClean="0"/>
              <a:t>:</a:t>
            </a:r>
          </a:p>
          <a:p>
            <a:pPr lvl="1" algn="just">
              <a:defRPr/>
            </a:pPr>
            <a:r>
              <a:rPr lang="ru-RU" sz="2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</a:t>
            </a:r>
            <a:r>
              <a:rPr lang="ru-RU" sz="2000" dirty="0" smtClean="0"/>
              <a:t>  - </a:t>
            </a:r>
            <a:r>
              <a:rPr lang="ru-RU" sz="2000" dirty="0" err="1" smtClean="0"/>
              <a:t>схема</a:t>
            </a:r>
            <a:r>
              <a:rPr lang="ru-RU" sz="2000" dirty="0" smtClean="0"/>
              <a:t> обращения к ресурсу (обычно сетевой протокол); </a:t>
            </a:r>
          </a:p>
          <a:p>
            <a:pPr lvl="1" algn="just">
              <a:defRPr/>
            </a:pPr>
            <a:r>
              <a:rPr lang="ru-RU" sz="2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логин</a:t>
            </a:r>
            <a:r>
              <a:rPr lang="ru-RU" sz="2000" dirty="0" smtClean="0"/>
              <a:t>  - имя пользователя, используемое для доступа к ресурсу;</a:t>
            </a:r>
          </a:p>
          <a:p>
            <a:pPr lvl="1" algn="just">
              <a:defRPr/>
            </a:pPr>
            <a:r>
              <a:rPr lang="ru-RU" sz="2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пароль</a:t>
            </a:r>
            <a:r>
              <a:rPr lang="ru-RU" sz="2000" dirty="0" smtClean="0"/>
              <a:t> - </a:t>
            </a:r>
            <a:r>
              <a:rPr lang="ru-RU" sz="2000" dirty="0" err="1" smtClean="0"/>
              <a:t>пароль</a:t>
            </a:r>
            <a:r>
              <a:rPr lang="ru-RU" sz="2000" dirty="0" smtClean="0"/>
              <a:t>, ассоциированный с указанным именем пользователя; </a:t>
            </a:r>
          </a:p>
          <a:p>
            <a:pPr lvl="1" algn="just">
              <a:defRPr/>
            </a:pPr>
            <a:r>
              <a:rPr lang="ru-RU" sz="2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хост</a:t>
            </a:r>
            <a:r>
              <a:rPr lang="ru-RU" sz="2000" dirty="0" smtClean="0"/>
              <a:t> - полностью прописанное доменное имя хоста в системе </a:t>
            </a:r>
            <a:r>
              <a:rPr lang="ru-RU" sz="2000" i="1" dirty="0" smtClean="0">
                <a:solidFill>
                  <a:schemeClr val="accent6">
                    <a:lumMod val="75000"/>
                  </a:schemeClr>
                </a:solidFill>
              </a:rPr>
              <a:t>DNS</a:t>
            </a:r>
            <a:r>
              <a:rPr lang="ru-RU" sz="2000" dirty="0" smtClean="0"/>
              <a:t> или </a:t>
            </a:r>
            <a:r>
              <a:rPr lang="ru-RU" sz="2000" i="1" dirty="0" smtClean="0">
                <a:solidFill>
                  <a:schemeClr val="accent6">
                    <a:lumMod val="75000"/>
                  </a:schemeClr>
                </a:solidFill>
              </a:rPr>
              <a:t>IP-адрес</a:t>
            </a:r>
            <a:r>
              <a:rPr lang="ru-RU" sz="2000" dirty="0" smtClean="0"/>
              <a:t> хоста;</a:t>
            </a:r>
          </a:p>
          <a:p>
            <a:pPr lvl="1" algn="just">
              <a:defRPr/>
            </a:pPr>
            <a:r>
              <a:rPr lang="ru-RU" sz="2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порт</a:t>
            </a:r>
            <a:r>
              <a:rPr lang="ru-RU" sz="2000" dirty="0" smtClean="0"/>
              <a:t>  - </a:t>
            </a:r>
            <a:r>
              <a:rPr lang="ru-RU" sz="2000" dirty="0" err="1" smtClean="0"/>
              <a:t>порт</a:t>
            </a:r>
            <a:r>
              <a:rPr lang="ru-RU" sz="2000" dirty="0" smtClean="0"/>
              <a:t> хоста для подключения;</a:t>
            </a:r>
          </a:p>
          <a:p>
            <a:pPr lvl="1" algn="just">
              <a:defRPr/>
            </a:pPr>
            <a:r>
              <a:rPr lang="ru-RU" sz="2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URL-путь</a:t>
            </a:r>
            <a:r>
              <a:rPr lang="ru-RU" sz="2000" dirty="0" smtClean="0"/>
              <a:t> - уточняющая информация о месте нахождения ресурса.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Структура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URL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285875"/>
            <a:ext cx="8686800" cy="47942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ru-RU" sz="2400" dirty="0" smtClean="0"/>
              <a:t>Общепринятые схемы (протоколы) </a:t>
            </a:r>
            <a:r>
              <a:rPr lang="en-US" sz="2400" dirty="0" smtClean="0"/>
              <a:t>URL </a:t>
            </a:r>
            <a:r>
              <a:rPr lang="ru-RU" sz="2400" dirty="0" smtClean="0"/>
              <a:t>включают</a:t>
            </a:r>
            <a:r>
              <a:rPr lang="en-US" sz="2400" dirty="0" smtClean="0"/>
              <a:t> </a:t>
            </a:r>
            <a:r>
              <a:rPr lang="ru-RU" sz="2400" dirty="0" smtClean="0"/>
              <a:t>протоколы: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ftp</a:t>
            </a:r>
            <a:r>
              <a:rPr lang="ru-RU" sz="2400" dirty="0" smtClean="0"/>
              <a:t>,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http</a:t>
            </a:r>
            <a:r>
              <a:rPr lang="ru-RU" sz="2400" dirty="0" smtClean="0"/>
              <a:t>,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ru-RU" sz="2400" dirty="0" smtClean="0"/>
              <a:t>,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telnet</a:t>
            </a:r>
            <a:r>
              <a:rPr lang="ru-RU" sz="2000" dirty="0" smtClean="0"/>
              <a:t>, а также:</a:t>
            </a:r>
            <a:endParaRPr lang="en-US" sz="2000" dirty="0" smtClean="0"/>
          </a:p>
          <a:p>
            <a:pPr lvl="1" algn="just">
              <a:defRPr/>
            </a:pP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gopher</a:t>
            </a:r>
            <a:r>
              <a:rPr lang="en-US" sz="2000" dirty="0" smtClean="0"/>
              <a:t> — </a:t>
            </a:r>
            <a:r>
              <a:rPr lang="ru-RU" sz="2000" dirty="0" smtClean="0"/>
              <a:t>протокол </a:t>
            </a:r>
            <a:r>
              <a:rPr lang="en-US" sz="2000" i="1" dirty="0" smtClean="0"/>
              <a:t>Gopher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pPr lvl="1" algn="just">
              <a:defRPr/>
            </a:pP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mailto</a:t>
            </a:r>
            <a:r>
              <a:rPr lang="en-US" sz="2000" dirty="0" smtClean="0"/>
              <a:t> — </a:t>
            </a:r>
            <a:r>
              <a:rPr lang="ru-RU" sz="2000" dirty="0" smtClean="0"/>
              <a:t>адрес электронной почты;</a:t>
            </a:r>
          </a:p>
          <a:p>
            <a:pPr lvl="1" algn="just">
              <a:defRPr/>
            </a:pP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news</a:t>
            </a:r>
            <a:r>
              <a:rPr lang="en-US" sz="2000" dirty="0" smtClean="0"/>
              <a:t> — </a:t>
            </a:r>
            <a:r>
              <a:rPr lang="ru-RU" sz="2000" dirty="0" smtClean="0"/>
              <a:t>новости </a:t>
            </a:r>
            <a:r>
              <a:rPr lang="en-US" sz="2000" i="1" dirty="0" smtClean="0"/>
              <a:t>Usenet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pPr lvl="1" algn="just">
              <a:defRPr/>
            </a:pP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nntp</a:t>
            </a:r>
            <a:r>
              <a:rPr lang="en-US" sz="2000" dirty="0" smtClean="0"/>
              <a:t> — </a:t>
            </a:r>
            <a:r>
              <a:rPr lang="ru-RU" sz="2000" dirty="0" smtClean="0"/>
              <a:t>новости </a:t>
            </a:r>
            <a:r>
              <a:rPr lang="en-US" sz="2000" i="1" dirty="0" smtClean="0"/>
              <a:t>Usenet</a:t>
            </a:r>
            <a:r>
              <a:rPr lang="en-US" sz="2000" dirty="0" smtClean="0"/>
              <a:t> </a:t>
            </a:r>
            <a:r>
              <a:rPr lang="ru-RU" sz="2000" dirty="0" smtClean="0"/>
              <a:t>через протокол </a:t>
            </a:r>
            <a:r>
              <a:rPr lang="en-US" sz="2000" i="1" dirty="0" smtClean="0"/>
              <a:t>NNTP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pPr lvl="1" algn="just">
              <a:defRPr/>
            </a:pP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</a:rPr>
              <a:t>irc</a:t>
            </a:r>
            <a:r>
              <a:rPr lang="en-US" sz="2000" dirty="0" smtClean="0"/>
              <a:t> — </a:t>
            </a:r>
            <a:r>
              <a:rPr lang="ru-RU" sz="2000" dirty="0" smtClean="0"/>
              <a:t>протокол </a:t>
            </a:r>
            <a:r>
              <a:rPr lang="en-US" sz="2000" i="1" dirty="0" smtClean="0"/>
              <a:t>IRC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pPr lvl="1" algn="just">
              <a:defRPr/>
            </a:pP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</a:rPr>
              <a:t>prospero</a:t>
            </a:r>
            <a:r>
              <a:rPr lang="en-US" sz="2000" dirty="0" smtClean="0"/>
              <a:t> — </a:t>
            </a:r>
            <a:r>
              <a:rPr lang="ru-RU" sz="2000" dirty="0" smtClean="0"/>
              <a:t>служба каталогов </a:t>
            </a:r>
            <a:r>
              <a:rPr lang="en-US" sz="2000" i="1" dirty="0" smtClean="0"/>
              <a:t>Prospero Directory Service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pPr lvl="1" algn="just">
              <a:defRPr/>
            </a:pP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wais</a:t>
            </a:r>
            <a:r>
              <a:rPr lang="en-US" sz="2000" dirty="0" smtClean="0"/>
              <a:t> — </a:t>
            </a:r>
            <a:r>
              <a:rPr lang="ru-RU" sz="2000" dirty="0" smtClean="0"/>
              <a:t>база данных системы </a:t>
            </a:r>
            <a:r>
              <a:rPr lang="en-US" sz="2000" i="1" dirty="0" smtClean="0"/>
              <a:t>WAIS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pPr lvl="1" algn="just">
              <a:defRPr/>
            </a:pP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</a:rPr>
              <a:t>xmpp</a:t>
            </a:r>
            <a:r>
              <a:rPr lang="en-US" sz="2000" dirty="0" smtClean="0"/>
              <a:t> — </a:t>
            </a:r>
            <a:r>
              <a:rPr lang="ru-RU" sz="2000" dirty="0" smtClean="0"/>
              <a:t>протокол </a:t>
            </a:r>
            <a:r>
              <a:rPr lang="en-US" sz="2000" i="1" dirty="0" smtClean="0"/>
              <a:t>XMPP</a:t>
            </a:r>
            <a:r>
              <a:rPr lang="en-US" sz="2000" dirty="0" smtClean="0"/>
              <a:t> (</a:t>
            </a:r>
            <a:r>
              <a:rPr lang="ru-RU" sz="2000" dirty="0" smtClean="0"/>
              <a:t>часть </a:t>
            </a:r>
            <a:r>
              <a:rPr lang="en-US" sz="2000" i="1" dirty="0" smtClean="0"/>
              <a:t>Jabber</a:t>
            </a:r>
            <a:r>
              <a:rPr lang="en-US" sz="2000" dirty="0" smtClean="0"/>
              <a:t>)</a:t>
            </a:r>
            <a:r>
              <a:rPr lang="ru-RU" sz="2000" dirty="0" smtClean="0"/>
              <a:t>;</a:t>
            </a:r>
            <a:r>
              <a:rPr lang="en-US" sz="2000" dirty="0" smtClean="0"/>
              <a:t> </a:t>
            </a:r>
          </a:p>
          <a:p>
            <a:pPr lvl="1" algn="just">
              <a:defRPr/>
            </a:pP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en-US" sz="2000" dirty="0" smtClean="0"/>
              <a:t> — </a:t>
            </a:r>
            <a:r>
              <a:rPr lang="ru-RU" sz="2000" dirty="0" smtClean="0"/>
              <a:t>имя локального файла;</a:t>
            </a:r>
          </a:p>
          <a:p>
            <a:pPr lvl="1" algn="just">
              <a:defRPr/>
            </a:pP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en-US" sz="2000" dirty="0" smtClean="0"/>
              <a:t> — </a:t>
            </a:r>
            <a:r>
              <a:rPr lang="ru-RU" sz="2000" dirty="0" smtClean="0"/>
              <a:t>непосредственные данные (</a:t>
            </a:r>
            <a:r>
              <a:rPr lang="en-US" sz="2000" i="1" dirty="0" smtClean="0"/>
              <a:t>Data</a:t>
            </a:r>
            <a:r>
              <a:rPr lang="en-US" sz="2000" dirty="0" smtClean="0"/>
              <a:t>: </a:t>
            </a:r>
            <a:r>
              <a:rPr lang="en-US" sz="2000" i="1" dirty="0" smtClean="0"/>
              <a:t>URL</a:t>
            </a:r>
            <a:r>
              <a:rPr lang="en-US" sz="2000" dirty="0" smtClean="0"/>
              <a:t>)</a:t>
            </a:r>
            <a:r>
              <a:rPr lang="ru-RU" sz="2000" dirty="0" smtClean="0"/>
              <a:t>;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Порт </a:t>
            </a:r>
            <a:r>
              <a:rPr lang="en-US" dirty="0" smtClean="0"/>
              <a:t>TCP/IP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313" y="1428750"/>
            <a:ext cx="8777287" cy="4651375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ru-RU" sz="2000" dirty="0" smtClean="0"/>
              <a:t>TCP/IP </a:t>
            </a:r>
            <a:r>
              <a:rPr lang="ru-RU" sz="2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порт</a:t>
            </a:r>
            <a:r>
              <a:rPr lang="ru-RU" sz="2000" dirty="0" smtClean="0"/>
              <a:t> —  целое число от 1 до 65535, позволяющие различным программам, выполняемым на одном хосте, получать данные независимо друг от друга. Каждая программа обрабатывает данные, поступающие на определённый порт («слушает» этот порт).</a:t>
            </a:r>
            <a:endParaRPr lang="en-US" sz="2000" dirty="0" smtClean="0"/>
          </a:p>
          <a:p>
            <a:pPr algn="just">
              <a:defRPr/>
            </a:pPr>
            <a:r>
              <a:rPr lang="ru-RU" sz="2000" dirty="0" smtClean="0"/>
              <a:t>Самые распространенные сетевые протоколы имеют стандартные номера портов, хотя в большинстве случаев программа может использовать любой порт.</a:t>
            </a:r>
            <a:endParaRPr lang="en-US" sz="2000" dirty="0" smtClean="0"/>
          </a:p>
          <a:p>
            <a:pPr algn="just">
              <a:defRPr/>
            </a:pPr>
            <a:r>
              <a:rPr lang="ru-RU" sz="2000" dirty="0" smtClean="0"/>
              <a:t>Для наиболее распространенных</a:t>
            </a:r>
            <a:r>
              <a:rPr lang="en-US" sz="2000" dirty="0" smtClean="0"/>
              <a:t> </a:t>
            </a:r>
            <a:r>
              <a:rPr lang="ru-RU" sz="2000" dirty="0" smtClean="0"/>
              <a:t>протоколов стандартные номера портов следующие:</a:t>
            </a:r>
            <a:endParaRPr lang="en-US" sz="2000" dirty="0" smtClean="0"/>
          </a:p>
          <a:p>
            <a:pPr lvl="2" algn="just">
              <a:defRPr/>
            </a:pPr>
            <a:r>
              <a:rPr lang="ru-RU" sz="1600" dirty="0" smtClean="0"/>
              <a:t>HTTP: 80 </a:t>
            </a:r>
          </a:p>
          <a:p>
            <a:pPr lvl="2" algn="just">
              <a:defRPr/>
            </a:pPr>
            <a:r>
              <a:rPr lang="ru-RU" sz="1600" dirty="0" smtClean="0"/>
              <a:t>FTP: 21 (для команд), 20 (для данных) </a:t>
            </a:r>
          </a:p>
          <a:p>
            <a:pPr lvl="2" algn="just">
              <a:defRPr/>
            </a:pPr>
            <a:r>
              <a:rPr lang="ru-RU" sz="1600" dirty="0" smtClean="0"/>
              <a:t>telnet: 23 </a:t>
            </a:r>
          </a:p>
          <a:p>
            <a:pPr lvl="2" algn="just">
              <a:defRPr/>
            </a:pPr>
            <a:r>
              <a:rPr lang="ru-RU" sz="1600" dirty="0" smtClean="0"/>
              <a:t>POP3: 110 </a:t>
            </a:r>
          </a:p>
          <a:p>
            <a:pPr lvl="2" algn="just">
              <a:defRPr/>
            </a:pPr>
            <a:r>
              <a:rPr lang="ru-RU" sz="1600" dirty="0" smtClean="0"/>
              <a:t>IMAP: 143</a:t>
            </a:r>
          </a:p>
          <a:p>
            <a:pPr lvl="2" algn="just">
              <a:defRPr/>
            </a:pPr>
            <a:r>
              <a:rPr lang="ru-RU" sz="1600" dirty="0" smtClean="0"/>
              <a:t>SMTP: 25 </a:t>
            </a:r>
          </a:p>
          <a:p>
            <a:pPr lvl="2" algn="just">
              <a:defRPr/>
            </a:pPr>
            <a:r>
              <a:rPr lang="ru-RU" sz="1600" dirty="0" smtClean="0"/>
              <a:t>SSH: 22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HTTPS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ru-RU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</a:t>
            </a:r>
            <a:r>
              <a:rPr lang="ru-RU" sz="2800" dirty="0" smtClean="0"/>
              <a:t> — расширение протокола </a:t>
            </a:r>
            <a:r>
              <a:rPr lang="ru-RU" sz="2800" i="1" dirty="0" smtClean="0">
                <a:solidFill>
                  <a:schemeClr val="accent6">
                    <a:lumMod val="75000"/>
                  </a:schemeClr>
                </a:solidFill>
              </a:rPr>
              <a:t>HTTP</a:t>
            </a:r>
            <a:r>
              <a:rPr lang="ru-RU" sz="2800" dirty="0" smtClean="0"/>
              <a:t>, поддерживающее шифрование. Данные, передаваемые по протоколу </a:t>
            </a:r>
            <a:r>
              <a:rPr lang="ru-RU" sz="2800" i="1" dirty="0" smtClean="0">
                <a:solidFill>
                  <a:schemeClr val="accent6">
                    <a:lumMod val="75000"/>
                  </a:schemeClr>
                </a:solidFill>
              </a:rPr>
              <a:t>HTTP</a:t>
            </a:r>
            <a:r>
              <a:rPr lang="ru-RU" sz="2800" dirty="0" smtClean="0"/>
              <a:t>, «упаковываются» в криптографический протокол </a:t>
            </a:r>
            <a:r>
              <a:rPr lang="ru-RU" sz="2800" i="1" dirty="0" smtClean="0">
                <a:solidFill>
                  <a:schemeClr val="accent6">
                    <a:lumMod val="75000"/>
                  </a:schemeClr>
                </a:solidFill>
              </a:rPr>
              <a:t>SSL</a:t>
            </a:r>
            <a:r>
              <a:rPr lang="ru-RU" sz="2800" dirty="0" smtClean="0"/>
              <a:t> или </a:t>
            </a:r>
            <a:r>
              <a:rPr lang="ru-RU" sz="2800" i="1" dirty="0" smtClean="0">
                <a:solidFill>
                  <a:schemeClr val="accent6">
                    <a:lumMod val="75000"/>
                  </a:schemeClr>
                </a:solidFill>
              </a:rPr>
              <a:t>TLS</a:t>
            </a:r>
            <a:r>
              <a:rPr lang="ru-RU" sz="2800" dirty="0" smtClean="0"/>
              <a:t>, тем самым обеспечивается защита этих данных. В отличие от </a:t>
            </a:r>
            <a:r>
              <a:rPr lang="ru-RU" sz="2800" i="1" dirty="0" smtClean="0">
                <a:solidFill>
                  <a:schemeClr val="accent6">
                    <a:lumMod val="75000"/>
                  </a:schemeClr>
                </a:solidFill>
              </a:rPr>
              <a:t>HTTP</a:t>
            </a:r>
            <a:r>
              <a:rPr lang="ru-RU" sz="2800" dirty="0" smtClean="0"/>
              <a:t>, для </a:t>
            </a:r>
            <a:r>
              <a:rPr lang="ru-RU" sz="2800" i="1" dirty="0" smtClean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ru-RU" sz="2800" dirty="0" smtClean="0"/>
              <a:t> по умолчанию используется TCP-порт 443. </a:t>
            </a:r>
            <a:endParaRPr lang="en-US" sz="2800" dirty="0" smtClean="0"/>
          </a:p>
          <a:p>
            <a:pPr algn="just">
              <a:defRPr/>
            </a:pPr>
            <a:r>
              <a:rPr lang="ru-RU" sz="2800" dirty="0" smtClean="0"/>
              <a:t>Чтобы подготовить </a:t>
            </a:r>
            <a:r>
              <a:rPr lang="ru-RU" sz="2800" dirty="0" err="1" smtClean="0"/>
              <a:t>веб-сервер</a:t>
            </a:r>
            <a:r>
              <a:rPr lang="ru-RU" sz="2800" dirty="0" smtClean="0"/>
              <a:t> для обработки </a:t>
            </a:r>
            <a:r>
              <a:rPr lang="ru-RU" sz="2800" i="1" dirty="0" smtClean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ru-RU" sz="2800" dirty="0" smtClean="0"/>
              <a:t> соединений, администратор должен получить и установить в систему сертификат для этого </a:t>
            </a:r>
            <a:r>
              <a:rPr lang="ru-RU" sz="2800" dirty="0" err="1" smtClean="0"/>
              <a:t>веб-сервера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HTTP</a:t>
            </a:r>
            <a:endParaRPr lang="ru-RU" dirty="0"/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304800" y="1500188"/>
            <a:ext cx="8686800" cy="4579937"/>
          </a:xfrm>
        </p:spPr>
        <p:txBody>
          <a:bodyPr/>
          <a:lstStyle/>
          <a:p>
            <a:pPr algn="just"/>
            <a:r>
              <a:rPr lang="ru-RU" sz="2600" smtClean="0"/>
              <a:t>В отличие от многих других протоколов, HTTP является протоколом без памяти. Это означает, что протокол не хранит информацию о предыдущих запросах клиентов и ответах сервера. </a:t>
            </a:r>
          </a:p>
          <a:p>
            <a:pPr algn="just"/>
            <a:r>
              <a:rPr lang="ru-RU" sz="2600" smtClean="0"/>
              <a:t>Компоненты, использующие HTTP, могут самостоятельно осуществлять сохранение информации о состоянии, связанной с последними запросами и ответами. </a:t>
            </a:r>
          </a:p>
          <a:p>
            <a:pPr lvl="1" algn="just"/>
            <a:r>
              <a:rPr lang="ru-RU" sz="2400" smtClean="0"/>
              <a:t>Клиентское веб-приложение, посылающее запросы, может отслеживать задержки ответов. </a:t>
            </a:r>
          </a:p>
          <a:p>
            <a:pPr lvl="1" algn="just"/>
            <a:r>
              <a:rPr lang="ru-RU" sz="2400" smtClean="0"/>
              <a:t>Сервер может хранить IP-адреса и заголовки запросов последних клиентов. </a:t>
            </a:r>
          </a:p>
          <a:p>
            <a:pPr>
              <a:buFont typeface="Wingdings 2" pitchFamily="18" charset="2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SSL </a:t>
            </a:r>
            <a:r>
              <a:rPr lang="ru-RU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и </a:t>
            </a:r>
            <a:r>
              <a:rPr lang="en-US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TLS</a:t>
            </a:r>
            <a:endParaRPr lang="ru-RU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8195" name="Содержимое 2"/>
          <p:cNvSpPr>
            <a:spLocks noGrp="1"/>
          </p:cNvSpPr>
          <p:nvPr>
            <p:ph idx="1"/>
          </p:nvPr>
        </p:nvSpPr>
        <p:spPr>
          <a:xfrm>
            <a:off x="304800" y="1428750"/>
            <a:ext cx="8686800" cy="4651375"/>
          </a:xfrm>
        </p:spPr>
        <p:txBody>
          <a:bodyPr>
            <a:normAutofit lnSpcReduction="10000"/>
          </a:bodyPr>
          <a:lstStyle/>
          <a:p>
            <a:pPr algn="just" eaLnBrk="1" hangingPunct="1">
              <a:defRPr/>
            </a:pPr>
            <a:r>
              <a:rPr lang="ru-RU" sz="24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SSL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Secure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Sockets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 — криптографический протокол, обеспечивающий безопасную передачу данных по сети Интернет. </a:t>
            </a:r>
          </a:p>
          <a:p>
            <a:pPr algn="just" eaLnBrk="1" hangingPunct="1"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его использовании создаётся защищённое соединение между клиентом и сервером.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SSL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изначально разработан компанией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Netscape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Communications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Впоследствии на основании протокола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SSL 3.0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был разработан и принят стандарт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RFC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получивший название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TLS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Протокол использует шифрование с открытым ключом для подтверждения подлинности передатчика и получателя. Поддерживает надёжность передачи данных за счёт использования корректирующих кодов и безопасных хэш-функций.</a:t>
            </a:r>
          </a:p>
          <a:p>
            <a:pPr algn="just" eaLnBrk="1" hangingPunct="1">
              <a:defRPr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/>
            <a:r>
              <a:rPr lang="ru-RU" sz="2000" smtClean="0"/>
              <a:t>На нижнем уровне многоуровневого транспортного протокола (например, TCP) он является протоколом записи и используется для инкапсуляции различных протоколов (например POP3, IMAP, SMTP или HTTP). </a:t>
            </a:r>
          </a:p>
          <a:p>
            <a:pPr algn="just" eaLnBrk="1" hangingPunct="1"/>
            <a:r>
              <a:rPr lang="ru-RU" sz="2000" smtClean="0"/>
              <a:t>Для каждого инкапсулированного протокола он обеспечивает условия, при которых сервер и клиент могут подтверждать друг другу свою подлинность, выполнять алгоритмы шифрования и производить обмен криптографическими ключами, прежде чем протокол прикладной программы начнет передавать и получать данные.</a:t>
            </a:r>
          </a:p>
          <a:p>
            <a:pPr algn="just" eaLnBrk="1" hangingPunct="1"/>
            <a:r>
              <a:rPr lang="ru-RU" sz="2000" smtClean="0"/>
              <a:t>Для доступа к веб-страницам, защищённым протоколом SSL, в URL вместо схемы http, как правило, подставляется схема https, указывающая на то, что будет использоваться SSL-соединение. Стандартный TCP-порт для соединения по протоколу https — 443.</a:t>
            </a:r>
          </a:p>
          <a:p>
            <a:pPr algn="just" eaLnBrk="1" hangingPunct="1"/>
            <a:r>
              <a:rPr lang="ru-RU" sz="2000" smtClean="0"/>
              <a:t>Для работы SSL требуется, чтобы на сервере имелся SSL-сертификат.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SSL </a:t>
            </a:r>
            <a:r>
              <a:rPr lang="ru-RU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и </a:t>
            </a:r>
            <a:r>
              <a:rPr lang="en-US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TLS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Протокол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   http</a:t>
            </a:r>
            <a:endParaRPr lang="ru-RU" dirty="0"/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mtClean="0"/>
              <a:t>Всё программное обеспечение для работы с протоколом HTTP разделяется на три основные категории:</a:t>
            </a:r>
          </a:p>
          <a:p>
            <a:pPr lvl="1" algn="just"/>
            <a:r>
              <a:rPr lang="ru-RU" smtClean="0"/>
              <a:t>Серверы - поставщики услуг хранения и обработки информации (обработка запросов). </a:t>
            </a:r>
          </a:p>
          <a:p>
            <a:pPr lvl="1" algn="just"/>
            <a:r>
              <a:rPr lang="ru-RU" smtClean="0"/>
              <a:t>Клиенты — конечные потребители услуг сервера (отправка запросов). </a:t>
            </a:r>
          </a:p>
          <a:p>
            <a:pPr lvl="1" algn="just"/>
            <a:r>
              <a:rPr lang="ru-RU" smtClean="0"/>
              <a:t>Прокси-серверы для поддержки работы транспортных служб.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Протокол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   http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ru-RU" dirty="0" smtClean="0"/>
              <a:t>Основными 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клиентами</a:t>
            </a:r>
            <a:r>
              <a:rPr lang="ru-RU" dirty="0" smtClean="0"/>
              <a:t> являются 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браузеры</a:t>
            </a:r>
            <a:r>
              <a:rPr lang="ru-RU" dirty="0" smtClean="0"/>
              <a:t> например: </a:t>
            </a:r>
            <a:r>
              <a:rPr lang="en-US" dirty="0" smtClean="0"/>
              <a:t>Google Chrome, </a:t>
            </a:r>
            <a:r>
              <a:rPr lang="en-US" i="1" dirty="0" smtClean="0">
                <a:solidFill>
                  <a:srgbClr val="002060"/>
                </a:solidFill>
              </a:rPr>
              <a:t>Opera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002060"/>
                </a:solidFill>
              </a:rPr>
              <a:t>Mozilla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2060"/>
                </a:solidFill>
              </a:rPr>
              <a:t>Firefox</a:t>
            </a:r>
            <a:r>
              <a:rPr lang="en-US" dirty="0" smtClean="0"/>
              <a:t>, </a:t>
            </a:r>
            <a:r>
              <a:rPr lang="ru-RU" dirty="0" smtClean="0"/>
              <a:t>и </a:t>
            </a:r>
            <a:r>
              <a:rPr lang="ru-RU" dirty="0" err="1" smtClean="0"/>
              <a:t>др</a:t>
            </a:r>
            <a:r>
              <a:rPr lang="en-US" dirty="0" smtClean="0"/>
              <a:t>.</a:t>
            </a:r>
            <a:endParaRPr lang="ru-RU" dirty="0" smtClean="0"/>
          </a:p>
          <a:p>
            <a:pPr algn="just">
              <a:defRPr/>
            </a:pPr>
            <a:r>
              <a:rPr lang="ru-RU" dirty="0" smtClean="0"/>
              <a:t>Наиболее известными реализациями </a:t>
            </a:r>
            <a:r>
              <a:rPr lang="ru-RU" i="1" dirty="0" err="1" smtClean="0">
                <a:solidFill>
                  <a:schemeClr val="accent6">
                    <a:lumMod val="75000"/>
                  </a:schemeClr>
                </a:solidFill>
              </a:rPr>
              <a:t>веб-серверов</a:t>
            </a:r>
            <a:r>
              <a:rPr lang="ru-RU" dirty="0" smtClean="0"/>
              <a:t> являются: </a:t>
            </a:r>
            <a:r>
              <a:rPr lang="fr-FR" i="1" dirty="0" smtClean="0">
                <a:solidFill>
                  <a:srgbClr val="002060"/>
                </a:solidFill>
              </a:rPr>
              <a:t>Internet</a:t>
            </a:r>
            <a:r>
              <a:rPr lang="fr-FR" dirty="0" smtClean="0"/>
              <a:t> </a:t>
            </a:r>
            <a:r>
              <a:rPr lang="fr-FR" i="1" dirty="0" smtClean="0">
                <a:solidFill>
                  <a:srgbClr val="002060"/>
                </a:solidFill>
              </a:rPr>
              <a:t>Information</a:t>
            </a:r>
            <a:r>
              <a:rPr lang="fr-FR" dirty="0" smtClean="0"/>
              <a:t> </a:t>
            </a:r>
            <a:r>
              <a:rPr lang="fr-FR" i="1" dirty="0" smtClean="0">
                <a:solidFill>
                  <a:srgbClr val="002060"/>
                </a:solidFill>
              </a:rPr>
              <a:t>Services</a:t>
            </a:r>
            <a:r>
              <a:rPr lang="fr-FR" dirty="0" smtClean="0"/>
              <a:t> (IIS), </a:t>
            </a:r>
            <a:r>
              <a:rPr lang="fr-FR" i="1" dirty="0" smtClean="0">
                <a:solidFill>
                  <a:srgbClr val="002060"/>
                </a:solidFill>
              </a:rPr>
              <a:t>Apache</a:t>
            </a:r>
            <a:r>
              <a:rPr lang="fr-FR" dirty="0" smtClean="0"/>
              <a:t>,  </a:t>
            </a:r>
            <a:r>
              <a:rPr lang="fr-FR" i="1" dirty="0" err="1" smtClean="0">
                <a:solidFill>
                  <a:srgbClr val="002060"/>
                </a:solidFill>
              </a:rPr>
              <a:t>lighttpd</a:t>
            </a:r>
            <a:r>
              <a:rPr lang="fr-FR" dirty="0" smtClean="0"/>
              <a:t>, </a:t>
            </a:r>
            <a:r>
              <a:rPr lang="fr-FR" i="1" dirty="0" err="1" smtClean="0">
                <a:solidFill>
                  <a:srgbClr val="002060"/>
                </a:solidFill>
              </a:rPr>
              <a:t>nginx</a:t>
            </a:r>
            <a:r>
              <a:rPr lang="ru-RU" dirty="0" smtClean="0"/>
              <a:t>.</a:t>
            </a:r>
          </a:p>
          <a:p>
            <a:pPr algn="just">
              <a:defRPr/>
            </a:pPr>
            <a:r>
              <a:rPr lang="ru-RU" dirty="0" smtClean="0"/>
              <a:t>Наиболее известные реализации 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прокси-серверов</a:t>
            </a:r>
            <a:r>
              <a:rPr lang="ru-RU" dirty="0" smtClean="0"/>
              <a:t>: </a:t>
            </a:r>
            <a:r>
              <a:rPr lang="en-US" i="1" dirty="0" smtClean="0">
                <a:solidFill>
                  <a:srgbClr val="002060"/>
                </a:solidFill>
              </a:rPr>
              <a:t>Squid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rgbClr val="002060"/>
                </a:solidFill>
              </a:rPr>
              <a:t>UserGate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rgbClr val="002060"/>
                </a:solidFill>
              </a:rPr>
              <a:t>Multiproxy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rgbClr val="002060"/>
                </a:solidFill>
              </a:rPr>
              <a:t>Naviscope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"Классическая" схема HTTP-сеанса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ru-RU" sz="2400" dirty="0" smtClean="0"/>
              <a:t>Установление TCP-соединения.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400" dirty="0" smtClean="0"/>
              <a:t>Запрос клиента.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400" dirty="0" smtClean="0"/>
              <a:t>Ответ сервера.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400" dirty="0" smtClean="0"/>
              <a:t>Разрыв TCP-соединения.</a:t>
            </a:r>
          </a:p>
          <a:p>
            <a:pPr marL="457200" indent="-457200">
              <a:buFont typeface="Wingdings 2" pitchFamily="18" charset="2"/>
              <a:buNone/>
              <a:defRPr/>
            </a:pPr>
            <a:endParaRPr lang="ru-RU" sz="2400" dirty="0" smtClean="0"/>
          </a:p>
          <a:p>
            <a:pPr algn="just">
              <a:defRPr/>
            </a:pPr>
            <a:r>
              <a:rPr lang="ru-RU" sz="2400" dirty="0" smtClean="0"/>
              <a:t>Таким образом, клиент посылает серверу запрос, получает от него ответ, после чего взаимодействие прекращается.</a:t>
            </a:r>
          </a:p>
          <a:p>
            <a:pPr algn="just">
              <a:defRPr/>
            </a:pPr>
            <a:r>
              <a:rPr lang="ru-RU" sz="2400" dirty="0" smtClean="0"/>
              <a:t>Обычно запрос клиента представляет собой требование передать HTML-документ или какой-нибудь другой ресурс, а ответ сервера содержит код этого ресурса.</a:t>
            </a:r>
          </a:p>
          <a:p>
            <a:pPr>
              <a:defRPr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Структура протокола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http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ru-RU" sz="2400" dirty="0" smtClean="0"/>
              <a:t>Каждое HTTP-сообщение состоит из трёх частей, которые передаются в указанном порядке:</a:t>
            </a:r>
            <a:endParaRPr lang="en-US" sz="2400" dirty="0" smtClean="0"/>
          </a:p>
          <a:p>
            <a:pPr lvl="1" algn="just">
              <a:defRPr/>
            </a:pPr>
            <a:r>
              <a:rPr lang="ru-RU" sz="1800" i="1" dirty="0" smtClean="0">
                <a:solidFill>
                  <a:srgbClr val="002060"/>
                </a:solidFill>
              </a:rPr>
              <a:t>Заголовок сообщения</a:t>
            </a:r>
            <a:r>
              <a:rPr lang="ru-RU" sz="1800" dirty="0" smtClean="0"/>
              <a:t>, который начинается со </a:t>
            </a:r>
            <a:r>
              <a:rPr lang="ru-RU" sz="1800" i="1" dirty="0" smtClean="0">
                <a:solidFill>
                  <a:srgbClr val="002060"/>
                </a:solidFill>
              </a:rPr>
              <a:t>строки состояния</a:t>
            </a:r>
            <a:r>
              <a:rPr lang="ru-RU" sz="1800" dirty="0" smtClean="0"/>
              <a:t>, определяющей тип сообщения, и </a:t>
            </a:r>
            <a:r>
              <a:rPr lang="ru-RU" sz="1800" i="1" dirty="0" smtClean="0">
                <a:solidFill>
                  <a:srgbClr val="002060"/>
                </a:solidFill>
              </a:rPr>
              <a:t>полей заголовка</a:t>
            </a:r>
            <a:r>
              <a:rPr lang="ru-RU" sz="1800" dirty="0" smtClean="0"/>
              <a:t>, характеризующих тело сообщения, описывающих параметры передачи и прочие сведения; </a:t>
            </a:r>
          </a:p>
          <a:p>
            <a:pPr lvl="1" algn="just">
              <a:defRPr/>
            </a:pPr>
            <a:r>
              <a:rPr lang="ru-RU" sz="1800" i="1" dirty="0" smtClean="0">
                <a:solidFill>
                  <a:srgbClr val="002060"/>
                </a:solidFill>
              </a:rPr>
              <a:t>Пустая строка</a:t>
            </a:r>
            <a:r>
              <a:rPr lang="ru-RU" sz="1800" dirty="0" smtClean="0"/>
              <a:t>;</a:t>
            </a:r>
          </a:p>
          <a:p>
            <a:pPr lvl="1" algn="just">
              <a:defRPr/>
            </a:pPr>
            <a:r>
              <a:rPr lang="ru-RU" sz="1800" i="1" dirty="0" smtClean="0">
                <a:solidFill>
                  <a:srgbClr val="002060"/>
                </a:solidFill>
              </a:rPr>
              <a:t>Тело сообщения </a:t>
            </a:r>
            <a:r>
              <a:rPr lang="ru-RU" sz="1800" dirty="0" smtClean="0"/>
              <a:t>— непосредственно данные сообщения. </a:t>
            </a:r>
          </a:p>
          <a:p>
            <a:pPr algn="just">
              <a:defRPr/>
            </a:pPr>
            <a:r>
              <a:rPr lang="ru-RU" sz="2400" i="1" dirty="0" smtClean="0">
                <a:solidFill>
                  <a:schemeClr val="accent6">
                    <a:lumMod val="75000"/>
                  </a:schemeClr>
                </a:solidFill>
              </a:rPr>
              <a:t>Поля заголовка </a:t>
            </a:r>
            <a:r>
              <a:rPr lang="ru-RU" sz="2400" dirty="0" smtClean="0"/>
              <a:t>и </a:t>
            </a:r>
            <a:r>
              <a:rPr lang="ru-RU" sz="2400" i="1" dirty="0" smtClean="0">
                <a:solidFill>
                  <a:schemeClr val="accent6">
                    <a:lumMod val="75000"/>
                  </a:schemeClr>
                </a:solidFill>
              </a:rPr>
              <a:t>тело</a:t>
            </a:r>
            <a:r>
              <a:rPr lang="ru-RU" sz="2400" dirty="0" smtClean="0"/>
              <a:t> сообщения могут отсутствовать, но </a:t>
            </a:r>
            <a:r>
              <a:rPr lang="ru-RU" sz="2400" i="1" dirty="0" smtClean="0">
                <a:solidFill>
                  <a:schemeClr val="accent6">
                    <a:lumMod val="75000"/>
                  </a:schemeClr>
                </a:solidFill>
              </a:rPr>
              <a:t>строка состояния </a:t>
            </a:r>
            <a:r>
              <a:rPr lang="ru-RU" sz="2400" dirty="0" smtClean="0"/>
              <a:t>является обязательным элементом, так как указывает на тип запроса/ответа.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Структура запроса клиента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http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1536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6" name="Схема 25"/>
          <p:cNvGraphicFramePr/>
          <p:nvPr/>
        </p:nvGraphicFramePr>
        <p:xfrm>
          <a:off x="251520" y="1412776"/>
          <a:ext cx="8712968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Скругленный прямоугольник 26"/>
          <p:cNvSpPr/>
          <p:nvPr/>
        </p:nvSpPr>
        <p:spPr>
          <a:xfrm>
            <a:off x="6084168" y="4509120"/>
            <a:ext cx="288032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Еще пример</a:t>
            </a:r>
          </a:p>
          <a:p>
            <a:r>
              <a:rPr lang="ru-RU" dirty="0" smtClean="0"/>
              <a:t>GET  /</a:t>
            </a:r>
            <a:r>
              <a:rPr lang="ru-RU" dirty="0" err="1"/>
              <a:t>wiki</a:t>
            </a:r>
            <a:r>
              <a:rPr lang="ru-RU" dirty="0"/>
              <a:t>/HTTP </a:t>
            </a:r>
            <a:r>
              <a:rPr lang="ru-RU" dirty="0" smtClean="0"/>
              <a:t>  HTTP/1.0</a:t>
            </a:r>
            <a:endParaRPr lang="ru-RU" dirty="0"/>
          </a:p>
          <a:p>
            <a:r>
              <a:rPr lang="ru-RU" dirty="0" err="1"/>
              <a:t>Host</a:t>
            </a:r>
            <a:r>
              <a:rPr lang="ru-RU" dirty="0"/>
              <a:t>: </a:t>
            </a:r>
            <a:r>
              <a:rPr lang="ru-RU" dirty="0" err="1"/>
              <a:t>ru.wikipedia.org</a:t>
            </a:r>
            <a:endParaRPr lang="ru-RU" dirty="0"/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Методы запроса клиента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ru-RU" dirty="0" smtClean="0"/>
              <a:t>Метод, указанный в строке состояния, определяет способ воздействия на ресурс, URL которого задан в той же строке. </a:t>
            </a:r>
          </a:p>
          <a:p>
            <a:pPr algn="just">
              <a:defRPr/>
            </a:pPr>
            <a:r>
              <a:rPr lang="ru-RU" dirty="0" smtClean="0"/>
              <a:t>Метод может принимать значения 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ru-RU" dirty="0" smtClean="0"/>
              <a:t>, 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POST</a:t>
            </a:r>
            <a:r>
              <a:rPr lang="ru-RU" dirty="0" smtClean="0"/>
              <a:t>, 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HEAD</a:t>
            </a:r>
            <a:r>
              <a:rPr lang="ru-RU" dirty="0" smtClean="0"/>
              <a:t>, 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PUT</a:t>
            </a:r>
            <a:r>
              <a:rPr lang="ru-RU" dirty="0" smtClean="0"/>
              <a:t>, 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DELETE</a:t>
            </a:r>
            <a:r>
              <a:rPr lang="ru-RU" dirty="0" smtClean="0"/>
              <a:t> и др. </a:t>
            </a:r>
          </a:p>
          <a:p>
            <a:pPr algn="just">
              <a:defRPr/>
            </a:pPr>
            <a:r>
              <a:rPr lang="ru-RU" dirty="0" smtClean="0"/>
              <a:t>Несмотря на обилие методов, для Web-программиста по-настоящему важны лишь два из них: 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ru-RU" dirty="0" smtClean="0"/>
              <a:t> и 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POST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2486</Words>
  <Application>Microsoft Office PowerPoint</Application>
  <PresentationFormat>Экран (4:3)</PresentationFormat>
  <Paragraphs>296</Paragraphs>
  <Slides>31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Основные возможности HTTP</vt:lpstr>
      <vt:lpstr>HTTP</vt:lpstr>
      <vt:lpstr>HTTP</vt:lpstr>
      <vt:lpstr>Протокол    http</vt:lpstr>
      <vt:lpstr>Протокол    http</vt:lpstr>
      <vt:lpstr>"Классическая" схема HTTP-сеанса</vt:lpstr>
      <vt:lpstr>Структура протокола http</vt:lpstr>
      <vt:lpstr>Структура запроса клиента http</vt:lpstr>
      <vt:lpstr>Методы запроса клиента</vt:lpstr>
      <vt:lpstr>Методы запроса клиента</vt:lpstr>
      <vt:lpstr>Поля заголовка запроса клиента</vt:lpstr>
      <vt:lpstr>Поля заголовка запроса клиента</vt:lpstr>
      <vt:lpstr>Пример запроса</vt:lpstr>
      <vt:lpstr>Структура ответа сервера http</vt:lpstr>
      <vt:lpstr>Структура ответа сервера http</vt:lpstr>
      <vt:lpstr>Тело ответа веб-сервера</vt:lpstr>
      <vt:lpstr>Тело ответа веб-сервера</vt:lpstr>
      <vt:lpstr>Классы кодов ответа сервера</vt:lpstr>
      <vt:lpstr>Примеры</vt:lpstr>
      <vt:lpstr>Поля заголовка ответа веб-сервера</vt:lpstr>
      <vt:lpstr>Тело ответа веб-сервера</vt:lpstr>
      <vt:lpstr>Пример ответа веб-сервера</vt:lpstr>
      <vt:lpstr>Поля заголовка if_modifed_since, last_modified, if_none_match, Etag</vt:lpstr>
      <vt:lpstr>Поле Заголовка HOST</vt:lpstr>
      <vt:lpstr>URI, URL, URN</vt:lpstr>
      <vt:lpstr>Структура URL</vt:lpstr>
      <vt:lpstr>Структура URL</vt:lpstr>
      <vt:lpstr>Порт TCP/IP</vt:lpstr>
      <vt:lpstr>HTTPS</vt:lpstr>
      <vt:lpstr>SSL и TLS</vt:lpstr>
      <vt:lpstr>SSL и TLS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возможности HTTP</dc:title>
  <dc:creator>Алекс Алексов</dc:creator>
  <cp:lastModifiedBy>Алекс Алексов</cp:lastModifiedBy>
  <cp:revision>2</cp:revision>
  <dcterms:created xsi:type="dcterms:W3CDTF">2020-09-30T03:56:52Z</dcterms:created>
  <dcterms:modified xsi:type="dcterms:W3CDTF">2020-09-30T03:58:45Z</dcterms:modified>
</cp:coreProperties>
</file>