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4" r:id="rId5"/>
    <p:sldId id="263" r:id="rId6"/>
    <p:sldId id="265" r:id="rId7"/>
    <p:sldId id="260" r:id="rId8"/>
    <p:sldId id="266" r:id="rId9"/>
    <p:sldId id="267" r:id="rId10"/>
    <p:sldId id="268" r:id="rId11"/>
    <p:sldId id="270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2" autoAdjust="0"/>
    <p:restoredTop sz="96439" autoAdjust="0"/>
  </p:normalViewPr>
  <p:slideViewPr>
    <p:cSldViewPr snapToGrid="0" showGuides="1">
      <p:cViewPr varScale="1">
        <p:scale>
          <a:sx n="82" d="100"/>
          <a:sy n="82" d="100"/>
        </p:scale>
        <p:origin x="989" y="67"/>
      </p:cViewPr>
      <p:guideLst>
        <p:guide orient="horz" pos="20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Prockudin" userId="e5f47d0c88d89c8c" providerId="LiveId" clId="{7565CBC2-6E73-432E-B3D3-209DDF2B5B64}"/>
    <pc:docChg chg="undo custSel addSld delSld modSld">
      <pc:chgData name="Vlad Prockudin" userId="e5f47d0c88d89c8c" providerId="LiveId" clId="{7565CBC2-6E73-432E-B3D3-209DDF2B5B64}" dt="2022-12-15T03:37:42.387" v="1259" actId="1076"/>
      <pc:docMkLst>
        <pc:docMk/>
      </pc:docMkLst>
      <pc:sldChg chg="addSp modSp mod">
        <pc:chgData name="Vlad Prockudin" userId="e5f47d0c88d89c8c" providerId="LiveId" clId="{7565CBC2-6E73-432E-B3D3-209DDF2B5B64}" dt="2022-12-15T02:52:44.601" v="304" actId="20577"/>
        <pc:sldMkLst>
          <pc:docMk/>
          <pc:sldMk cId="207860177" sldId="260"/>
        </pc:sldMkLst>
        <pc:spChg chg="mod">
          <ac:chgData name="Vlad Prockudin" userId="e5f47d0c88d89c8c" providerId="LiveId" clId="{7565CBC2-6E73-432E-B3D3-209DDF2B5B64}" dt="2022-12-15T02:48:20.454" v="101" actId="14100"/>
          <ac:spMkLst>
            <pc:docMk/>
            <pc:sldMk cId="207860177" sldId="260"/>
            <ac:spMk id="10" creationId="{F4DE0390-7F3A-46C9-9C40-CC0A240CB437}"/>
          </ac:spMkLst>
        </pc:spChg>
        <pc:spChg chg="mod">
          <ac:chgData name="Vlad Prockudin" userId="e5f47d0c88d89c8c" providerId="LiveId" clId="{7565CBC2-6E73-432E-B3D3-209DDF2B5B64}" dt="2022-12-15T02:46:35.106" v="36" actId="20577"/>
          <ac:spMkLst>
            <pc:docMk/>
            <pc:sldMk cId="207860177" sldId="260"/>
            <ac:spMk id="11" creationId="{D6CF5262-B022-4970-825B-3033A6A526C6}"/>
          </ac:spMkLst>
        </pc:spChg>
        <pc:spChg chg="mod">
          <ac:chgData name="Vlad Prockudin" userId="e5f47d0c88d89c8c" providerId="LiveId" clId="{7565CBC2-6E73-432E-B3D3-209DDF2B5B64}" dt="2022-12-15T02:49:24.048" v="218" actId="20577"/>
          <ac:spMkLst>
            <pc:docMk/>
            <pc:sldMk cId="207860177" sldId="260"/>
            <ac:spMk id="16" creationId="{EA552C32-E3F6-4209-BB64-3C30F07218EA}"/>
          </ac:spMkLst>
        </pc:spChg>
        <pc:spChg chg="mod">
          <ac:chgData name="Vlad Prockudin" userId="e5f47d0c88d89c8c" providerId="LiveId" clId="{7565CBC2-6E73-432E-B3D3-209DDF2B5B64}" dt="2022-12-15T02:50:18.829" v="248" actId="20577"/>
          <ac:spMkLst>
            <pc:docMk/>
            <pc:sldMk cId="207860177" sldId="260"/>
            <ac:spMk id="17" creationId="{61942689-76F7-4B9C-A53B-4AEEA8CEA750}"/>
          </ac:spMkLst>
        </pc:spChg>
        <pc:spChg chg="mod">
          <ac:chgData name="Vlad Prockudin" userId="e5f47d0c88d89c8c" providerId="LiveId" clId="{7565CBC2-6E73-432E-B3D3-209DDF2B5B64}" dt="2022-12-15T02:52:08.530" v="279" actId="20577"/>
          <ac:spMkLst>
            <pc:docMk/>
            <pc:sldMk cId="207860177" sldId="260"/>
            <ac:spMk id="18" creationId="{C8653E85-D458-422F-8466-36FF47F581BB}"/>
          </ac:spMkLst>
        </pc:spChg>
        <pc:spChg chg="add mod">
          <ac:chgData name="Vlad Prockudin" userId="e5f47d0c88d89c8c" providerId="LiveId" clId="{7565CBC2-6E73-432E-B3D3-209DDF2B5B64}" dt="2022-12-15T02:52:29.953" v="281" actId="1076"/>
          <ac:spMkLst>
            <pc:docMk/>
            <pc:sldMk cId="207860177" sldId="260"/>
            <ac:spMk id="19" creationId="{6D421A5F-B85E-4522-96DC-EE9F3DD3003E}"/>
          </ac:spMkLst>
        </pc:spChg>
        <pc:spChg chg="add mod">
          <ac:chgData name="Vlad Prockudin" userId="e5f47d0c88d89c8c" providerId="LiveId" clId="{7565CBC2-6E73-432E-B3D3-209DDF2B5B64}" dt="2022-12-15T02:52:44.601" v="304" actId="20577"/>
          <ac:spMkLst>
            <pc:docMk/>
            <pc:sldMk cId="207860177" sldId="260"/>
            <ac:spMk id="20" creationId="{22B7BC4A-2B14-42CA-B49B-08F9615F72FB}"/>
          </ac:spMkLst>
        </pc:spChg>
      </pc:sldChg>
      <pc:sldChg chg="addSp delSp modSp del mod">
        <pc:chgData name="Vlad Prockudin" userId="e5f47d0c88d89c8c" providerId="LiveId" clId="{7565CBC2-6E73-432E-B3D3-209DDF2B5B64}" dt="2022-12-15T02:44:08.655" v="1" actId="2696"/>
        <pc:sldMkLst>
          <pc:docMk/>
          <pc:sldMk cId="1434188815" sldId="261"/>
        </pc:sldMkLst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4" creationId="{00000000-0000-0000-0000-000000000000}"/>
          </ac:spMkLst>
        </pc:spChg>
        <pc:spChg chg="add mod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5" creationId="{0EF4F2A8-A2D0-4775-847C-DB4EDF2F9D8F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7" creationId="{00000000-0000-0000-0000-000000000000}"/>
          </ac:spMkLst>
        </pc:spChg>
        <pc:spChg chg="add mod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9" creationId="{356873F5-9291-4409-A78B-377269A68808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11" creationId="{67DD2A4F-C477-4FE8-9919-6FED1D384B5E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12" creationId="{5ABCA3CE-9F7F-4B42-811D-8F7062814BC1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14" creationId="{D869F52B-2CC2-4AA4-9D14-D1720C606404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15" creationId="{7E78ADFF-4FA5-41A3-90CA-D7C46D5E6ECB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18" creationId="{B75AE94B-403C-4C1B-8B3E-18F904A3F94B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19" creationId="{242E0C07-B1EA-4D47-A5C2-22139A88236E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21" creationId="{E40D9C40-BA0F-45C5-9751-40A8E8728039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23" creationId="{24996E59-AD45-4839-A03C-BD7120916637}"/>
          </ac:spMkLst>
        </pc:spChg>
        <pc:spChg chg="del">
          <ac:chgData name="Vlad Prockudin" userId="e5f47d0c88d89c8c" providerId="LiveId" clId="{7565CBC2-6E73-432E-B3D3-209DDF2B5B64}" dt="2022-12-15T02:33:27.103" v="0" actId="478"/>
          <ac:spMkLst>
            <pc:docMk/>
            <pc:sldMk cId="1434188815" sldId="261"/>
            <ac:spMk id="25" creationId="{E5591068-CA05-481A-874C-6BB784AF1BFB}"/>
          </ac:spMkLst>
        </pc:spChg>
        <pc:cxnChg chg="del">
          <ac:chgData name="Vlad Prockudin" userId="e5f47d0c88d89c8c" providerId="LiveId" clId="{7565CBC2-6E73-432E-B3D3-209DDF2B5B64}" dt="2022-12-15T02:33:27.103" v="0" actId="478"/>
          <ac:cxnSpMkLst>
            <pc:docMk/>
            <pc:sldMk cId="1434188815" sldId="261"/>
            <ac:cxnSpMk id="8" creationId="{6134C909-D000-4821-8D7C-3239736B2BFE}"/>
          </ac:cxnSpMkLst>
        </pc:cxnChg>
        <pc:cxnChg chg="del">
          <ac:chgData name="Vlad Prockudin" userId="e5f47d0c88d89c8c" providerId="LiveId" clId="{7565CBC2-6E73-432E-B3D3-209DDF2B5B64}" dt="2022-12-15T02:33:27.103" v="0" actId="478"/>
          <ac:cxnSpMkLst>
            <pc:docMk/>
            <pc:sldMk cId="1434188815" sldId="261"/>
            <ac:cxnSpMk id="16" creationId="{F1C0DB71-0D3A-4BDD-ADD7-97E1628D4CF2}"/>
          </ac:cxnSpMkLst>
        </pc:cxnChg>
        <pc:cxnChg chg="del">
          <ac:chgData name="Vlad Prockudin" userId="e5f47d0c88d89c8c" providerId="LiveId" clId="{7565CBC2-6E73-432E-B3D3-209DDF2B5B64}" dt="2022-12-15T02:33:27.103" v="0" actId="478"/>
          <ac:cxnSpMkLst>
            <pc:docMk/>
            <pc:sldMk cId="1434188815" sldId="261"/>
            <ac:cxnSpMk id="20" creationId="{6E340313-25CF-4E19-9B60-A1B17F735AD3}"/>
          </ac:cxnSpMkLst>
        </pc:cxnChg>
      </pc:sldChg>
      <pc:sldChg chg="addSp delSp modSp new mod">
        <pc:chgData name="Vlad Prockudin" userId="e5f47d0c88d89c8c" providerId="LiveId" clId="{7565CBC2-6E73-432E-B3D3-209DDF2B5B64}" dt="2022-12-15T03:20:26.004" v="997" actId="403"/>
        <pc:sldMkLst>
          <pc:docMk/>
          <pc:sldMk cId="1619910800" sldId="266"/>
        </pc:sldMkLst>
        <pc:spChg chg="del">
          <ac:chgData name="Vlad Prockudin" userId="e5f47d0c88d89c8c" providerId="LiveId" clId="{7565CBC2-6E73-432E-B3D3-209DDF2B5B64}" dt="2022-12-15T03:07:41.365" v="612" actId="478"/>
          <ac:spMkLst>
            <pc:docMk/>
            <pc:sldMk cId="1619910800" sldId="266"/>
            <ac:spMk id="2" creationId="{D33C926E-B211-40B6-B88D-E2ACF36D79F8}"/>
          </ac:spMkLst>
        </pc:spChg>
        <pc:spChg chg="mod">
          <ac:chgData name="Vlad Prockudin" userId="e5f47d0c88d89c8c" providerId="LiveId" clId="{7565CBC2-6E73-432E-B3D3-209DDF2B5B64}" dt="2022-12-15T02:55:41.881" v="325" actId="1076"/>
          <ac:spMkLst>
            <pc:docMk/>
            <pc:sldMk cId="1619910800" sldId="266"/>
            <ac:spMk id="4" creationId="{EC7C7332-E66B-4CF0-B17F-A84BC6A6FBAF}"/>
          </ac:spMkLst>
        </pc:spChg>
        <pc:spChg chg="del">
          <ac:chgData name="Vlad Prockudin" userId="e5f47d0c88d89c8c" providerId="LiveId" clId="{7565CBC2-6E73-432E-B3D3-209DDF2B5B64}" dt="2022-12-15T02:55:51.143" v="327" actId="478"/>
          <ac:spMkLst>
            <pc:docMk/>
            <pc:sldMk cId="1619910800" sldId="266"/>
            <ac:spMk id="5" creationId="{6BC5C95B-FD69-407A-9DF2-8325F6EFBFCD}"/>
          </ac:spMkLst>
        </pc:spChg>
        <pc:spChg chg="del">
          <ac:chgData name="Vlad Prockudin" userId="e5f47d0c88d89c8c" providerId="LiveId" clId="{7565CBC2-6E73-432E-B3D3-209DDF2B5B64}" dt="2022-12-15T02:55:45.709" v="326" actId="478"/>
          <ac:spMkLst>
            <pc:docMk/>
            <pc:sldMk cId="1619910800" sldId="266"/>
            <ac:spMk id="6" creationId="{6BE91459-2360-4AE2-809F-564883F49A23}"/>
          </ac:spMkLst>
        </pc:spChg>
        <pc:spChg chg="mod">
          <ac:chgData name="Vlad Prockudin" userId="e5f47d0c88d89c8c" providerId="LiveId" clId="{7565CBC2-6E73-432E-B3D3-209DDF2B5B64}" dt="2022-12-15T03:04:33.083" v="567" actId="1076"/>
          <ac:spMkLst>
            <pc:docMk/>
            <pc:sldMk cId="1619910800" sldId="266"/>
            <ac:spMk id="7" creationId="{6FE6C4F0-6D09-4627-8F24-722C02894850}"/>
          </ac:spMkLst>
        </pc:spChg>
        <pc:spChg chg="del">
          <ac:chgData name="Vlad Prockudin" userId="e5f47d0c88d89c8c" providerId="LiveId" clId="{7565CBC2-6E73-432E-B3D3-209DDF2B5B64}" dt="2022-12-15T02:55:45.709" v="326" actId="478"/>
          <ac:spMkLst>
            <pc:docMk/>
            <pc:sldMk cId="1619910800" sldId="266"/>
            <ac:spMk id="8" creationId="{0E0ACE26-403D-4611-8C2F-B00AA79EB749}"/>
          </ac:spMkLst>
        </pc:spChg>
        <pc:spChg chg="add mod">
          <ac:chgData name="Vlad Prockudin" userId="e5f47d0c88d89c8c" providerId="LiveId" clId="{7565CBC2-6E73-432E-B3D3-209DDF2B5B64}" dt="2022-12-15T03:06:51.382" v="591" actId="1076"/>
          <ac:spMkLst>
            <pc:docMk/>
            <pc:sldMk cId="1619910800" sldId="266"/>
            <ac:spMk id="9" creationId="{AB49A7B8-843C-46A8-B29A-730E319B2505}"/>
          </ac:spMkLst>
        </pc:spChg>
        <pc:spChg chg="add mod">
          <ac:chgData name="Vlad Prockudin" userId="e5f47d0c88d89c8c" providerId="LiveId" clId="{7565CBC2-6E73-432E-B3D3-209DDF2B5B64}" dt="2022-12-15T03:07:21.765" v="611" actId="1076"/>
          <ac:spMkLst>
            <pc:docMk/>
            <pc:sldMk cId="1619910800" sldId="266"/>
            <ac:spMk id="10" creationId="{1EDFED5F-2EE3-4380-BCEA-6C0160BC25D0}"/>
          </ac:spMkLst>
        </pc:spChg>
        <pc:spChg chg="add mod">
          <ac:chgData name="Vlad Prockudin" userId="e5f47d0c88d89c8c" providerId="LiveId" clId="{7565CBC2-6E73-432E-B3D3-209DDF2B5B64}" dt="2022-12-15T03:07:02.201" v="593" actId="1076"/>
          <ac:spMkLst>
            <pc:docMk/>
            <pc:sldMk cId="1619910800" sldId="266"/>
            <ac:spMk id="11" creationId="{945B0D1C-A4DA-4233-813D-A75B19D4A8B3}"/>
          </ac:spMkLst>
        </pc:spChg>
        <pc:spChg chg="add mod">
          <ac:chgData name="Vlad Prockudin" userId="e5f47d0c88d89c8c" providerId="LiveId" clId="{7565CBC2-6E73-432E-B3D3-209DDF2B5B64}" dt="2022-12-15T03:06:55.187" v="592" actId="1076"/>
          <ac:spMkLst>
            <pc:docMk/>
            <pc:sldMk cId="1619910800" sldId="266"/>
            <ac:spMk id="12" creationId="{F2E11F44-8B50-4643-8E98-F03E6C4CDB12}"/>
          </ac:spMkLst>
        </pc:spChg>
        <pc:spChg chg="add del mod">
          <ac:chgData name="Vlad Prockudin" userId="e5f47d0c88d89c8c" providerId="LiveId" clId="{7565CBC2-6E73-432E-B3D3-209DDF2B5B64}" dt="2022-12-15T03:00:49.418" v="484"/>
          <ac:spMkLst>
            <pc:docMk/>
            <pc:sldMk cId="1619910800" sldId="266"/>
            <ac:spMk id="13" creationId="{02D8A16A-4BD4-4E03-9A48-6AF5E09E863E}"/>
          </ac:spMkLst>
        </pc:spChg>
        <pc:spChg chg="add mod">
          <ac:chgData name="Vlad Prockudin" userId="e5f47d0c88d89c8c" providerId="LiveId" clId="{7565CBC2-6E73-432E-B3D3-209DDF2B5B64}" dt="2022-12-15T03:06:10.078" v="584" actId="14100"/>
          <ac:spMkLst>
            <pc:docMk/>
            <pc:sldMk cId="1619910800" sldId="266"/>
            <ac:spMk id="14" creationId="{5E0A784E-D6B2-4F6B-99C4-4E52EE61DEAD}"/>
          </ac:spMkLst>
        </pc:spChg>
        <pc:spChg chg="add mod">
          <ac:chgData name="Vlad Prockudin" userId="e5f47d0c88d89c8c" providerId="LiveId" clId="{7565CBC2-6E73-432E-B3D3-209DDF2B5B64}" dt="2022-12-15T03:20:26.004" v="997" actId="403"/>
          <ac:spMkLst>
            <pc:docMk/>
            <pc:sldMk cId="1619910800" sldId="266"/>
            <ac:spMk id="15" creationId="{E0278E7E-DC7D-486B-BFEE-BD973E9DCBB5}"/>
          </ac:spMkLst>
        </pc:spChg>
        <pc:cxnChg chg="add mod">
          <ac:chgData name="Vlad Prockudin" userId="e5f47d0c88d89c8c" providerId="LiveId" clId="{7565CBC2-6E73-432E-B3D3-209DDF2B5B64}" dt="2022-12-15T03:06:35.200" v="587" actId="1076"/>
          <ac:cxnSpMkLst>
            <pc:docMk/>
            <pc:sldMk cId="1619910800" sldId="266"/>
            <ac:cxnSpMk id="16" creationId="{272E040C-E990-4002-A930-836CD48474F3}"/>
          </ac:cxnSpMkLst>
        </pc:cxnChg>
        <pc:cxnChg chg="add mod">
          <ac:chgData name="Vlad Prockudin" userId="e5f47d0c88d89c8c" providerId="LiveId" clId="{7565CBC2-6E73-432E-B3D3-209DDF2B5B64}" dt="2022-12-15T03:06:45.291" v="590" actId="1076"/>
          <ac:cxnSpMkLst>
            <pc:docMk/>
            <pc:sldMk cId="1619910800" sldId="266"/>
            <ac:cxnSpMk id="17" creationId="{F7F49F53-9A3B-4189-B1C3-3732FAB1C981}"/>
          </ac:cxnSpMkLst>
        </pc:cxnChg>
      </pc:sldChg>
      <pc:sldChg chg="addSp delSp modSp new mod">
        <pc:chgData name="Vlad Prockudin" userId="e5f47d0c88d89c8c" providerId="LiveId" clId="{7565CBC2-6E73-432E-B3D3-209DDF2B5B64}" dt="2022-12-15T03:20:36.550" v="999" actId="403"/>
        <pc:sldMkLst>
          <pc:docMk/>
          <pc:sldMk cId="2967636632" sldId="267"/>
        </pc:sldMkLst>
        <pc:spChg chg="mod">
          <ac:chgData name="Vlad Prockudin" userId="e5f47d0c88d89c8c" providerId="LiveId" clId="{7565CBC2-6E73-432E-B3D3-209DDF2B5B64}" dt="2022-12-15T03:08:34.912" v="665" actId="27636"/>
          <ac:spMkLst>
            <pc:docMk/>
            <pc:sldMk cId="2967636632" sldId="267"/>
            <ac:spMk id="4" creationId="{37768AD3-83CB-46B9-A208-C054FCB209E3}"/>
          </ac:spMkLst>
        </pc:spChg>
        <pc:spChg chg="del">
          <ac:chgData name="Vlad Prockudin" userId="e5f47d0c88d89c8c" providerId="LiveId" clId="{7565CBC2-6E73-432E-B3D3-209DDF2B5B64}" dt="2022-12-15T03:08:53.667" v="667" actId="478"/>
          <ac:spMkLst>
            <pc:docMk/>
            <pc:sldMk cId="2967636632" sldId="267"/>
            <ac:spMk id="5" creationId="{068B360D-DA47-4326-A214-A5EE41157405}"/>
          </ac:spMkLst>
        </pc:spChg>
        <pc:spChg chg="del">
          <ac:chgData name="Vlad Prockudin" userId="e5f47d0c88d89c8c" providerId="LiveId" clId="{7565CBC2-6E73-432E-B3D3-209DDF2B5B64}" dt="2022-12-15T03:08:46.953" v="666" actId="478"/>
          <ac:spMkLst>
            <pc:docMk/>
            <pc:sldMk cId="2967636632" sldId="267"/>
            <ac:spMk id="6" creationId="{6B24E66A-1CC2-496B-862D-9B7F252CCBB9}"/>
          </ac:spMkLst>
        </pc:spChg>
        <pc:spChg chg="mod">
          <ac:chgData name="Vlad Prockudin" userId="e5f47d0c88d89c8c" providerId="LiveId" clId="{7565CBC2-6E73-432E-B3D3-209DDF2B5B64}" dt="2022-12-15T03:16:41.837" v="960" actId="20577"/>
          <ac:spMkLst>
            <pc:docMk/>
            <pc:sldMk cId="2967636632" sldId="267"/>
            <ac:spMk id="7" creationId="{B5E18F71-5550-46AE-B39B-4AF1B5ACA007}"/>
          </ac:spMkLst>
        </pc:spChg>
        <pc:spChg chg="del">
          <ac:chgData name="Vlad Prockudin" userId="e5f47d0c88d89c8c" providerId="LiveId" clId="{7565CBC2-6E73-432E-B3D3-209DDF2B5B64}" dt="2022-12-15T03:08:46.953" v="666" actId="478"/>
          <ac:spMkLst>
            <pc:docMk/>
            <pc:sldMk cId="2967636632" sldId="267"/>
            <ac:spMk id="8" creationId="{73B0BDCC-BD86-43AC-8844-8BE9D612B237}"/>
          </ac:spMkLst>
        </pc:spChg>
        <pc:spChg chg="add mod">
          <ac:chgData name="Vlad Prockudin" userId="e5f47d0c88d89c8c" providerId="LiveId" clId="{7565CBC2-6E73-432E-B3D3-209DDF2B5B64}" dt="2022-12-15T03:20:05.903" v="995" actId="14100"/>
          <ac:spMkLst>
            <pc:docMk/>
            <pc:sldMk cId="2967636632" sldId="267"/>
            <ac:spMk id="9" creationId="{A667A47E-A2BF-41A7-8357-8FF9E62B4304}"/>
          </ac:spMkLst>
        </pc:spChg>
        <pc:spChg chg="add mod">
          <ac:chgData name="Vlad Prockudin" userId="e5f47d0c88d89c8c" providerId="LiveId" clId="{7565CBC2-6E73-432E-B3D3-209DDF2B5B64}" dt="2022-12-15T03:20:36.550" v="999" actId="403"/>
          <ac:spMkLst>
            <pc:docMk/>
            <pc:sldMk cId="2967636632" sldId="267"/>
            <ac:spMk id="10" creationId="{6EFE9567-2641-4388-9A2A-4CA91FE9097F}"/>
          </ac:spMkLst>
        </pc:spChg>
        <pc:cxnChg chg="add mod">
          <ac:chgData name="Vlad Prockudin" userId="e5f47d0c88d89c8c" providerId="LiveId" clId="{7565CBC2-6E73-432E-B3D3-209DDF2B5B64}" dt="2022-12-15T03:20:16.706" v="996" actId="1076"/>
          <ac:cxnSpMkLst>
            <pc:docMk/>
            <pc:sldMk cId="2967636632" sldId="267"/>
            <ac:cxnSpMk id="11" creationId="{F88F015B-5EFA-43AE-A251-7898B2957991}"/>
          </ac:cxnSpMkLst>
        </pc:cxnChg>
      </pc:sldChg>
      <pc:sldChg chg="addSp delSp modSp new mod">
        <pc:chgData name="Vlad Prockudin" userId="e5f47d0c88d89c8c" providerId="LiveId" clId="{7565CBC2-6E73-432E-B3D3-209DDF2B5B64}" dt="2022-12-15T03:37:42.387" v="1259" actId="1076"/>
        <pc:sldMkLst>
          <pc:docMk/>
          <pc:sldMk cId="4240672088" sldId="268"/>
        </pc:sldMkLst>
        <pc:spChg chg="del">
          <ac:chgData name="Vlad Prockudin" userId="e5f47d0c88d89c8c" providerId="LiveId" clId="{7565CBC2-6E73-432E-B3D3-209DDF2B5B64}" dt="2022-12-15T03:27:59.404" v="1187" actId="478"/>
          <ac:spMkLst>
            <pc:docMk/>
            <pc:sldMk cId="4240672088" sldId="268"/>
            <ac:spMk id="2" creationId="{FE5FE502-7EF7-4329-A658-2DBA2D5A9BF6}"/>
          </ac:spMkLst>
        </pc:spChg>
        <pc:spChg chg="mod">
          <ac:chgData name="Vlad Prockudin" userId="e5f47d0c88d89c8c" providerId="LiveId" clId="{7565CBC2-6E73-432E-B3D3-209DDF2B5B64}" dt="2022-12-15T03:36:52.228" v="1253" actId="1076"/>
          <ac:spMkLst>
            <pc:docMk/>
            <pc:sldMk cId="4240672088" sldId="268"/>
            <ac:spMk id="4" creationId="{A526BC9B-959C-46F1-BDC0-163518616E8B}"/>
          </ac:spMkLst>
        </pc:spChg>
        <pc:spChg chg="mod">
          <ac:chgData name="Vlad Prockudin" userId="e5f47d0c88d89c8c" providerId="LiveId" clId="{7565CBC2-6E73-432E-B3D3-209DDF2B5B64}" dt="2022-12-15T03:37:06.129" v="1255" actId="14100"/>
          <ac:spMkLst>
            <pc:docMk/>
            <pc:sldMk cId="4240672088" sldId="268"/>
            <ac:spMk id="5" creationId="{CECC207C-0799-463B-BD62-0B7D7D7EA1B4}"/>
          </ac:spMkLst>
        </pc:spChg>
        <pc:spChg chg="del">
          <ac:chgData name="Vlad Prockudin" userId="e5f47d0c88d89c8c" providerId="LiveId" clId="{7565CBC2-6E73-432E-B3D3-209DDF2B5B64}" dt="2022-12-15T03:22:36.209" v="1016" actId="478"/>
          <ac:spMkLst>
            <pc:docMk/>
            <pc:sldMk cId="4240672088" sldId="268"/>
            <ac:spMk id="6" creationId="{B5D7E443-41A7-4F56-8DD6-08AB99002512}"/>
          </ac:spMkLst>
        </pc:spChg>
        <pc:spChg chg="del">
          <ac:chgData name="Vlad Prockudin" userId="e5f47d0c88d89c8c" providerId="LiveId" clId="{7565CBC2-6E73-432E-B3D3-209DDF2B5B64}" dt="2022-12-15T03:24:05.077" v="1122" actId="478"/>
          <ac:spMkLst>
            <pc:docMk/>
            <pc:sldMk cId="4240672088" sldId="268"/>
            <ac:spMk id="7" creationId="{E23E5E1C-0604-46CA-941A-BD6AD8E38EC5}"/>
          </ac:spMkLst>
        </pc:spChg>
        <pc:spChg chg="del">
          <ac:chgData name="Vlad Prockudin" userId="e5f47d0c88d89c8c" providerId="LiveId" clId="{7565CBC2-6E73-432E-B3D3-209DDF2B5B64}" dt="2022-12-15T03:22:36.209" v="1016" actId="478"/>
          <ac:spMkLst>
            <pc:docMk/>
            <pc:sldMk cId="4240672088" sldId="268"/>
            <ac:spMk id="8" creationId="{A94B05F8-0D42-450C-A7DF-E9BBDA90B3FD}"/>
          </ac:spMkLst>
        </pc:spChg>
        <pc:spChg chg="add mod">
          <ac:chgData name="Vlad Prockudin" userId="e5f47d0c88d89c8c" providerId="LiveId" clId="{7565CBC2-6E73-432E-B3D3-209DDF2B5B64}" dt="2022-12-15T03:37:42.387" v="1259" actId="1076"/>
          <ac:spMkLst>
            <pc:docMk/>
            <pc:sldMk cId="4240672088" sldId="268"/>
            <ac:spMk id="9" creationId="{1A2B79DF-A1A8-4006-8CD6-FB72EB7A7A0F}"/>
          </ac:spMkLst>
        </pc:spChg>
        <pc:spChg chg="add del mod">
          <ac:chgData name="Vlad Prockudin" userId="e5f47d0c88d89c8c" providerId="LiveId" clId="{7565CBC2-6E73-432E-B3D3-209DDF2B5B64}" dt="2022-12-15T03:24:56.839" v="1128" actId="478"/>
          <ac:spMkLst>
            <pc:docMk/>
            <pc:sldMk cId="4240672088" sldId="268"/>
            <ac:spMk id="10" creationId="{C00FEEF4-E9B0-4834-816C-038BFACCF4F0}"/>
          </ac:spMkLst>
        </pc:spChg>
        <pc:spChg chg="add mod">
          <ac:chgData name="Vlad Prockudin" userId="e5f47d0c88d89c8c" providerId="LiveId" clId="{7565CBC2-6E73-432E-B3D3-209DDF2B5B64}" dt="2022-12-15T03:37:06.129" v="1255" actId="14100"/>
          <ac:spMkLst>
            <pc:docMk/>
            <pc:sldMk cId="4240672088" sldId="268"/>
            <ac:spMk id="11" creationId="{50C6F470-5DE9-49FF-BD43-5D8C06AC26CE}"/>
          </ac:spMkLst>
        </pc:spChg>
        <pc:spChg chg="add del mod">
          <ac:chgData name="Vlad Prockudin" userId="e5f47d0c88d89c8c" providerId="LiveId" clId="{7565CBC2-6E73-432E-B3D3-209DDF2B5B64}" dt="2022-12-15T03:24:54.760" v="1127" actId="478"/>
          <ac:spMkLst>
            <pc:docMk/>
            <pc:sldMk cId="4240672088" sldId="268"/>
            <ac:spMk id="12" creationId="{1AC1D203-4873-4E43-9AD1-2F537A350D97}"/>
          </ac:spMkLst>
        </pc:spChg>
        <pc:spChg chg="add mod">
          <ac:chgData name="Vlad Prockudin" userId="e5f47d0c88d89c8c" providerId="LiveId" clId="{7565CBC2-6E73-432E-B3D3-209DDF2B5B64}" dt="2022-12-15T03:37:23.160" v="1256" actId="1076"/>
          <ac:spMkLst>
            <pc:docMk/>
            <pc:sldMk cId="4240672088" sldId="268"/>
            <ac:spMk id="14" creationId="{727C061D-436A-4198-89AD-F0980823DB0C}"/>
          </ac:spMkLst>
        </pc:spChg>
        <pc:spChg chg="add mod">
          <ac:chgData name="Vlad Prockudin" userId="e5f47d0c88d89c8c" providerId="LiveId" clId="{7565CBC2-6E73-432E-B3D3-209DDF2B5B64}" dt="2022-12-15T03:37:35.824" v="1258" actId="1076"/>
          <ac:spMkLst>
            <pc:docMk/>
            <pc:sldMk cId="4240672088" sldId="268"/>
            <ac:spMk id="15" creationId="{118C7585-D249-4A69-B6F6-0C7700C64744}"/>
          </ac:spMkLst>
        </pc:spChg>
        <pc:cxnChg chg="add mod">
          <ac:chgData name="Vlad Prockudin" userId="e5f47d0c88d89c8c" providerId="LiveId" clId="{7565CBC2-6E73-432E-B3D3-209DDF2B5B64}" dt="2022-12-15T03:37:06.129" v="1255" actId="14100"/>
          <ac:cxnSpMkLst>
            <pc:docMk/>
            <pc:sldMk cId="4240672088" sldId="268"/>
            <ac:cxnSpMk id="13" creationId="{648ED558-8444-4FF8-A1BD-7A60E67B9460}"/>
          </ac:cxnSpMkLst>
        </pc:cxnChg>
        <pc:cxnChg chg="add mod">
          <ac:chgData name="Vlad Prockudin" userId="e5f47d0c88d89c8c" providerId="LiveId" clId="{7565CBC2-6E73-432E-B3D3-209DDF2B5B64}" dt="2022-12-15T03:37:23.160" v="1256" actId="1076"/>
          <ac:cxnSpMkLst>
            <pc:docMk/>
            <pc:sldMk cId="4240672088" sldId="268"/>
            <ac:cxnSpMk id="16" creationId="{B64187BF-3E16-454F-9390-67D08FDD9B14}"/>
          </ac:cxnSpMkLst>
        </pc:cxnChg>
      </pc:sldChg>
      <pc:sldChg chg="addSp delSp modSp new mod">
        <pc:chgData name="Vlad Prockudin" userId="e5f47d0c88d89c8c" providerId="LiveId" clId="{7565CBC2-6E73-432E-B3D3-209DDF2B5B64}" dt="2022-12-15T03:36:38.383" v="1251" actId="1076"/>
        <pc:sldMkLst>
          <pc:docMk/>
          <pc:sldMk cId="4195399932" sldId="269"/>
        </pc:sldMkLst>
        <pc:spChg chg="del">
          <ac:chgData name="Vlad Prockudin" userId="e5f47d0c88d89c8c" providerId="LiveId" clId="{7565CBC2-6E73-432E-B3D3-209DDF2B5B64}" dt="2022-12-15T03:35:49.395" v="1244" actId="478"/>
          <ac:spMkLst>
            <pc:docMk/>
            <pc:sldMk cId="4195399932" sldId="269"/>
            <ac:spMk id="2" creationId="{9FC5C73F-09DB-4B4E-9572-2774C7892379}"/>
          </ac:spMkLst>
        </pc:spChg>
        <pc:spChg chg="mod">
          <ac:chgData name="Vlad Prockudin" userId="e5f47d0c88d89c8c" providerId="LiveId" clId="{7565CBC2-6E73-432E-B3D3-209DDF2B5B64}" dt="2022-12-15T03:36:26.205" v="1250" actId="1076"/>
          <ac:spMkLst>
            <pc:docMk/>
            <pc:sldMk cId="4195399932" sldId="269"/>
            <ac:spMk id="4" creationId="{DDAD2160-CDAB-45C0-9769-1FB458A739A9}"/>
          </ac:spMkLst>
        </pc:spChg>
        <pc:spChg chg="del">
          <ac:chgData name="Vlad Prockudin" userId="e5f47d0c88d89c8c" providerId="LiveId" clId="{7565CBC2-6E73-432E-B3D3-209DDF2B5B64}" dt="2022-12-15T03:33:23.708" v="1188" actId="478"/>
          <ac:spMkLst>
            <pc:docMk/>
            <pc:sldMk cId="4195399932" sldId="269"/>
            <ac:spMk id="5" creationId="{7D225482-ADA4-469E-9A64-BFFAD9890344}"/>
          </ac:spMkLst>
        </pc:spChg>
        <pc:spChg chg="del">
          <ac:chgData name="Vlad Prockudin" userId="e5f47d0c88d89c8c" providerId="LiveId" clId="{7565CBC2-6E73-432E-B3D3-209DDF2B5B64}" dt="2022-12-15T03:33:23.708" v="1188" actId="478"/>
          <ac:spMkLst>
            <pc:docMk/>
            <pc:sldMk cId="4195399932" sldId="269"/>
            <ac:spMk id="6" creationId="{73B7D081-4101-456F-B895-42CCD7EAFBA5}"/>
          </ac:spMkLst>
        </pc:spChg>
        <pc:spChg chg="del">
          <ac:chgData name="Vlad Prockudin" userId="e5f47d0c88d89c8c" providerId="LiveId" clId="{7565CBC2-6E73-432E-B3D3-209DDF2B5B64}" dt="2022-12-15T03:33:23.708" v="1188" actId="478"/>
          <ac:spMkLst>
            <pc:docMk/>
            <pc:sldMk cId="4195399932" sldId="269"/>
            <ac:spMk id="7" creationId="{FB0C4769-A19F-45D3-9D0F-E565344DD303}"/>
          </ac:spMkLst>
        </pc:spChg>
        <pc:spChg chg="del">
          <ac:chgData name="Vlad Prockudin" userId="e5f47d0c88d89c8c" providerId="LiveId" clId="{7565CBC2-6E73-432E-B3D3-209DDF2B5B64}" dt="2022-12-15T03:33:23.708" v="1188" actId="478"/>
          <ac:spMkLst>
            <pc:docMk/>
            <pc:sldMk cId="4195399932" sldId="269"/>
            <ac:spMk id="8" creationId="{917DF08A-5755-4A51-A07B-52CCE5A2C019}"/>
          </ac:spMkLst>
        </pc:spChg>
        <pc:picChg chg="add mod">
          <ac:chgData name="Vlad Prockudin" userId="e5f47d0c88d89c8c" providerId="LiveId" clId="{7565CBC2-6E73-432E-B3D3-209DDF2B5B64}" dt="2022-12-15T03:36:38.383" v="1251" actId="1076"/>
          <ac:picMkLst>
            <pc:docMk/>
            <pc:sldMk cId="4195399932" sldId="269"/>
            <ac:picMk id="2050" creationId="{B0726336-E7DE-4781-A262-C28AEAC651BB}"/>
          </ac:picMkLst>
        </pc:picChg>
      </pc:sldChg>
      <pc:sldChg chg="addSp delSp modSp new mod">
        <pc:chgData name="Vlad Prockudin" userId="e5f47d0c88d89c8c" providerId="LiveId" clId="{7565CBC2-6E73-432E-B3D3-209DDF2B5B64}" dt="2022-12-15T03:34:55.238" v="1242" actId="1076"/>
        <pc:sldMkLst>
          <pc:docMk/>
          <pc:sldMk cId="3095399549" sldId="270"/>
        </pc:sldMkLst>
        <pc:spChg chg="del">
          <ac:chgData name="Vlad Prockudin" userId="e5f47d0c88d89c8c" providerId="LiveId" clId="{7565CBC2-6E73-432E-B3D3-209DDF2B5B64}" dt="2022-12-15T03:34:29.723" v="1238" actId="478"/>
          <ac:spMkLst>
            <pc:docMk/>
            <pc:sldMk cId="3095399549" sldId="270"/>
            <ac:spMk id="2" creationId="{8032DFD7-3AC9-432A-A9E3-5DA621F10255}"/>
          </ac:spMkLst>
        </pc:spChg>
        <pc:spChg chg="mod">
          <ac:chgData name="Vlad Prockudin" userId="e5f47d0c88d89c8c" providerId="LiveId" clId="{7565CBC2-6E73-432E-B3D3-209DDF2B5B64}" dt="2022-12-15T03:34:50.495" v="1241" actId="1076"/>
          <ac:spMkLst>
            <pc:docMk/>
            <pc:sldMk cId="3095399549" sldId="270"/>
            <ac:spMk id="3" creationId="{040466A8-D38E-4DF8-B83C-27F49393F192}"/>
          </ac:spMkLst>
        </pc:spChg>
        <pc:spChg chg="mod">
          <ac:chgData name="Vlad Prockudin" userId="e5f47d0c88d89c8c" providerId="LiveId" clId="{7565CBC2-6E73-432E-B3D3-209DDF2B5B64}" dt="2022-12-15T03:34:38.672" v="1239" actId="1076"/>
          <ac:spMkLst>
            <pc:docMk/>
            <pc:sldMk cId="3095399549" sldId="270"/>
            <ac:spMk id="4" creationId="{0F675D91-93E7-4301-8656-1BD860035EB4}"/>
          </ac:spMkLst>
        </pc:spChg>
        <pc:spChg chg="del">
          <ac:chgData name="Vlad Prockudin" userId="e5f47d0c88d89c8c" providerId="LiveId" clId="{7565CBC2-6E73-432E-B3D3-209DDF2B5B64}" dt="2022-12-15T03:33:31.781" v="1190" actId="478"/>
          <ac:spMkLst>
            <pc:docMk/>
            <pc:sldMk cId="3095399549" sldId="270"/>
            <ac:spMk id="5" creationId="{56C81F09-B64F-4799-853D-E47DD4C57D92}"/>
          </ac:spMkLst>
        </pc:spChg>
        <pc:spChg chg="del">
          <ac:chgData name="Vlad Prockudin" userId="e5f47d0c88d89c8c" providerId="LiveId" clId="{7565CBC2-6E73-432E-B3D3-209DDF2B5B64}" dt="2022-12-15T03:33:31.781" v="1190" actId="478"/>
          <ac:spMkLst>
            <pc:docMk/>
            <pc:sldMk cId="3095399549" sldId="270"/>
            <ac:spMk id="6" creationId="{22B498C6-08AC-4896-9809-D7BA1245ED73}"/>
          </ac:spMkLst>
        </pc:spChg>
        <pc:spChg chg="del">
          <ac:chgData name="Vlad Prockudin" userId="e5f47d0c88d89c8c" providerId="LiveId" clId="{7565CBC2-6E73-432E-B3D3-209DDF2B5B64}" dt="2022-12-15T03:33:31.781" v="1190" actId="478"/>
          <ac:spMkLst>
            <pc:docMk/>
            <pc:sldMk cId="3095399549" sldId="270"/>
            <ac:spMk id="7" creationId="{F8F7474F-77AA-448F-BF92-68FDE1483A6F}"/>
          </ac:spMkLst>
        </pc:spChg>
        <pc:spChg chg="del">
          <ac:chgData name="Vlad Prockudin" userId="e5f47d0c88d89c8c" providerId="LiveId" clId="{7565CBC2-6E73-432E-B3D3-209DDF2B5B64}" dt="2022-12-15T03:33:31.781" v="1190" actId="478"/>
          <ac:spMkLst>
            <pc:docMk/>
            <pc:sldMk cId="3095399549" sldId="270"/>
            <ac:spMk id="8" creationId="{BDCFC462-54CC-4A61-BA8E-FD5801EC693C}"/>
          </ac:spMkLst>
        </pc:spChg>
        <pc:picChg chg="add mod">
          <ac:chgData name="Vlad Prockudin" userId="e5f47d0c88d89c8c" providerId="LiveId" clId="{7565CBC2-6E73-432E-B3D3-209DDF2B5B64}" dt="2022-12-15T03:34:55.238" v="1242" actId="1076"/>
          <ac:picMkLst>
            <pc:docMk/>
            <pc:sldMk cId="3095399549" sldId="270"/>
            <ac:picMk id="1026" creationId="{94401E3C-3964-430E-A368-8FDFBBFFD031}"/>
          </ac:picMkLst>
        </pc:picChg>
      </pc:sldChg>
    </pc:docChg>
  </pc:docChgLst>
  <pc:docChgLst>
    <pc:chgData name="Vlad Prockudin" userId="e5f47d0c88d89c8c" providerId="LiveId" clId="{DEFD0DE1-B16E-44B7-8F17-996759E73F59}"/>
    <pc:docChg chg="delSld">
      <pc:chgData name="Vlad Prockudin" userId="e5f47d0c88d89c8c" providerId="LiveId" clId="{DEFD0DE1-B16E-44B7-8F17-996759E73F59}" dt="2022-12-17T02:08:57.278" v="0" actId="2696"/>
      <pc:docMkLst>
        <pc:docMk/>
      </pc:docMkLst>
      <pc:sldChg chg="del">
        <pc:chgData name="Vlad Prockudin" userId="e5f47d0c88d89c8c" providerId="LiveId" clId="{DEFD0DE1-B16E-44B7-8F17-996759E73F59}" dt="2022-12-17T02:08:57.278" v="0" actId="2696"/>
        <pc:sldMkLst>
          <pc:docMk/>
          <pc:sldMk cId="4195399932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95B380-F371-4322-87FE-0E51703779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F4307B-24CD-4739-A779-092374B65D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3E31-2838-4EFC-A167-11E010CC2953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841C0A-F6B0-42EE-9835-88429EDD13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F50411-433B-454A-A3E8-C98D47E65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33185-3515-459B-9259-7C7546D66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43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150D-001A-413B-964F-7A81B33E378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2E532-6C8F-4F71-9BA9-3023753D4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61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7723E2FE-6012-4501-ACDB-3FECEA31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9454" y="60304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73C401B-1B14-4810-BA37-2D3B4ECEFE53}" type="datetime1">
              <a:rPr lang="ru-RU" smtClean="0"/>
              <a:t>17.12.2022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69C74DB-AE1A-437B-ACD9-E27CA6D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6481"/>
            <a:ext cx="10515600" cy="177196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6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E4B5BDC-B674-4D6C-BB4A-C5841B4B4B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017895"/>
            <a:ext cx="4140200" cy="36512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/>
              <a:t>вспомогательный текст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CA9203-8CF5-40F9-9015-089D63E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225" y="626121"/>
            <a:ext cx="2646405" cy="7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315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ный слайд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69C74DB-AE1A-437B-ACD9-E27CA6D762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6734"/>
            <a:ext cx="10515600" cy="17421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E4B5BDC-B674-4D6C-BB4A-C5841B4B4B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678906"/>
            <a:ext cx="5180664" cy="70411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/>
              <a:t>Вспомогательный текст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1C127-BDB2-4D0F-B587-701998F716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64" y="587000"/>
            <a:ext cx="1596908" cy="4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2369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935001-F611-48AA-8CCD-5608B23DE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0648" y="620713"/>
            <a:ext cx="1353152" cy="377222"/>
          </a:xfrm>
          <a:prstGeom prst="rect">
            <a:avLst/>
          </a:prstGeom>
        </p:spPr>
      </p:pic>
      <p:sp>
        <p:nvSpPr>
          <p:cNvPr id="15" name="Текст 3">
            <a:extLst>
              <a:ext uri="{FF2B5EF4-FFF2-40B4-BE49-F238E27FC236}">
                <a16:creationId xmlns:a16="http://schemas.microsoft.com/office/drawing/2014/main" id="{C0B80ED3-DC8A-42DC-BC4B-95F5485A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05000"/>
            <a:ext cx="7315216" cy="3733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C439BE-A362-4687-BF3E-E918BF66BC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64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081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C343B821-FE49-4211-9520-831C20CD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D51B9364-5DB4-4AFA-AFCD-E6626B22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C6D272EC-4FE5-4856-BBBD-4970EEA3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5075"/>
            <a:ext cx="5157787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A42FF725-7571-4F98-B64F-FA437E55E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173787" y="2505075"/>
            <a:ext cx="5180013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B6E80F-14C0-49FD-B3E3-C912471678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129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935001-F611-48AA-8CCD-5608B23DE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0648" y="620713"/>
            <a:ext cx="1353152" cy="377222"/>
          </a:xfrm>
          <a:prstGeom prst="rect">
            <a:avLst/>
          </a:prstGeom>
        </p:spPr>
      </p:pic>
      <p:sp>
        <p:nvSpPr>
          <p:cNvPr id="15" name="Текст 4">
            <a:extLst>
              <a:ext uri="{FF2B5EF4-FFF2-40B4-BE49-F238E27FC236}">
                <a16:creationId xmlns:a16="http://schemas.microsoft.com/office/drawing/2014/main" id="{D51B9364-5DB4-4AFA-AFCD-E6626B22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393223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E237B4B3-823E-4C5E-A8C7-57352438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81163"/>
            <a:ext cx="6172200" cy="3957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3D2DADC0-3A47-4A03-916A-647FD2D4C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505075"/>
            <a:ext cx="3932237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45DF89-D09B-43D0-AF95-90F81E3E49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054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10DDC-3547-4683-AC65-B0D9C447F2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179" y="2864216"/>
            <a:ext cx="9095642" cy="112956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ru-RU" dirty="0"/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20052F-71FF-4783-BF9B-3D24EB9A25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060" y="811589"/>
            <a:ext cx="1946275" cy="5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4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8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61" r:id="rId4"/>
    <p:sldLayoutId id="2147483662" r:id="rId5"/>
    <p:sldLayoutId id="2147483663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FB3164-E553-4876-B6E4-6160CE491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0123" y="6017894"/>
            <a:ext cx="2743200" cy="365125"/>
          </a:xfrm>
        </p:spPr>
        <p:txBody>
          <a:bodyPr/>
          <a:lstStyle/>
          <a:p>
            <a:fld id="{273C401B-1B14-4810-BA37-2D3B4ECEFE53}" type="datetime1">
              <a:rPr lang="ru-RU" smtClean="0"/>
              <a:t>17.12.2022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22DD62B-A6E1-D847-AC65-0FFC5C31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6481"/>
            <a:ext cx="10909041" cy="177196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sz="5400" dirty="0">
                <a:effectLst/>
              </a:rPr>
              <a:t>Автоматизированная система</a:t>
            </a:r>
            <a:br>
              <a:rPr lang="ru-RU" sz="5400" dirty="0">
                <a:effectLst/>
              </a:rPr>
            </a:br>
            <a:r>
              <a:rPr lang="ru-RU" sz="5400" dirty="0">
                <a:effectLst/>
              </a:rPr>
              <a:t>организации практик в вузе</a:t>
            </a:r>
            <a:endParaRPr lang="ru-RU" sz="27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5CFFF6C-0D1D-714B-92AD-A47523416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017895"/>
            <a:ext cx="6532985" cy="365125"/>
          </a:xfrm>
        </p:spPr>
        <p:txBody>
          <a:bodyPr/>
          <a:lstStyle/>
          <a:p>
            <a:r>
              <a:rPr lang="ru-RU" sz="2400" dirty="0"/>
              <a:t>Прокудин Владислав Вячеславович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44486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7EF8BA-3239-4829-879D-08BF77DF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10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26BC9B-959C-46F1-BDC0-1635186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CC207C-0799-463B-BD62-0B7D7D7EA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2409926"/>
            <a:ext cx="7399643" cy="823912"/>
          </a:xfrm>
        </p:spPr>
        <p:txBody>
          <a:bodyPr/>
          <a:lstStyle/>
          <a:p>
            <a:r>
              <a:rPr lang="ru-RU" dirty="0">
                <a:solidFill>
                  <a:srgbClr val="3C388D"/>
                </a:solidFill>
              </a:rPr>
              <a:t>На данный момент реализованы страницы для двух ролей: 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1A2B79DF-A1A8-4006-8CD6-FB72EB7A7A0F}"/>
              </a:ext>
            </a:extLst>
          </p:cNvPr>
          <p:cNvSpPr txBox="1">
            <a:spLocks/>
          </p:cNvSpPr>
          <p:nvPr/>
        </p:nvSpPr>
        <p:spPr>
          <a:xfrm>
            <a:off x="9394487" y="2308802"/>
            <a:ext cx="1620253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3C388D"/>
                </a:solidFill>
              </a:rPr>
              <a:t>студент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50C6F470-5DE9-49FF-BD43-5D8C06AC26CE}"/>
              </a:ext>
            </a:extLst>
          </p:cNvPr>
          <p:cNvSpPr txBox="1">
            <a:spLocks/>
          </p:cNvSpPr>
          <p:nvPr/>
        </p:nvSpPr>
        <p:spPr>
          <a:xfrm>
            <a:off x="9273802" y="2869587"/>
            <a:ext cx="2475748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3C388D"/>
                </a:solidFill>
              </a:rPr>
              <a:t>секретарь</a:t>
            </a:r>
          </a:p>
        </p:txBody>
      </p:sp>
      <p:cxnSp>
        <p:nvCxnSpPr>
          <p:cNvPr id="13" name="Google Shape;187;p40">
            <a:extLst>
              <a:ext uri="{FF2B5EF4-FFF2-40B4-BE49-F238E27FC236}">
                <a16:creationId xmlns:a16="http://schemas.microsoft.com/office/drawing/2014/main" id="{648ED558-8444-4FF8-A1BD-7A60E67B9460}"/>
              </a:ext>
            </a:extLst>
          </p:cNvPr>
          <p:cNvCxnSpPr>
            <a:cxnSpLocks/>
          </p:cNvCxnSpPr>
          <p:nvPr/>
        </p:nvCxnSpPr>
        <p:spPr>
          <a:xfrm>
            <a:off x="8576134" y="2844051"/>
            <a:ext cx="507936" cy="2"/>
          </a:xfrm>
          <a:prstGeom prst="straightConnector1">
            <a:avLst/>
          </a:prstGeom>
          <a:noFill/>
          <a:ln w="57150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Текст 6">
            <a:extLst>
              <a:ext uri="{FF2B5EF4-FFF2-40B4-BE49-F238E27FC236}">
                <a16:creationId xmlns:a16="http://schemas.microsoft.com/office/drawing/2014/main" id="{727C061D-436A-4198-89AD-F0980823DB0C}"/>
              </a:ext>
            </a:extLst>
          </p:cNvPr>
          <p:cNvSpPr txBox="1">
            <a:spLocks/>
          </p:cNvSpPr>
          <p:nvPr/>
        </p:nvSpPr>
        <p:spPr>
          <a:xfrm>
            <a:off x="903296" y="4787076"/>
            <a:ext cx="7186612" cy="6372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rgbClr val="3C388D"/>
                </a:solidFill>
              </a:rPr>
              <a:t>Общее количество реализованных страниц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118C7585-D249-4A69-B6F6-0C7700C64744}"/>
              </a:ext>
            </a:extLst>
          </p:cNvPr>
          <p:cNvSpPr txBox="1">
            <a:spLocks/>
          </p:cNvSpPr>
          <p:nvPr/>
        </p:nvSpPr>
        <p:spPr>
          <a:xfrm>
            <a:off x="9747415" y="4774516"/>
            <a:ext cx="914399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3C388D"/>
                </a:solidFill>
              </a:rPr>
              <a:t>8</a:t>
            </a:r>
          </a:p>
        </p:txBody>
      </p:sp>
      <p:cxnSp>
        <p:nvCxnSpPr>
          <p:cNvPr id="16" name="Google Shape;187;p40">
            <a:extLst>
              <a:ext uri="{FF2B5EF4-FFF2-40B4-BE49-F238E27FC236}">
                <a16:creationId xmlns:a16="http://schemas.microsoft.com/office/drawing/2014/main" id="{B64187BF-3E16-454F-9390-67D08FDD9B14}"/>
              </a:ext>
            </a:extLst>
          </p:cNvPr>
          <p:cNvCxnSpPr>
            <a:cxnSpLocks/>
          </p:cNvCxnSpPr>
          <p:nvPr/>
        </p:nvCxnSpPr>
        <p:spPr>
          <a:xfrm flipV="1">
            <a:off x="8559867" y="5025850"/>
            <a:ext cx="481614" cy="1"/>
          </a:xfrm>
          <a:prstGeom prst="straightConnector1">
            <a:avLst/>
          </a:prstGeom>
          <a:noFill/>
          <a:ln w="57150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4067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40466A8-D38E-4DF8-B83C-27F49393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6232644"/>
            <a:ext cx="1353152" cy="365125"/>
          </a:xfrm>
        </p:spPr>
        <p:txBody>
          <a:bodyPr/>
          <a:lstStyle/>
          <a:p>
            <a:fld id="{E1CC0667-2001-4D70-B0A4-E29B98EEB1CF}" type="slidenum">
              <a:rPr lang="ru-RU" smtClean="0"/>
              <a:pPr/>
              <a:t>11</a:t>
            </a:fld>
            <a:r>
              <a:rPr lang="ru-RU" dirty="0"/>
              <a:t> 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F675D91-93E7-4301-8656-1BD86003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36" y="364945"/>
            <a:ext cx="8453285" cy="786047"/>
          </a:xfrm>
        </p:spPr>
        <p:txBody>
          <a:bodyPr>
            <a:normAutofit/>
          </a:bodyPr>
          <a:lstStyle/>
          <a:p>
            <a:r>
              <a:rPr lang="ru-RU" dirty="0"/>
              <a:t>Главная страница роли студент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01E3C-3964-430E-A368-8FDFBBFF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6" y="1069025"/>
            <a:ext cx="10643764" cy="50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9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8179" y="2864216"/>
            <a:ext cx="9095642" cy="112956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0422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5177" y="540920"/>
            <a:ext cx="7316804" cy="786047"/>
          </a:xfrm>
        </p:spPr>
        <p:txBody>
          <a:bodyPr>
            <a:normAutofit/>
          </a:bodyPr>
          <a:lstStyle/>
          <a:p>
            <a:r>
              <a:rPr lang="ru-RU" sz="4000" dirty="0"/>
              <a:t>Проблемы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8721F-B593-49A3-ADCC-17C6F148C2FC}"/>
              </a:ext>
            </a:extLst>
          </p:cNvPr>
          <p:cNvSpPr txBox="1"/>
          <p:nvPr/>
        </p:nvSpPr>
        <p:spPr>
          <a:xfrm>
            <a:off x="675177" y="2261586"/>
            <a:ext cx="47388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Проблема автоматизированного формирования документов по шаблонам вуза</a:t>
            </a:r>
            <a:r>
              <a:rPr lang="en-US" sz="20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78;p40">
            <a:extLst>
              <a:ext uri="{FF2B5EF4-FFF2-40B4-BE49-F238E27FC236}">
                <a16:creationId xmlns:a16="http://schemas.microsoft.com/office/drawing/2014/main" id="{59CA311B-49E3-4E19-8B40-A1D8688329B5}"/>
              </a:ext>
            </a:extLst>
          </p:cNvPr>
          <p:cNvSpPr txBox="1">
            <a:spLocks/>
          </p:cNvSpPr>
          <p:nvPr/>
        </p:nvSpPr>
        <p:spPr>
          <a:xfrm>
            <a:off x="549591" y="1568658"/>
            <a:ext cx="932624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9" name="Google Shape;179;p40">
            <a:extLst>
              <a:ext uri="{FF2B5EF4-FFF2-40B4-BE49-F238E27FC236}">
                <a16:creationId xmlns:a16="http://schemas.microsoft.com/office/drawing/2014/main" id="{14839388-A095-474D-9201-FE00BE7ED6BD}"/>
              </a:ext>
            </a:extLst>
          </p:cNvPr>
          <p:cNvSpPr txBox="1">
            <a:spLocks/>
          </p:cNvSpPr>
          <p:nvPr/>
        </p:nvSpPr>
        <p:spPr>
          <a:xfrm>
            <a:off x="5414069" y="3703168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ru-RU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Проблема</a:t>
            </a:r>
            <a:endParaRPr lang="en-US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Google Shape;180;p40">
            <a:extLst>
              <a:ext uri="{FF2B5EF4-FFF2-40B4-BE49-F238E27FC236}">
                <a16:creationId xmlns:a16="http://schemas.microsoft.com/office/drawing/2014/main" id="{5E87104D-B50D-41D5-97E4-75C044578922}"/>
              </a:ext>
            </a:extLst>
          </p:cNvPr>
          <p:cNvSpPr txBox="1">
            <a:spLocks/>
          </p:cNvSpPr>
          <p:nvPr/>
        </p:nvSpPr>
        <p:spPr>
          <a:xfrm>
            <a:off x="2964159" y="4354748"/>
            <a:ext cx="6263682" cy="129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ru-RU" sz="20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Проблема мониторинга и контроля организации прохождения практики, а также согласования документов по практикам</a:t>
            </a:r>
            <a:r>
              <a:rPr lang="ru-RU" sz="28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1" name="Google Shape;182;p40">
            <a:extLst>
              <a:ext uri="{FF2B5EF4-FFF2-40B4-BE49-F238E27FC236}">
                <a16:creationId xmlns:a16="http://schemas.microsoft.com/office/drawing/2014/main" id="{5B960C93-8170-4B50-8518-C70C002E6DD8}"/>
              </a:ext>
            </a:extLst>
          </p:cNvPr>
          <p:cNvSpPr txBox="1">
            <a:spLocks/>
          </p:cNvSpPr>
          <p:nvPr/>
        </p:nvSpPr>
        <p:spPr>
          <a:xfrm>
            <a:off x="6777933" y="2198357"/>
            <a:ext cx="4664768" cy="87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20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Отсутствие актуального списка мест прохождения практики в легкодоступном формате.</a:t>
            </a:r>
            <a:endParaRPr lang="en-US" sz="1600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183;p40">
            <a:extLst>
              <a:ext uri="{FF2B5EF4-FFF2-40B4-BE49-F238E27FC236}">
                <a16:creationId xmlns:a16="http://schemas.microsoft.com/office/drawing/2014/main" id="{BA416F8F-8DB8-46AC-A439-8AA51106215B}"/>
              </a:ext>
            </a:extLst>
          </p:cNvPr>
          <p:cNvSpPr txBox="1">
            <a:spLocks/>
          </p:cNvSpPr>
          <p:nvPr/>
        </p:nvSpPr>
        <p:spPr>
          <a:xfrm>
            <a:off x="1320572" y="1754957"/>
            <a:ext cx="1881152" cy="471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Проблема </a:t>
            </a:r>
          </a:p>
        </p:txBody>
      </p:sp>
      <p:sp>
        <p:nvSpPr>
          <p:cNvPr id="13" name="Google Shape;185;p40">
            <a:extLst>
              <a:ext uri="{FF2B5EF4-FFF2-40B4-BE49-F238E27FC236}">
                <a16:creationId xmlns:a16="http://schemas.microsoft.com/office/drawing/2014/main" id="{6708B0A3-63BA-4E34-BAD8-4CC6C0B555EE}"/>
              </a:ext>
            </a:extLst>
          </p:cNvPr>
          <p:cNvSpPr txBox="1">
            <a:spLocks/>
          </p:cNvSpPr>
          <p:nvPr/>
        </p:nvSpPr>
        <p:spPr>
          <a:xfrm>
            <a:off x="4718786" y="3618998"/>
            <a:ext cx="775793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4" name="Google Shape;186;p40">
            <a:extLst>
              <a:ext uri="{FF2B5EF4-FFF2-40B4-BE49-F238E27FC236}">
                <a16:creationId xmlns:a16="http://schemas.microsoft.com/office/drawing/2014/main" id="{8C4D28E7-F997-4D53-91E3-CE76D102C90A}"/>
              </a:ext>
            </a:extLst>
          </p:cNvPr>
          <p:cNvSpPr txBox="1">
            <a:spLocks/>
          </p:cNvSpPr>
          <p:nvPr/>
        </p:nvSpPr>
        <p:spPr>
          <a:xfrm>
            <a:off x="8879229" y="1568658"/>
            <a:ext cx="809114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  <a:endParaRPr lang="en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" name="Google Shape;187;p40">
            <a:extLst>
              <a:ext uri="{FF2B5EF4-FFF2-40B4-BE49-F238E27FC236}">
                <a16:creationId xmlns:a16="http://schemas.microsoft.com/office/drawing/2014/main" id="{6C874E3F-D7D5-473B-B9DD-5AD9C39C0C2C}"/>
              </a:ext>
            </a:extLst>
          </p:cNvPr>
          <p:cNvCxnSpPr>
            <a:cxnSpLocks/>
          </p:cNvCxnSpPr>
          <p:nvPr/>
        </p:nvCxnSpPr>
        <p:spPr>
          <a:xfrm flipV="1">
            <a:off x="1356517" y="1689691"/>
            <a:ext cx="0" cy="481833"/>
          </a:xfrm>
          <a:prstGeom prst="straightConnector1">
            <a:avLst/>
          </a:prstGeom>
          <a:noFill/>
          <a:ln w="9525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6" name="Google Shape;188;p40">
            <a:extLst>
              <a:ext uri="{FF2B5EF4-FFF2-40B4-BE49-F238E27FC236}">
                <a16:creationId xmlns:a16="http://schemas.microsoft.com/office/drawing/2014/main" id="{A87994A0-E19C-41B9-9871-594854AF4F87}"/>
              </a:ext>
            </a:extLst>
          </p:cNvPr>
          <p:cNvCxnSpPr>
            <a:cxnSpLocks/>
          </p:cNvCxnSpPr>
          <p:nvPr/>
        </p:nvCxnSpPr>
        <p:spPr>
          <a:xfrm flipV="1">
            <a:off x="5508630" y="3774193"/>
            <a:ext cx="0" cy="413510"/>
          </a:xfrm>
          <a:prstGeom prst="straightConnector1">
            <a:avLst/>
          </a:prstGeom>
          <a:noFill/>
          <a:ln w="9525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7" name="Google Shape;189;p40">
            <a:extLst>
              <a:ext uri="{FF2B5EF4-FFF2-40B4-BE49-F238E27FC236}">
                <a16:creationId xmlns:a16="http://schemas.microsoft.com/office/drawing/2014/main" id="{F745F90D-1777-4D0D-8B45-125756AC9ED1}"/>
              </a:ext>
            </a:extLst>
          </p:cNvPr>
          <p:cNvCxnSpPr>
            <a:cxnSpLocks/>
          </p:cNvCxnSpPr>
          <p:nvPr/>
        </p:nvCxnSpPr>
        <p:spPr>
          <a:xfrm flipV="1">
            <a:off x="9688344" y="1648874"/>
            <a:ext cx="0" cy="469267"/>
          </a:xfrm>
          <a:prstGeom prst="straightConnector1">
            <a:avLst/>
          </a:prstGeom>
          <a:noFill/>
          <a:ln w="9525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" name="Google Shape;183;p40">
            <a:extLst>
              <a:ext uri="{FF2B5EF4-FFF2-40B4-BE49-F238E27FC236}">
                <a16:creationId xmlns:a16="http://schemas.microsoft.com/office/drawing/2014/main" id="{CF2F384A-9EE3-430A-B6D6-BAEDFF71A4EE}"/>
              </a:ext>
            </a:extLst>
          </p:cNvPr>
          <p:cNvSpPr txBox="1">
            <a:spLocks/>
          </p:cNvSpPr>
          <p:nvPr/>
        </p:nvSpPr>
        <p:spPr>
          <a:xfrm>
            <a:off x="9688343" y="1729090"/>
            <a:ext cx="1754357" cy="469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Проблема </a:t>
            </a:r>
          </a:p>
        </p:txBody>
      </p:sp>
    </p:spTree>
    <p:extLst>
      <p:ext uri="{BB962C8B-B14F-4D97-AF65-F5344CB8AC3E}">
        <p14:creationId xmlns:p14="http://schemas.microsoft.com/office/powerpoint/2010/main" val="20013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Целевая группа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807F2-4B4A-4436-8A8A-301F38D110A4}"/>
              </a:ext>
            </a:extLst>
          </p:cNvPr>
          <p:cNvSpPr txBox="1"/>
          <p:nvPr/>
        </p:nvSpPr>
        <p:spPr>
          <a:xfrm>
            <a:off x="838200" y="1309036"/>
            <a:ext cx="8455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Потребителями продукции будут являться высшие учебные заведения РФ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C0C762-0E33-4B97-AB3E-5381FFB4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2" y="2700301"/>
            <a:ext cx="3502090" cy="9539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7393A1-5803-4FBB-B462-77A2A84AE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9" y="4091403"/>
            <a:ext cx="4102590" cy="9539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A17745A-258A-4DAD-BC9E-27BD41B3E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5" y="3994305"/>
            <a:ext cx="3221098" cy="114814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B9AF722-D442-46B8-B299-B0F68830F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4" y="2208525"/>
            <a:ext cx="1608984" cy="157922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4EDB126-4975-4095-9AD0-5990F7272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45" y="3726094"/>
            <a:ext cx="3108828" cy="16321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BC524A5-79F0-4A38-B309-27E247CF4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73" y="2372285"/>
            <a:ext cx="4102590" cy="13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D76DFAA-056D-4C03-9C5A-A5292F65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4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8CBA2C-D8D9-41B1-B224-7A7CDEEA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Решение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3876B-84F9-48A0-B97A-CF36B11A4F49}"/>
              </a:ext>
            </a:extLst>
          </p:cNvPr>
          <p:cNvSpPr txBox="1"/>
          <p:nvPr/>
        </p:nvSpPr>
        <p:spPr>
          <a:xfrm>
            <a:off x="554869" y="4342380"/>
            <a:ext cx="49781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</a:t>
            </a:r>
            <a:r>
              <a:rPr lang="ru-RU" sz="20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азмещение шаблонов документов в едином пространстве. </a:t>
            </a:r>
          </a:p>
          <a:p>
            <a:r>
              <a:rPr lang="ru-RU" sz="20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Реализация генерации документов на основе данных из заполненных форм. </a:t>
            </a:r>
            <a:endParaRPr lang="ru-RU" sz="2400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78;p40">
            <a:extLst>
              <a:ext uri="{FF2B5EF4-FFF2-40B4-BE49-F238E27FC236}">
                <a16:creationId xmlns:a16="http://schemas.microsoft.com/office/drawing/2014/main" id="{77C3B9E2-8757-43B0-92F7-8FE1362FBF76}"/>
              </a:ext>
            </a:extLst>
          </p:cNvPr>
          <p:cNvSpPr txBox="1">
            <a:spLocks/>
          </p:cNvSpPr>
          <p:nvPr/>
        </p:nvSpPr>
        <p:spPr>
          <a:xfrm>
            <a:off x="429284" y="3649452"/>
            <a:ext cx="932624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9" name="Google Shape;179;p40">
            <a:extLst>
              <a:ext uri="{FF2B5EF4-FFF2-40B4-BE49-F238E27FC236}">
                <a16:creationId xmlns:a16="http://schemas.microsoft.com/office/drawing/2014/main" id="{7A4557C1-4EF4-4BE2-BC88-A90EBBAE3692}"/>
              </a:ext>
            </a:extLst>
          </p:cNvPr>
          <p:cNvSpPr txBox="1">
            <a:spLocks/>
          </p:cNvSpPr>
          <p:nvPr/>
        </p:nvSpPr>
        <p:spPr>
          <a:xfrm>
            <a:off x="5311433" y="1873619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ru-RU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</a:t>
            </a:r>
            <a:endParaRPr lang="en-US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Google Shape;180;p40">
            <a:extLst>
              <a:ext uri="{FF2B5EF4-FFF2-40B4-BE49-F238E27FC236}">
                <a16:creationId xmlns:a16="http://schemas.microsoft.com/office/drawing/2014/main" id="{648790FC-9D23-4876-B967-9CFFF58DC727}"/>
              </a:ext>
            </a:extLst>
          </p:cNvPr>
          <p:cNvSpPr txBox="1">
            <a:spLocks/>
          </p:cNvSpPr>
          <p:nvPr/>
        </p:nvSpPr>
        <p:spPr>
          <a:xfrm>
            <a:off x="2861523" y="2525199"/>
            <a:ext cx="6263682" cy="87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ru-RU" sz="20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</a:t>
            </a:r>
            <a:r>
              <a:rPr lang="ru-RU" sz="20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еализаци</a:t>
            </a:r>
            <a:r>
              <a:rPr lang="ru-RU" sz="20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</a:t>
            </a:r>
            <a:r>
              <a:rPr lang="ru-RU" sz="20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панели отображения этапа подачи заявления для каждого студента.</a:t>
            </a:r>
            <a:endParaRPr lang="ru-RU" sz="3200" dirty="0">
              <a:solidFill>
                <a:srgbClr val="3C388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Google Shape;182;p40">
            <a:extLst>
              <a:ext uri="{FF2B5EF4-FFF2-40B4-BE49-F238E27FC236}">
                <a16:creationId xmlns:a16="http://schemas.microsoft.com/office/drawing/2014/main" id="{3C6F783C-4BA0-4C1E-ADA9-FC8065997005}"/>
              </a:ext>
            </a:extLst>
          </p:cNvPr>
          <p:cNvSpPr txBox="1">
            <a:spLocks/>
          </p:cNvSpPr>
          <p:nvPr/>
        </p:nvSpPr>
        <p:spPr>
          <a:xfrm>
            <a:off x="6559425" y="4305018"/>
            <a:ext cx="4883276" cy="87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2000" dirty="0">
                <a:solidFill>
                  <a:srgbClr val="3C388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создание страницы просмотра мест практики с возможностью фильтрации и сортировки мест практики </a:t>
            </a:r>
            <a:endParaRPr lang="en-US" sz="1800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183;p40">
            <a:extLst>
              <a:ext uri="{FF2B5EF4-FFF2-40B4-BE49-F238E27FC236}">
                <a16:creationId xmlns:a16="http://schemas.microsoft.com/office/drawing/2014/main" id="{7365E701-9977-4A0E-8D32-D26A88F22B97}"/>
              </a:ext>
            </a:extLst>
          </p:cNvPr>
          <p:cNvSpPr txBox="1">
            <a:spLocks/>
          </p:cNvSpPr>
          <p:nvPr/>
        </p:nvSpPr>
        <p:spPr>
          <a:xfrm>
            <a:off x="1200265" y="3835751"/>
            <a:ext cx="1881152" cy="471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</a:t>
            </a:r>
          </a:p>
        </p:txBody>
      </p:sp>
      <p:sp>
        <p:nvSpPr>
          <p:cNvPr id="13" name="Google Shape;185;p40">
            <a:extLst>
              <a:ext uri="{FF2B5EF4-FFF2-40B4-BE49-F238E27FC236}">
                <a16:creationId xmlns:a16="http://schemas.microsoft.com/office/drawing/2014/main" id="{6141BA5E-4B81-415E-BD6E-54943DF93368}"/>
              </a:ext>
            </a:extLst>
          </p:cNvPr>
          <p:cNvSpPr txBox="1">
            <a:spLocks/>
          </p:cNvSpPr>
          <p:nvPr/>
        </p:nvSpPr>
        <p:spPr>
          <a:xfrm>
            <a:off x="4616150" y="1789449"/>
            <a:ext cx="775793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4" name="Google Shape;186;p40">
            <a:extLst>
              <a:ext uri="{FF2B5EF4-FFF2-40B4-BE49-F238E27FC236}">
                <a16:creationId xmlns:a16="http://schemas.microsoft.com/office/drawing/2014/main" id="{53E490B6-1570-4188-8102-1F33317D1678}"/>
              </a:ext>
            </a:extLst>
          </p:cNvPr>
          <p:cNvSpPr txBox="1">
            <a:spLocks/>
          </p:cNvSpPr>
          <p:nvPr/>
        </p:nvSpPr>
        <p:spPr>
          <a:xfrm>
            <a:off x="8879229" y="3675319"/>
            <a:ext cx="809114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  <a:endParaRPr lang="en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" name="Google Shape;187;p40">
            <a:extLst>
              <a:ext uri="{FF2B5EF4-FFF2-40B4-BE49-F238E27FC236}">
                <a16:creationId xmlns:a16="http://schemas.microsoft.com/office/drawing/2014/main" id="{14A68F20-8645-41DB-A3B2-31CBDDF906E6}"/>
              </a:ext>
            </a:extLst>
          </p:cNvPr>
          <p:cNvCxnSpPr>
            <a:cxnSpLocks/>
          </p:cNvCxnSpPr>
          <p:nvPr/>
        </p:nvCxnSpPr>
        <p:spPr>
          <a:xfrm flipV="1">
            <a:off x="1236210" y="3770485"/>
            <a:ext cx="0" cy="481833"/>
          </a:xfrm>
          <a:prstGeom prst="straightConnector1">
            <a:avLst/>
          </a:prstGeom>
          <a:noFill/>
          <a:ln w="9525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6" name="Google Shape;188;p40">
            <a:extLst>
              <a:ext uri="{FF2B5EF4-FFF2-40B4-BE49-F238E27FC236}">
                <a16:creationId xmlns:a16="http://schemas.microsoft.com/office/drawing/2014/main" id="{83AE04F6-3988-4D4A-9598-195CA1FBCBB6}"/>
              </a:ext>
            </a:extLst>
          </p:cNvPr>
          <p:cNvCxnSpPr>
            <a:cxnSpLocks/>
          </p:cNvCxnSpPr>
          <p:nvPr/>
        </p:nvCxnSpPr>
        <p:spPr>
          <a:xfrm flipV="1">
            <a:off x="5405994" y="1944644"/>
            <a:ext cx="0" cy="413510"/>
          </a:xfrm>
          <a:prstGeom prst="straightConnector1">
            <a:avLst/>
          </a:prstGeom>
          <a:noFill/>
          <a:ln w="9525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7" name="Google Shape;189;p40">
            <a:extLst>
              <a:ext uri="{FF2B5EF4-FFF2-40B4-BE49-F238E27FC236}">
                <a16:creationId xmlns:a16="http://schemas.microsoft.com/office/drawing/2014/main" id="{048F3FDF-054E-4226-9BE5-5F6864521F96}"/>
              </a:ext>
            </a:extLst>
          </p:cNvPr>
          <p:cNvCxnSpPr>
            <a:cxnSpLocks/>
          </p:cNvCxnSpPr>
          <p:nvPr/>
        </p:nvCxnSpPr>
        <p:spPr>
          <a:xfrm flipV="1">
            <a:off x="9721560" y="3765735"/>
            <a:ext cx="0" cy="469267"/>
          </a:xfrm>
          <a:prstGeom prst="straightConnector1">
            <a:avLst/>
          </a:prstGeom>
          <a:noFill/>
          <a:ln w="9525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" name="Google Shape;183;p40">
            <a:extLst>
              <a:ext uri="{FF2B5EF4-FFF2-40B4-BE49-F238E27FC236}">
                <a16:creationId xmlns:a16="http://schemas.microsoft.com/office/drawing/2014/main" id="{972B65FD-EFCF-44BC-85DA-9FABD32138D2}"/>
              </a:ext>
            </a:extLst>
          </p:cNvPr>
          <p:cNvSpPr txBox="1">
            <a:spLocks/>
          </p:cNvSpPr>
          <p:nvPr/>
        </p:nvSpPr>
        <p:spPr>
          <a:xfrm>
            <a:off x="9721559" y="3845951"/>
            <a:ext cx="1754357" cy="469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</a:t>
            </a:r>
          </a:p>
        </p:txBody>
      </p:sp>
    </p:spTree>
    <p:extLst>
      <p:ext uri="{BB962C8B-B14F-4D97-AF65-F5344CB8AC3E}">
        <p14:creationId xmlns:p14="http://schemas.microsoft.com/office/powerpoint/2010/main" val="91499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763E67-FB0F-4CFB-9353-CBE34A39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5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A1C2AB5-E786-4784-8B52-EBC83409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Масштабируемость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D37AF61-E2A6-4EA5-9666-F6FDE9791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464906"/>
            <a:ext cx="10406776" cy="1716833"/>
          </a:xfrm>
        </p:spPr>
        <p:txBody>
          <a:bodyPr/>
          <a:lstStyle/>
          <a:p>
            <a:r>
              <a:rPr lang="ru-RU" sz="2800" dirty="0">
                <a:solidFill>
                  <a:srgbClr val="3C388D"/>
                </a:solidFill>
                <a:effectLst/>
              </a:rPr>
              <a:t>Развитие комплексной веб-системы с возможностью внедрения модульных СЭД, предназначенных для конкретной области в рамках высших учебных заведений</a:t>
            </a:r>
            <a:r>
              <a:rPr lang="en-US" sz="2800" dirty="0">
                <a:solidFill>
                  <a:srgbClr val="3C388D"/>
                </a:solidFill>
              </a:rPr>
              <a:t>.</a:t>
            </a:r>
            <a:r>
              <a:rPr lang="ru-RU" sz="2800" dirty="0">
                <a:solidFill>
                  <a:srgbClr val="3C388D"/>
                </a:solidFill>
                <a:effectLst/>
              </a:rPr>
              <a:t>  </a:t>
            </a:r>
            <a:endParaRPr lang="ru-RU" sz="2400" dirty="0">
              <a:solidFill>
                <a:srgbClr val="3C3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0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C99A41-AEA9-40FA-A33F-A1C6193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6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ED91C5-5B65-4DE9-A1DE-645D68AA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Аналоги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4875CE6-D9CB-417A-B319-9DAE1550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321117"/>
            <a:ext cx="9388151" cy="1823299"/>
          </a:xfrm>
        </p:spPr>
        <p:txBody>
          <a:bodyPr/>
          <a:lstStyle/>
          <a:p>
            <a:r>
              <a:rPr lang="ru-RU" sz="2400" dirty="0">
                <a:solidFill>
                  <a:srgbClr val="3C388D"/>
                </a:solidFill>
              </a:rPr>
              <a:t>На данный момент все ныне существующие аналоги интегрированы в системы вузов и получение к ним прямого доступа не представляется возможным.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7DAEF-B74A-46E3-90DE-BF6F10E28065}"/>
              </a:ext>
            </a:extLst>
          </p:cNvPr>
          <p:cNvSpPr txBox="1"/>
          <p:nvPr/>
        </p:nvSpPr>
        <p:spPr>
          <a:xfrm>
            <a:off x="838200" y="3404721"/>
            <a:ext cx="50400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Готовые решения от различных </a:t>
            </a:r>
            <a:r>
              <a:rPr lang="en-US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IT-</a:t>
            </a:r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компаний также отсутствуют, однако можно выделить несколько компаний занимающихся разработкой СЭД.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A5AF2C-AB42-4B6B-B54C-4222F1CF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19" y="2520594"/>
            <a:ext cx="4552381" cy="20476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98B20A2-94D2-455B-88F2-6993274DA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756" y="4568213"/>
            <a:ext cx="2697571" cy="13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7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8869" y="522989"/>
            <a:ext cx="7316804" cy="786047"/>
          </a:xfrm>
        </p:spPr>
        <p:txBody>
          <a:bodyPr>
            <a:normAutofit/>
          </a:bodyPr>
          <a:lstStyle/>
          <a:p>
            <a:r>
              <a:rPr lang="ru-RU" sz="4000" dirty="0"/>
              <a:t>Цель и задачи</a:t>
            </a:r>
          </a:p>
        </p:txBody>
      </p:sp>
      <p:sp>
        <p:nvSpPr>
          <p:cNvPr id="9" name="Google Shape;233;p46">
            <a:extLst>
              <a:ext uri="{FF2B5EF4-FFF2-40B4-BE49-F238E27FC236}">
                <a16:creationId xmlns:a16="http://schemas.microsoft.com/office/drawing/2014/main" id="{9218212A-FBDD-408D-84C2-3655A3F36432}"/>
              </a:ext>
            </a:extLst>
          </p:cNvPr>
          <p:cNvSpPr txBox="1">
            <a:spLocks/>
          </p:cNvSpPr>
          <p:nvPr/>
        </p:nvSpPr>
        <p:spPr>
          <a:xfrm>
            <a:off x="1094055" y="967668"/>
            <a:ext cx="5568980" cy="682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200" dirty="0"/>
              <a:t>Цель и задачи проекта</a:t>
            </a:r>
          </a:p>
        </p:txBody>
      </p:sp>
      <p:sp>
        <p:nvSpPr>
          <p:cNvPr id="10" name="Google Shape;236;p46">
            <a:extLst>
              <a:ext uri="{FF2B5EF4-FFF2-40B4-BE49-F238E27FC236}">
                <a16:creationId xmlns:a16="http://schemas.microsoft.com/office/drawing/2014/main" id="{F4DE0390-7F3A-46C9-9C40-CC0A240CB437}"/>
              </a:ext>
            </a:extLst>
          </p:cNvPr>
          <p:cNvSpPr txBox="1">
            <a:spLocks/>
          </p:cNvSpPr>
          <p:nvPr/>
        </p:nvSpPr>
        <p:spPr>
          <a:xfrm>
            <a:off x="1208524" y="3105527"/>
            <a:ext cx="10609849" cy="426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dirty="0">
                <a:solidFill>
                  <a:srgbClr val="3C388D"/>
                </a:solidFill>
              </a:rPr>
              <a:t>Описать действия пользователей в системе с помощью </a:t>
            </a:r>
            <a:r>
              <a:rPr lang="en-US" dirty="0" err="1">
                <a:solidFill>
                  <a:srgbClr val="3C388D"/>
                </a:solidFill>
              </a:rPr>
              <a:t>UseCases</a:t>
            </a:r>
            <a:r>
              <a:rPr lang="ru-RU" dirty="0">
                <a:solidFill>
                  <a:srgbClr val="3C388D"/>
                </a:solidFill>
              </a:rPr>
              <a:t> </a:t>
            </a:r>
          </a:p>
        </p:txBody>
      </p:sp>
      <p:sp>
        <p:nvSpPr>
          <p:cNvPr id="11" name="Google Shape;240;p46">
            <a:extLst>
              <a:ext uri="{FF2B5EF4-FFF2-40B4-BE49-F238E27FC236}">
                <a16:creationId xmlns:a16="http://schemas.microsoft.com/office/drawing/2014/main" id="{D6CF5262-B022-4970-825B-3033A6A526C6}"/>
              </a:ext>
            </a:extLst>
          </p:cNvPr>
          <p:cNvSpPr txBox="1">
            <a:spLocks/>
          </p:cNvSpPr>
          <p:nvPr/>
        </p:nvSpPr>
        <p:spPr>
          <a:xfrm>
            <a:off x="824418" y="1342859"/>
            <a:ext cx="7807348" cy="984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Целью проекта является создание прототипа АИС.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400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реализации цели необходимо выполнить следующие задачи:</a:t>
            </a:r>
          </a:p>
        </p:txBody>
      </p:sp>
      <p:sp>
        <p:nvSpPr>
          <p:cNvPr id="12" name="Google Shape;244;p46">
            <a:extLst>
              <a:ext uri="{FF2B5EF4-FFF2-40B4-BE49-F238E27FC236}">
                <a16:creationId xmlns:a16="http://schemas.microsoft.com/office/drawing/2014/main" id="{2DBF4D12-39F7-4346-A66B-75CB110EA980}"/>
              </a:ext>
            </a:extLst>
          </p:cNvPr>
          <p:cNvSpPr/>
          <p:nvPr/>
        </p:nvSpPr>
        <p:spPr>
          <a:xfrm>
            <a:off x="1005913" y="3281168"/>
            <a:ext cx="137300" cy="137300"/>
          </a:xfrm>
          <a:prstGeom prst="ellipse">
            <a:avLst/>
          </a:prstGeom>
          <a:solidFill>
            <a:srgbClr val="3C388D"/>
          </a:solidFill>
          <a:ln>
            <a:solidFill>
              <a:srgbClr val="3C388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388D"/>
              </a:solidFill>
            </a:endParaRPr>
          </a:p>
        </p:txBody>
      </p:sp>
      <p:sp>
        <p:nvSpPr>
          <p:cNvPr id="13" name="Google Shape;244;p46">
            <a:extLst>
              <a:ext uri="{FF2B5EF4-FFF2-40B4-BE49-F238E27FC236}">
                <a16:creationId xmlns:a16="http://schemas.microsoft.com/office/drawing/2014/main" id="{67E7249D-A403-4301-B949-A6FB5BEAA6F2}"/>
              </a:ext>
            </a:extLst>
          </p:cNvPr>
          <p:cNvSpPr/>
          <p:nvPr/>
        </p:nvSpPr>
        <p:spPr>
          <a:xfrm>
            <a:off x="1005913" y="3966285"/>
            <a:ext cx="137300" cy="137300"/>
          </a:xfrm>
          <a:prstGeom prst="ellipse">
            <a:avLst/>
          </a:prstGeom>
          <a:solidFill>
            <a:srgbClr val="3C388D"/>
          </a:solidFill>
          <a:ln>
            <a:solidFill>
              <a:srgbClr val="3C388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388D"/>
              </a:solidFill>
            </a:endParaRPr>
          </a:p>
        </p:txBody>
      </p:sp>
      <p:sp>
        <p:nvSpPr>
          <p:cNvPr id="14" name="Google Shape;244;p46">
            <a:extLst>
              <a:ext uri="{FF2B5EF4-FFF2-40B4-BE49-F238E27FC236}">
                <a16:creationId xmlns:a16="http://schemas.microsoft.com/office/drawing/2014/main" id="{554CADB6-64D8-48FC-A10A-5AFD1EE1CDD6}"/>
              </a:ext>
            </a:extLst>
          </p:cNvPr>
          <p:cNvSpPr/>
          <p:nvPr/>
        </p:nvSpPr>
        <p:spPr>
          <a:xfrm>
            <a:off x="1005913" y="4649598"/>
            <a:ext cx="137300" cy="137300"/>
          </a:xfrm>
          <a:prstGeom prst="ellipse">
            <a:avLst/>
          </a:prstGeom>
          <a:solidFill>
            <a:srgbClr val="3C388D"/>
          </a:solidFill>
          <a:ln>
            <a:solidFill>
              <a:srgbClr val="3C388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388D"/>
              </a:solidFill>
            </a:endParaRPr>
          </a:p>
        </p:txBody>
      </p:sp>
      <p:sp>
        <p:nvSpPr>
          <p:cNvPr id="15" name="Google Shape;244;p46">
            <a:extLst>
              <a:ext uri="{FF2B5EF4-FFF2-40B4-BE49-F238E27FC236}">
                <a16:creationId xmlns:a16="http://schemas.microsoft.com/office/drawing/2014/main" id="{7799CCDF-069C-4CD4-8EED-E2BC0D965F34}"/>
              </a:ext>
            </a:extLst>
          </p:cNvPr>
          <p:cNvSpPr/>
          <p:nvPr/>
        </p:nvSpPr>
        <p:spPr>
          <a:xfrm>
            <a:off x="1005913" y="5389810"/>
            <a:ext cx="137300" cy="137300"/>
          </a:xfrm>
          <a:prstGeom prst="ellipse">
            <a:avLst/>
          </a:prstGeom>
          <a:solidFill>
            <a:srgbClr val="3C388D"/>
          </a:solidFill>
          <a:ln>
            <a:solidFill>
              <a:srgbClr val="3C388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388D"/>
              </a:solidFill>
            </a:endParaRPr>
          </a:p>
        </p:txBody>
      </p:sp>
      <p:sp>
        <p:nvSpPr>
          <p:cNvPr id="16" name="Google Shape;236;p46">
            <a:extLst>
              <a:ext uri="{FF2B5EF4-FFF2-40B4-BE49-F238E27FC236}">
                <a16:creationId xmlns:a16="http://schemas.microsoft.com/office/drawing/2014/main" id="{EA552C32-E3F6-4209-BB64-3C30F07218EA}"/>
              </a:ext>
            </a:extLst>
          </p:cNvPr>
          <p:cNvSpPr txBox="1">
            <a:spLocks/>
          </p:cNvSpPr>
          <p:nvPr/>
        </p:nvSpPr>
        <p:spPr>
          <a:xfrm>
            <a:off x="1208524" y="3746018"/>
            <a:ext cx="10069075" cy="42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Реализовать диаграмму бизнес-процесса в нотации </a:t>
            </a:r>
            <a:r>
              <a:rPr lang="en-US" sz="2400" dirty="0" err="1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bpmn</a:t>
            </a:r>
            <a:endParaRPr lang="ru-RU" sz="2400" dirty="0">
              <a:solidFill>
                <a:srgbClr val="3C388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Google Shape;236;p46">
            <a:extLst>
              <a:ext uri="{FF2B5EF4-FFF2-40B4-BE49-F238E27FC236}">
                <a16:creationId xmlns:a16="http://schemas.microsoft.com/office/drawing/2014/main" id="{61942689-76F7-4B9C-A53B-4AEEA8CEA750}"/>
              </a:ext>
            </a:extLst>
          </p:cNvPr>
          <p:cNvSpPr txBox="1">
            <a:spLocks/>
          </p:cNvSpPr>
          <p:nvPr/>
        </p:nvSpPr>
        <p:spPr>
          <a:xfrm>
            <a:off x="1208525" y="4443020"/>
            <a:ext cx="7520998" cy="42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Реализовать клиентскую часть</a:t>
            </a:r>
          </a:p>
        </p:txBody>
      </p:sp>
      <p:sp>
        <p:nvSpPr>
          <p:cNvPr id="18" name="Google Shape;236;p46">
            <a:extLst>
              <a:ext uri="{FF2B5EF4-FFF2-40B4-BE49-F238E27FC236}">
                <a16:creationId xmlns:a16="http://schemas.microsoft.com/office/drawing/2014/main" id="{C8653E85-D458-422F-8466-36FF47F581BB}"/>
              </a:ext>
            </a:extLst>
          </p:cNvPr>
          <p:cNvSpPr txBox="1">
            <a:spLocks/>
          </p:cNvSpPr>
          <p:nvPr/>
        </p:nvSpPr>
        <p:spPr>
          <a:xfrm>
            <a:off x="1208525" y="5202087"/>
            <a:ext cx="7520998" cy="42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Реализовать серверную часть</a:t>
            </a:r>
          </a:p>
        </p:txBody>
      </p:sp>
      <p:sp>
        <p:nvSpPr>
          <p:cNvPr id="19" name="Google Shape;244;p46">
            <a:extLst>
              <a:ext uri="{FF2B5EF4-FFF2-40B4-BE49-F238E27FC236}">
                <a16:creationId xmlns:a16="http://schemas.microsoft.com/office/drawing/2014/main" id="{6D421A5F-B85E-4522-96DC-EE9F3DD3003E}"/>
              </a:ext>
            </a:extLst>
          </p:cNvPr>
          <p:cNvSpPr/>
          <p:nvPr/>
        </p:nvSpPr>
        <p:spPr>
          <a:xfrm>
            <a:off x="1005913" y="6080804"/>
            <a:ext cx="137300" cy="137300"/>
          </a:xfrm>
          <a:prstGeom prst="ellipse">
            <a:avLst/>
          </a:prstGeom>
          <a:solidFill>
            <a:srgbClr val="3C388D"/>
          </a:solidFill>
          <a:ln>
            <a:solidFill>
              <a:srgbClr val="3C388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388D"/>
              </a:solidFill>
            </a:endParaRPr>
          </a:p>
        </p:txBody>
      </p:sp>
      <p:sp>
        <p:nvSpPr>
          <p:cNvPr id="20" name="Google Shape;236;p46">
            <a:extLst>
              <a:ext uri="{FF2B5EF4-FFF2-40B4-BE49-F238E27FC236}">
                <a16:creationId xmlns:a16="http://schemas.microsoft.com/office/drawing/2014/main" id="{22B7BC4A-2B14-42CA-B49B-08F9615F72FB}"/>
              </a:ext>
            </a:extLst>
          </p:cNvPr>
          <p:cNvSpPr txBox="1">
            <a:spLocks/>
          </p:cNvSpPr>
          <p:nvPr/>
        </p:nvSpPr>
        <p:spPr>
          <a:xfrm>
            <a:off x="1208525" y="5893081"/>
            <a:ext cx="7520998" cy="42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ru-RU" sz="2400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Наполнить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78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1F7964-0E76-4E14-97F0-BE8571C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8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7C7332-E66B-4CF0-B17F-A84BC6A6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FE6C4F0-6D09-4627-8F24-722C0289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57687"/>
            <a:ext cx="6573735" cy="786047"/>
          </a:xfrm>
        </p:spPr>
        <p:txBody>
          <a:bodyPr/>
          <a:lstStyle/>
          <a:p>
            <a:r>
              <a:rPr lang="ru-RU" sz="2400" dirty="0">
                <a:solidFill>
                  <a:srgbClr val="3C388D"/>
                </a:solidFill>
              </a:rPr>
              <a:t>За данный семестр реализовано </a:t>
            </a:r>
            <a:r>
              <a:rPr lang="en-US" sz="2400" dirty="0" err="1">
                <a:solidFill>
                  <a:srgbClr val="3C388D"/>
                </a:solidFill>
              </a:rPr>
              <a:t>useCases</a:t>
            </a:r>
            <a:r>
              <a:rPr lang="en-US" sz="2400" dirty="0">
                <a:solidFill>
                  <a:srgbClr val="3C388D"/>
                </a:solidFill>
              </a:rPr>
              <a:t> </a:t>
            </a:r>
            <a:r>
              <a:rPr lang="ru-RU" sz="2400" dirty="0">
                <a:solidFill>
                  <a:srgbClr val="3C388D"/>
                </a:solidFill>
              </a:rPr>
              <a:t>для 4 основных ролей: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AB49A7B8-843C-46A8-B29A-730E319B2505}"/>
              </a:ext>
            </a:extLst>
          </p:cNvPr>
          <p:cNvSpPr txBox="1">
            <a:spLocks/>
          </p:cNvSpPr>
          <p:nvPr/>
        </p:nvSpPr>
        <p:spPr>
          <a:xfrm>
            <a:off x="7036825" y="1760039"/>
            <a:ext cx="1536290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3C388D"/>
                </a:solidFill>
              </a:rPr>
              <a:t>студент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1EDFED5F-2EE3-4380-BCEA-6C0160BC25D0}"/>
              </a:ext>
            </a:extLst>
          </p:cNvPr>
          <p:cNvSpPr txBox="1">
            <a:spLocks/>
          </p:cNvSpPr>
          <p:nvPr/>
        </p:nvSpPr>
        <p:spPr>
          <a:xfrm>
            <a:off x="10766124" y="3528165"/>
            <a:ext cx="696861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3C388D"/>
                </a:solidFill>
              </a:rPr>
              <a:t>УУ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945B0D1C-A4DA-4233-813D-A75B19D4A8B3}"/>
              </a:ext>
            </a:extLst>
          </p:cNvPr>
          <p:cNvSpPr txBox="1">
            <a:spLocks/>
          </p:cNvSpPr>
          <p:nvPr/>
        </p:nvSpPr>
        <p:spPr>
          <a:xfrm>
            <a:off x="9060426" y="2948789"/>
            <a:ext cx="2347452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3C388D"/>
                </a:solidFill>
              </a:rPr>
              <a:t>секретарь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F2E11F44-8B50-4643-8E98-F03E6C4CDB12}"/>
              </a:ext>
            </a:extLst>
          </p:cNvPr>
          <p:cNvSpPr txBox="1">
            <a:spLocks/>
          </p:cNvSpPr>
          <p:nvPr/>
        </p:nvSpPr>
        <p:spPr>
          <a:xfrm>
            <a:off x="7855443" y="2286575"/>
            <a:ext cx="2347452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3C388D"/>
                </a:solidFill>
              </a:rPr>
              <a:t>рук. от вуза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5E0A784E-D6B2-4F6B-99C4-4E52EE61DEAD}"/>
              </a:ext>
            </a:extLst>
          </p:cNvPr>
          <p:cNvSpPr txBox="1">
            <a:spLocks/>
          </p:cNvSpPr>
          <p:nvPr/>
        </p:nvSpPr>
        <p:spPr>
          <a:xfrm>
            <a:off x="841887" y="4848626"/>
            <a:ext cx="7731228" cy="6372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rgbClr val="3C388D"/>
                </a:solidFill>
              </a:rPr>
              <a:t>Общее количество </a:t>
            </a:r>
            <a:r>
              <a:rPr lang="en-US" sz="2400" dirty="0" err="1">
                <a:solidFill>
                  <a:srgbClr val="3C388D"/>
                </a:solidFill>
              </a:rPr>
              <a:t>useCases</a:t>
            </a:r>
            <a:r>
              <a:rPr lang="en-US" sz="2400" dirty="0">
                <a:solidFill>
                  <a:srgbClr val="3C388D"/>
                </a:solidFill>
              </a:rPr>
              <a:t> </a:t>
            </a:r>
            <a:r>
              <a:rPr lang="ru-RU" sz="2400" dirty="0">
                <a:solidFill>
                  <a:srgbClr val="3C388D"/>
                </a:solidFill>
              </a:rPr>
              <a:t>на данный момент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E0278E7E-DC7D-486B-BFEE-BD973E9DCBB5}"/>
              </a:ext>
            </a:extLst>
          </p:cNvPr>
          <p:cNvSpPr txBox="1">
            <a:spLocks/>
          </p:cNvSpPr>
          <p:nvPr/>
        </p:nvSpPr>
        <p:spPr>
          <a:xfrm>
            <a:off x="9689691" y="4774605"/>
            <a:ext cx="914399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3C388D"/>
                </a:solidFill>
              </a:rPr>
              <a:t>27</a:t>
            </a:r>
          </a:p>
        </p:txBody>
      </p:sp>
      <p:cxnSp>
        <p:nvCxnSpPr>
          <p:cNvPr id="16" name="Google Shape;187;p40">
            <a:extLst>
              <a:ext uri="{FF2B5EF4-FFF2-40B4-BE49-F238E27FC236}">
                <a16:creationId xmlns:a16="http://schemas.microsoft.com/office/drawing/2014/main" id="{272E040C-E990-4002-A930-836CD48474F3}"/>
              </a:ext>
            </a:extLst>
          </p:cNvPr>
          <p:cNvCxnSpPr>
            <a:cxnSpLocks/>
          </p:cNvCxnSpPr>
          <p:nvPr/>
        </p:nvCxnSpPr>
        <p:spPr>
          <a:xfrm flipV="1">
            <a:off x="8788362" y="5078463"/>
            <a:ext cx="481614" cy="1"/>
          </a:xfrm>
          <a:prstGeom prst="straightConnector1">
            <a:avLst/>
          </a:prstGeom>
          <a:noFill/>
          <a:ln w="57150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7" name="Google Shape;187;p40">
            <a:extLst>
              <a:ext uri="{FF2B5EF4-FFF2-40B4-BE49-F238E27FC236}">
                <a16:creationId xmlns:a16="http://schemas.microsoft.com/office/drawing/2014/main" id="{F7F49F53-9A3B-4189-B1C3-3732FAB1C981}"/>
              </a:ext>
            </a:extLst>
          </p:cNvPr>
          <p:cNvCxnSpPr>
            <a:cxnSpLocks/>
          </p:cNvCxnSpPr>
          <p:nvPr/>
        </p:nvCxnSpPr>
        <p:spPr>
          <a:xfrm flipV="1">
            <a:off x="6606001" y="2823777"/>
            <a:ext cx="481614" cy="1"/>
          </a:xfrm>
          <a:prstGeom prst="straightConnector1">
            <a:avLst/>
          </a:prstGeom>
          <a:noFill/>
          <a:ln w="57150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991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324EE23-2FB0-4C8D-8C72-45600F6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F953DD-6C2D-44F9-A214-F80EB425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9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7768AD3-83CB-46B9-A208-C054FCB2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2989"/>
            <a:ext cx="8325465" cy="786047"/>
          </a:xfrm>
        </p:spPr>
        <p:txBody>
          <a:bodyPr>
            <a:normAutofit/>
          </a:bodyPr>
          <a:lstStyle/>
          <a:p>
            <a:r>
              <a:rPr lang="ru-RU" dirty="0"/>
              <a:t>Диаграммы бизнес-процессов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5E18F71-5550-46AE-B39B-4AF1B5AC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590675"/>
            <a:ext cx="10370575" cy="1585144"/>
          </a:xfrm>
        </p:spPr>
        <p:txBody>
          <a:bodyPr/>
          <a:lstStyle/>
          <a:p>
            <a:r>
              <a:rPr lang="ru-RU" sz="2400" dirty="0">
                <a:solidFill>
                  <a:srgbClr val="3C388D"/>
                </a:solidFill>
              </a:rPr>
              <a:t>Для каждой из ролей была реализована диаграмма модели </a:t>
            </a:r>
            <a:r>
              <a:rPr lang="en-US" sz="2400" dirty="0">
                <a:solidFill>
                  <a:srgbClr val="3C388D"/>
                </a:solidFill>
              </a:rPr>
              <a:t>AS IS</a:t>
            </a:r>
            <a:r>
              <a:rPr lang="ru-RU" sz="2400" dirty="0">
                <a:solidFill>
                  <a:srgbClr val="3C388D"/>
                </a:solidFill>
              </a:rPr>
              <a:t>. </a:t>
            </a:r>
          </a:p>
          <a:p>
            <a:endParaRPr lang="ru-RU" sz="2400" dirty="0">
              <a:solidFill>
                <a:srgbClr val="3C388D"/>
              </a:solidFill>
            </a:endParaRPr>
          </a:p>
          <a:p>
            <a:r>
              <a:rPr lang="ru-RU" sz="2400" dirty="0">
                <a:solidFill>
                  <a:srgbClr val="3C388D"/>
                </a:solidFill>
              </a:rPr>
              <a:t>На её основе была реализована диаграмма включающая в себя все роли и описывающая бизнес-процесс оформления документов для прохождения практики.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A667A47E-A2BF-41A7-8357-8FF9E62B4304}"/>
              </a:ext>
            </a:extLst>
          </p:cNvPr>
          <p:cNvSpPr txBox="1">
            <a:spLocks/>
          </p:cNvSpPr>
          <p:nvPr/>
        </p:nvSpPr>
        <p:spPr>
          <a:xfrm>
            <a:off x="940210" y="4630038"/>
            <a:ext cx="5824384" cy="6372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rgbClr val="3C388D"/>
                </a:solidFill>
              </a:rPr>
              <a:t>Общее количество </a:t>
            </a:r>
            <a:r>
              <a:rPr lang="en-US" sz="2400" dirty="0" err="1">
                <a:solidFill>
                  <a:srgbClr val="3C388D"/>
                </a:solidFill>
              </a:rPr>
              <a:t>bpmn</a:t>
            </a:r>
            <a:r>
              <a:rPr lang="en-US" sz="2400" dirty="0">
                <a:solidFill>
                  <a:srgbClr val="3C388D"/>
                </a:solidFill>
              </a:rPr>
              <a:t> </a:t>
            </a:r>
            <a:r>
              <a:rPr lang="ru-RU" sz="2400" dirty="0">
                <a:solidFill>
                  <a:srgbClr val="3C388D"/>
                </a:solidFill>
              </a:rPr>
              <a:t>диаграмм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6EFE9567-2641-4388-9A2A-4CA91FE9097F}"/>
              </a:ext>
            </a:extLst>
          </p:cNvPr>
          <p:cNvSpPr txBox="1">
            <a:spLocks/>
          </p:cNvSpPr>
          <p:nvPr/>
        </p:nvSpPr>
        <p:spPr>
          <a:xfrm>
            <a:off x="8028040" y="4556017"/>
            <a:ext cx="914399" cy="5026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3C388D"/>
                </a:solidFill>
              </a:rPr>
              <a:t>5</a:t>
            </a:r>
          </a:p>
        </p:txBody>
      </p:sp>
      <p:cxnSp>
        <p:nvCxnSpPr>
          <p:cNvPr id="11" name="Google Shape;187;p40">
            <a:extLst>
              <a:ext uri="{FF2B5EF4-FFF2-40B4-BE49-F238E27FC236}">
                <a16:creationId xmlns:a16="http://schemas.microsoft.com/office/drawing/2014/main" id="{F88F015B-5EFA-43AE-A251-7898B2957991}"/>
              </a:ext>
            </a:extLst>
          </p:cNvPr>
          <p:cNvCxnSpPr>
            <a:cxnSpLocks/>
          </p:cNvCxnSpPr>
          <p:nvPr/>
        </p:nvCxnSpPr>
        <p:spPr>
          <a:xfrm flipV="1">
            <a:off x="7126711" y="4859875"/>
            <a:ext cx="481614" cy="1"/>
          </a:xfrm>
          <a:prstGeom prst="straightConnector1">
            <a:avLst/>
          </a:prstGeom>
          <a:noFill/>
          <a:ln w="57150" cap="flat" cmpd="sng">
            <a:solidFill>
              <a:srgbClr val="3C38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67636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E0AA2961-2462-44C9-A2FC-FB4DE33C9300}" vid="{F3B6674C-7AEE-4CD1-A37F-EC22DDAAFA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tusur_ppt_presentation</Template>
  <TotalTime>1077</TotalTime>
  <Words>311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Montserrat</vt:lpstr>
      <vt:lpstr>Montserrat ExtraBold</vt:lpstr>
      <vt:lpstr>Verdana</vt:lpstr>
      <vt:lpstr>Wingdings</vt:lpstr>
      <vt:lpstr>Тема Office</vt:lpstr>
      <vt:lpstr>Автоматизированная система организации практик в вузе</vt:lpstr>
      <vt:lpstr>Проблемы</vt:lpstr>
      <vt:lpstr>Целевая группа</vt:lpstr>
      <vt:lpstr>Решение</vt:lpstr>
      <vt:lpstr>Масштабируемость </vt:lpstr>
      <vt:lpstr>Аналоги</vt:lpstr>
      <vt:lpstr>Цель и задачи</vt:lpstr>
      <vt:lpstr>UseCases </vt:lpstr>
      <vt:lpstr>Диаграммы бизнес-процессов</vt:lpstr>
      <vt:lpstr>Клиентская часть</vt:lpstr>
      <vt:lpstr>Главная страница роли студент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Vlad Prockudin</cp:lastModifiedBy>
  <cp:revision>13</cp:revision>
  <dcterms:created xsi:type="dcterms:W3CDTF">2022-01-31T05:33:16Z</dcterms:created>
  <dcterms:modified xsi:type="dcterms:W3CDTF">2022-12-17T02:09:11Z</dcterms:modified>
</cp:coreProperties>
</file>