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6" r:id="rId6"/>
    <p:sldId id="310" r:id="rId7"/>
    <p:sldId id="299" r:id="rId8"/>
    <p:sldId id="306" r:id="rId9"/>
    <p:sldId id="311" r:id="rId10"/>
    <p:sldId id="312" r:id="rId11"/>
    <p:sldId id="307" r:id="rId12"/>
    <p:sldId id="308" r:id="rId13"/>
    <p:sldId id="284" r:id="rId14"/>
    <p:sldId id="274" r:id="rId15"/>
    <p:sldId id="300" r:id="rId16"/>
    <p:sldId id="301" r:id="rId17"/>
    <p:sldId id="302" r:id="rId18"/>
    <p:sldId id="303" r:id="rId19"/>
    <p:sldId id="304" r:id="rId20"/>
    <p:sldId id="288" r:id="rId21"/>
    <p:sldId id="295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65522" autoAdjust="0"/>
  </p:normalViewPr>
  <p:slideViewPr>
    <p:cSldViewPr snapToGrid="0">
      <p:cViewPr>
        <p:scale>
          <a:sx n="125" d="100"/>
          <a:sy n="125" d="100"/>
        </p:scale>
        <p:origin x="-936" y="-15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953589069963658E-2"/>
          <c:y val="2.9408714950534941E-2"/>
          <c:w val="0.9286973531844136"/>
          <c:h val="0.72108433641708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 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0D-45D8-B1D8-E86AF9CE9A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 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0D-45D8-B1D8-E86AF9CE9A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0D-45D8-B1D8-E86AF9CE9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42159"/>
        <c:axId val="40955887"/>
      </c:barChart>
      <c:catAx>
        <c:axId val="4094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955887"/>
        <c:crosses val="autoZero"/>
        <c:auto val="1"/>
        <c:lblAlgn val="ctr"/>
        <c:lblOffset val="100"/>
        <c:noMultiLvlLbl val="0"/>
      </c:catAx>
      <c:valAx>
        <c:axId val="4095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942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027922788705005"/>
          <c:y val="0.90265565477514731"/>
          <c:w val="0.28486101324310059"/>
          <c:h val="8.37735903498399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1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4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ru-RU"/>
        </a:p>
      </dgm:t>
    </dgm:pt>
    <dgm:pt modelId="{23CA95F9-8BCF-40C1-B842-BCFFD43632F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ru-RU" sz="1800" b="1" dirty="0">
              <a:solidFill>
                <a:schemeClr val="tx1"/>
              </a:solidFill>
            </a:rPr>
            <a:t>Имя</a:t>
          </a:r>
          <a:br>
            <a:rPr lang="ru-RU" sz="1600" dirty="0">
              <a:solidFill>
                <a:schemeClr val="tx1"/>
              </a:solidFill>
            </a:rPr>
          </a:br>
          <a:r>
            <a:rPr lang="az-Cyrl-AZ" sz="1600" b="0" dirty="0">
              <a:solidFill>
                <a:schemeClr val="tx1"/>
              </a:solidFill>
              <a:latin typeface="+mn-lt"/>
            </a:rPr>
            <a:t>Должность</a:t>
          </a:r>
          <a:endParaRPr lang="ru-RU" sz="1600" b="0" dirty="0">
            <a:solidFill>
              <a:schemeClr val="tx1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ru-RU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ru-RU"/>
        </a:p>
      </dgm:t>
    </dgm:pt>
    <dgm:pt modelId="{1E293C9C-50F7-4DF0-A45F-EF6AA41E15B2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ru-RU" sz="1800" b="1" dirty="0">
              <a:solidFill>
                <a:schemeClr val="tx1"/>
              </a:solidFill>
            </a:rPr>
            <a:t>Имя</a:t>
          </a:r>
          <a:br>
            <a:rPr lang="ru-RU" sz="1600" dirty="0">
              <a:solidFill>
                <a:schemeClr val="tx1"/>
              </a:solidFill>
            </a:rPr>
          </a:br>
          <a:r>
            <a:rPr lang="az-Cyrl-AZ" sz="1600" b="0" dirty="0">
              <a:solidFill>
                <a:schemeClr val="tx1"/>
              </a:solidFill>
              <a:latin typeface="+mn-lt"/>
            </a:rPr>
            <a:t>Должность</a:t>
          </a:r>
          <a:endParaRPr lang="ru-RU" sz="1600" b="0" dirty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ru-RU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ru-RU"/>
        </a:p>
      </dgm:t>
    </dgm:pt>
    <dgm:pt modelId="{DA3F2F2F-B5A8-4CFD-ABCE-1BC48CD913AF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ru-RU" sz="1800" b="1" dirty="0">
              <a:solidFill>
                <a:schemeClr val="tx1"/>
              </a:solidFill>
            </a:rPr>
            <a:t>Имя</a:t>
          </a:r>
          <a:br>
            <a:rPr lang="ru-RU" sz="1600" dirty="0">
              <a:solidFill>
                <a:schemeClr val="tx1"/>
              </a:solidFill>
            </a:rPr>
          </a:br>
          <a:r>
            <a:rPr lang="az-Cyrl-AZ" sz="1600" b="0" dirty="0">
              <a:solidFill>
                <a:schemeClr val="tx1"/>
              </a:solidFill>
              <a:latin typeface="+mn-lt"/>
            </a:rPr>
            <a:t>Должность</a:t>
          </a:r>
          <a:endParaRPr lang="ru-RU" sz="1600" b="0" dirty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ru-RU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ru-RU"/>
        </a:p>
      </dgm:t>
    </dgm:pt>
    <dgm:pt modelId="{B2F9B3BC-1849-4A4A-BBE4-752B9B492C7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ru-RU" sz="1800" b="1" dirty="0">
              <a:solidFill>
                <a:schemeClr val="tx1"/>
              </a:solidFill>
            </a:rPr>
            <a:t>Имя</a:t>
          </a:r>
          <a:br>
            <a:rPr lang="ru-RU" sz="1600" dirty="0">
              <a:solidFill>
                <a:schemeClr val="tx1"/>
              </a:solidFill>
            </a:rPr>
          </a:br>
          <a:r>
            <a:rPr lang="az-Cyrl-AZ" sz="1600" b="0" dirty="0">
              <a:solidFill>
                <a:schemeClr val="tx1"/>
              </a:solidFill>
              <a:latin typeface="+mn-lt"/>
            </a:rPr>
            <a:t>Должность</a:t>
          </a:r>
          <a:endParaRPr lang="ru-RU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ru-RU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ru-RU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23193" custScaleY="123193"/>
      <dgm:spPr>
        <a:prstGeom prst="rect">
          <a:avLst/>
        </a:prstGeom>
        <a:blipFill dpi="0" rotWithShape="1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67ED0-6EEA-48F6-A9C1-BE754AABC76A}" type="doc">
      <dgm:prSet loTypeId="urn:microsoft.com/office/officeart/2017/3/layout/HorizontalPathTimeline#2" loCatId="other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ru-RU"/>
        </a:p>
      </dgm:t>
    </dgm:pt>
    <dgm:pt modelId="{AE62509E-8FD5-4BC0-8484-49407DA07B2D}">
      <dgm:prSet phldrT="[Text]"/>
      <dgm:spPr/>
      <dgm:t>
        <a:bodyPr rtlCol="0"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ru-RU" spc="100">
              <a:solidFill>
                <a:schemeClr val="tx1"/>
              </a:solidFill>
            </a:rPr>
            <a:t>Заголовок</a:t>
          </a:r>
        </a:p>
      </dgm:t>
    </dgm:pt>
    <dgm:pt modelId="{8F2C679D-77AF-46F9-9ACE-1E1D440B1883}" type="parTrans" cxnId="{B681E0E7-0B3A-4DB8-BF19-F9AE0E1C787B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5C2CB4AF-F88D-4FBE-A40E-0CC048A23B9E}" type="sibTrans" cxnId="{B681E0E7-0B3A-4DB8-BF19-F9AE0E1C787B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54A260F9-80FA-4E2A-BE87-2C0670B83857}">
      <dgm:prSet phldrT="[Text]" custT="1"/>
      <dgm:spPr/>
      <dgm:t>
        <a:bodyPr rtlCol="0"/>
        <a:lstStyle/>
        <a:p>
          <a:pPr rtl="0">
            <a:lnSpc>
              <a:spcPct val="9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ru-RU" sz="1000" b="0" i="0" spc="100" dirty="0">
              <a:solidFill>
                <a:schemeClr val="tx1"/>
              </a:solidFill>
            </a:rPr>
            <a:t>Чтобы начать презентацию, откройте вкладку "Слайд-шоу" </a:t>
          </a:r>
          <a:br>
            <a:rPr lang="ru-RU" sz="1000" b="0" i="0" spc="100" dirty="0">
              <a:solidFill>
                <a:schemeClr val="tx1"/>
              </a:solidFill>
            </a:rPr>
          </a:br>
          <a:r>
            <a:rPr lang="ru-RU" sz="1000" b="0" i="0" spc="100" dirty="0">
              <a:solidFill>
                <a:schemeClr val="tx1"/>
              </a:solidFill>
            </a:rPr>
            <a:t>и нажмите "С начала".</a:t>
          </a:r>
          <a:endParaRPr lang="ru-RU" sz="1000" spc="100" baseline="0" dirty="0">
            <a:solidFill>
              <a:schemeClr val="tx1"/>
            </a:solidFill>
          </a:endParaRPr>
        </a:p>
      </dgm:t>
    </dgm:pt>
    <dgm:pt modelId="{3E4E3177-8F1B-40ED-B20A-6A6F0041E180}" type="parTrans" cxnId="{0D49E980-DE7B-46C8-A240-0AF3E38E1055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BA9E60E0-CF2E-4096-A9F4-556713DB9AE4}" type="sibTrans" cxnId="{0D49E980-DE7B-46C8-A240-0AF3E38E1055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20928AAA-F457-4A09-8AAC-A82210983FBE}">
      <dgm:prSet phldrT="[Text]"/>
      <dgm:spPr/>
      <dgm:t>
        <a:bodyPr rtlCol="0"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ru-RU" spc="100">
              <a:solidFill>
                <a:schemeClr val="tx1"/>
              </a:solidFill>
            </a:rPr>
            <a:t>Заголовок</a:t>
          </a:r>
        </a:p>
      </dgm:t>
    </dgm:pt>
    <dgm:pt modelId="{915085CE-2C78-4B64-8FF4-E48DB7BD55D2}" type="parTrans" cxnId="{BA476174-221B-4A3D-B4E2-5FCC084B59D3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EB5D5454-A5E9-4E37-B514-DFC5324A66C0}" type="sibTrans" cxnId="{BA476174-221B-4A3D-B4E2-5FCC084B59D3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9C6534A9-4C27-4998-80A5-DF23882CAE25}">
      <dgm:prSet phldrT="[Text]" custT="1"/>
      <dgm:spPr/>
      <dgm:t>
        <a:bodyPr rtlCol="0"/>
        <a:lstStyle/>
        <a:p>
          <a:pPr rtl="0">
            <a:lnSpc>
              <a:spcPct val="9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ru-RU" sz="1000" b="0" i="0" spc="100" dirty="0">
              <a:solidFill>
                <a:schemeClr val="tx1"/>
              </a:solidFill>
            </a:rPr>
            <a:t>Чтобы отобразить режим докладчика, </a:t>
          </a:r>
          <a:br>
            <a:rPr lang="ru-RU" sz="1000" b="0" i="0" spc="100" dirty="0">
              <a:solidFill>
                <a:schemeClr val="tx1"/>
              </a:solidFill>
            </a:rPr>
          </a:br>
          <a:r>
            <a:rPr lang="ru-RU" sz="1000" b="0" i="0" spc="100" dirty="0">
              <a:solidFill>
                <a:schemeClr val="tx1"/>
              </a:solidFill>
            </a:rPr>
            <a:t>в режиме "Слайд-шоу" нажмите три точки на панели элементов управления в нижней части и выберите "Показать режим докладчика". </a:t>
          </a:r>
          <a:endParaRPr lang="ru-RU" sz="1000" spc="100" baseline="0" dirty="0">
            <a:solidFill>
              <a:schemeClr val="tx1"/>
            </a:solidFill>
          </a:endParaRPr>
        </a:p>
      </dgm:t>
    </dgm:pt>
    <dgm:pt modelId="{0AA7231B-9394-4732-A7BE-3EB3CF2F8D70}" type="parTrans" cxnId="{82290D4D-2346-4E6C-B254-B9EAA4D01A23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83B69D46-737C-4589-B359-6BD9DD58BC91}" type="sibTrans" cxnId="{82290D4D-2346-4E6C-B254-B9EAA4D01A23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03738E35-4243-4E7D-A93F-C07DA3901E78}">
      <dgm:prSet phldrT="[Text]"/>
      <dgm:spPr/>
      <dgm:t>
        <a:bodyPr rtlCol="0"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ru-RU" spc="100">
              <a:solidFill>
                <a:schemeClr val="tx1"/>
              </a:solidFill>
            </a:rPr>
            <a:t>Заголовок</a:t>
          </a:r>
        </a:p>
      </dgm:t>
    </dgm:pt>
    <dgm:pt modelId="{DABBAF6C-D1C9-42E1-B928-5ACDE3D21AB0}" type="parTrans" cxnId="{E41AD5BE-76F3-4A9E-8059-7FC968661703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6BF5896A-A334-45B0-B451-09159F55B184}" type="sibTrans" cxnId="{E41AD5BE-76F3-4A9E-8059-7FC968661703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34C8CD19-04E2-4488-965F-DC841C470D45}">
      <dgm:prSet phldrT="[Text]" custT="1"/>
      <dgm:spPr/>
      <dgm:t>
        <a:bodyPr rtlCol="0"/>
        <a:lstStyle/>
        <a:p>
          <a:pPr rtl="0">
            <a:lnSpc>
              <a:spcPct val="9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ru-RU" sz="1000" b="0" i="0" spc="150" dirty="0">
              <a:solidFill>
                <a:schemeClr val="tx1"/>
              </a:solidFill>
            </a:rPr>
            <a:t>Во время презентации заметки докладчика отображаются на вашем мониторе, но не видны аудитории. </a:t>
          </a:r>
          <a:endParaRPr lang="ru-RU" sz="1000" spc="150" baseline="0" dirty="0">
            <a:solidFill>
              <a:schemeClr val="tx1"/>
            </a:solidFill>
          </a:endParaRPr>
        </a:p>
      </dgm:t>
    </dgm:pt>
    <dgm:pt modelId="{CD5F7DE2-2AD1-4CE8-AAC7-AD9C8E180CEA}" type="parTrans" cxnId="{07030C4E-4D62-4240-B10F-E41B801C763E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7CE5955C-EC28-4D1B-9459-0C5458B1797D}" type="sibTrans" cxnId="{07030C4E-4D62-4240-B10F-E41B801C763E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962BFD33-E216-4331-BBD8-38EEDAB2E2C0}">
      <dgm:prSet phldrT="[Text]"/>
      <dgm:spPr/>
      <dgm:t>
        <a:bodyPr rtlCol="0"/>
        <a:lstStyle/>
        <a:p>
          <a:pPr rtl="0">
            <a:lnSpc>
              <a:spcPct val="9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ru-RU" spc="100">
              <a:solidFill>
                <a:schemeClr val="tx1"/>
              </a:solidFill>
            </a:rPr>
            <a:t>Заголовок</a:t>
          </a:r>
        </a:p>
      </dgm:t>
    </dgm:pt>
    <dgm:pt modelId="{AB5F98BE-C987-462F-85E3-90E8BE69A319}" type="parTrans" cxnId="{D77C3B5C-C13D-41B7-AA50-BE60CD5D3FAD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FF557E39-8331-4155-901F-701688C4CCAD}" type="sibTrans" cxnId="{D77C3B5C-C13D-41B7-AA50-BE60CD5D3FAD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4B075034-3129-4DD5-98D7-318F326739CC}">
      <dgm:prSet phldrT="[Text]"/>
      <dgm:spPr/>
      <dgm:t>
        <a:bodyPr rtlCol="0"/>
        <a:lstStyle/>
        <a:p>
          <a:pPr rtl="0">
            <a:lnSpc>
              <a:spcPct val="9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ru-RU" spc="100">
              <a:solidFill>
                <a:schemeClr val="tx1"/>
              </a:solidFill>
            </a:rPr>
            <a:t>Заголовок</a:t>
          </a:r>
        </a:p>
      </dgm:t>
    </dgm:pt>
    <dgm:pt modelId="{ACA0AE6F-8D87-4F61-8D3E-12FC4D4132DA}" type="parTrans" cxnId="{3FFF5DC7-0983-4794-B4CB-F1F2D9CE51EC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4F1D94B4-1627-4363-B86E-DD3281EE398D}" type="sibTrans" cxnId="{3FFF5DC7-0983-4794-B4CB-F1F2D9CE51EC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B296910E-5EDD-40B6-9F5C-49436E692D0A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ru-RU" sz="1000" b="0" i="0" spc="100" dirty="0">
              <a:solidFill>
                <a:schemeClr val="tx1"/>
              </a:solidFill>
            </a:rPr>
            <a:t>Панель заметок — это область, отображаемая под каждым слайдом. Коснитесь ее, чтобы добавить заметки. </a:t>
          </a:r>
          <a:endParaRPr lang="ru-RU" sz="1000" spc="100" baseline="0" dirty="0">
            <a:solidFill>
              <a:schemeClr val="tx1"/>
            </a:solidFill>
          </a:endParaRPr>
        </a:p>
      </dgm:t>
    </dgm:pt>
    <dgm:pt modelId="{911B340C-3486-4299-920E-5DB640C4EDC9}" type="parTrans" cxnId="{047969A5-710C-4C0E-B61E-734F166269A0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33A0507C-F24C-416A-8E94-DB84555D29CB}" type="sibTrans" cxnId="{047969A5-710C-4C0E-B61E-734F166269A0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1080EDDF-ADDC-4DF2-8E5F-F49A7CF611ED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ru-RU" sz="1000" b="0" i="0" spc="100" dirty="0">
              <a:solidFill>
                <a:schemeClr val="tx1"/>
              </a:solidFill>
            </a:rPr>
            <a:t>Если панель заметок не отображается или она полностью свернута, щелкните "Заметки" на панели задач в нижней части окна </a:t>
          </a:r>
          <a:r>
            <a:rPr lang="ru-RU" sz="1000" b="0" i="0" spc="100" dirty="0" err="1">
              <a:solidFill>
                <a:schemeClr val="tx1"/>
              </a:solidFill>
            </a:rPr>
            <a:t>PowerPoint</a:t>
          </a:r>
          <a:r>
            <a:rPr lang="ru-RU" sz="1000" b="0" i="0" spc="100" dirty="0">
              <a:solidFill>
                <a:schemeClr val="tx1"/>
              </a:solidFill>
            </a:rPr>
            <a:t>. </a:t>
          </a:r>
          <a:endParaRPr lang="ru-RU" sz="1000" spc="100" baseline="0" dirty="0">
            <a:solidFill>
              <a:schemeClr val="tx1"/>
            </a:solidFill>
          </a:endParaRPr>
        </a:p>
      </dgm:t>
    </dgm:pt>
    <dgm:pt modelId="{8583E403-5FDD-4D7C-B9B3-0CD49AFEBACE}" type="parTrans" cxnId="{0DE29C93-78F2-43AA-B58C-7715B6F0EBD8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4C9E55B0-B04E-4552-BC60-A9DA24745302}" type="sibTrans" cxnId="{0DE29C93-78F2-43AA-B58C-7715B6F0EBD8}">
      <dgm:prSet/>
      <dgm:spPr/>
      <dgm:t>
        <a:bodyPr rtlCol="0"/>
        <a:lstStyle/>
        <a:p>
          <a:pPr rtl="0"/>
          <a:endParaRPr lang="ru-RU">
            <a:solidFill>
              <a:schemeClr val="tx1"/>
            </a:solidFill>
          </a:endParaRPr>
        </a:p>
      </dgm:t>
    </dgm:pt>
    <dgm:pt modelId="{93C358AC-5BA0-4CB6-B22F-1B95FA53D0F3}" type="pres">
      <dgm:prSet presAssocID="{44D67ED0-6EEA-48F6-A9C1-BE754AABC76A}" presName="root" presStyleCnt="0">
        <dgm:presLayoutVars>
          <dgm:chMax/>
          <dgm:chPref/>
          <dgm:dir/>
          <dgm:animLvl val="lvl"/>
        </dgm:presLayoutVars>
      </dgm:prSet>
      <dgm:spPr/>
    </dgm:pt>
    <dgm:pt modelId="{9F83E70B-EE6D-407B-8E1F-FE26817B3B1D}" type="pres">
      <dgm:prSet presAssocID="{44D67ED0-6EEA-48F6-A9C1-BE754AABC76A}" presName="divider" presStyleLbl="asst0" presStyleIdx="0" presStyleCnt="1"/>
      <dgm:spPr>
        <a:solidFill>
          <a:schemeClr val="accent3"/>
        </a:solidFill>
        <a:ln>
          <a:noFill/>
        </a:ln>
      </dgm:spPr>
    </dgm:pt>
    <dgm:pt modelId="{EE6F6E1A-AC88-44BD-8034-0C2734A7943C}" type="pres">
      <dgm:prSet presAssocID="{44D67ED0-6EEA-48F6-A9C1-BE754AABC76A}" presName="nodes" presStyleCnt="0">
        <dgm:presLayoutVars>
          <dgm:chMax/>
          <dgm:chPref/>
          <dgm:animLvl val="lvl"/>
        </dgm:presLayoutVars>
      </dgm:prSet>
      <dgm:spPr/>
    </dgm:pt>
    <dgm:pt modelId="{27CC3FEA-4989-4FE6-A03A-48D0F90DB146}" type="pres">
      <dgm:prSet presAssocID="{AE62509E-8FD5-4BC0-8484-49407DA07B2D}" presName="composite" presStyleCnt="0"/>
      <dgm:spPr/>
    </dgm:pt>
    <dgm:pt modelId="{B3AC6DBE-85B6-4AF3-BADF-7E1E82B735CC}" type="pres">
      <dgm:prSet presAssocID="{AE62509E-8FD5-4BC0-8484-49407DA07B2D}" presName="ConnectorPoint" presStyleLbl="fgAcc1" presStyleIdx="0" presStyleCnt="5"/>
      <dgm:spPr>
        <a:ln>
          <a:noFill/>
        </a:ln>
      </dgm:spPr>
    </dgm:pt>
    <dgm:pt modelId="{EAA550E8-D286-40B4-9B20-40DE0FCA02CE}" type="pres">
      <dgm:prSet presAssocID="{AE62509E-8FD5-4BC0-8484-49407DA07B2D}" presName="ConnectLine" presStyleLbl="alig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3B6FF8E-261C-4941-9C10-4D13C6F1D5E7}" type="pres">
      <dgm:prSet presAssocID="{AE62509E-8FD5-4BC0-8484-49407DA07B2D}" presName="FlexibleEmptyPlaceHolder" presStyleCnt="0"/>
      <dgm:spPr/>
    </dgm:pt>
    <dgm:pt modelId="{408DCC00-CC60-4F76-9C61-F00E7DBFC778}" type="pres">
      <dgm:prSet presAssocID="{AE62509E-8FD5-4BC0-8484-49407DA07B2D}" presName="L2TextContainer" presStyleLbl="bgAcc1" presStyleIdx="0" presStyleCnt="5" custScaleX="98025" custLinFactNeighborX="-7160">
        <dgm:presLayoutVars>
          <dgm:chMax val="0"/>
          <dgm:chPref val="0"/>
          <dgm:bulletEnabled val="1"/>
        </dgm:presLayoutVars>
      </dgm:prSet>
      <dgm:spPr/>
    </dgm:pt>
    <dgm:pt modelId="{5C96A5F5-16B2-4AEA-9591-B66C220F4A65}" type="pres">
      <dgm:prSet presAssocID="{AE62509E-8FD5-4BC0-8484-49407DA07B2D}" presName="L1TextContainer" presStyleLbl="revTx" presStyleIdx="0" presStyleCnt="5" custLinFactNeighborX="-8075">
        <dgm:presLayoutVars>
          <dgm:chMax val="1"/>
          <dgm:chPref val="1"/>
          <dgm:bulletEnabled val="1"/>
        </dgm:presLayoutVars>
      </dgm:prSet>
      <dgm:spPr/>
    </dgm:pt>
    <dgm:pt modelId="{22931EBF-FF0E-4476-B965-7C4CFFC57D5D}" type="pres">
      <dgm:prSet presAssocID="{AE62509E-8FD5-4BC0-8484-49407DA07B2D}" presName="EmptyPlaceHolder" presStyleCnt="0"/>
      <dgm:spPr/>
    </dgm:pt>
    <dgm:pt modelId="{E3B24336-549D-49F0-9359-D66050EB5874}" type="pres">
      <dgm:prSet presAssocID="{5C2CB4AF-F88D-4FBE-A40E-0CC048A23B9E}" presName="spaceBetweenRectangles" presStyleCnt="0"/>
      <dgm:spPr/>
    </dgm:pt>
    <dgm:pt modelId="{8BD40F87-7EF8-4BE4-972F-FA3FE5A18736}" type="pres">
      <dgm:prSet presAssocID="{20928AAA-F457-4A09-8AAC-A82210983FBE}" presName="composite" presStyleCnt="0"/>
      <dgm:spPr/>
    </dgm:pt>
    <dgm:pt modelId="{F34C40A7-6131-4EF1-9887-E7EEA86D1562}" type="pres">
      <dgm:prSet presAssocID="{20928AAA-F457-4A09-8AAC-A82210983FBE}" presName="ConnectorPoint" presStyleLbl="fgAcc1" presStyleIdx="1" presStyleCnt="5"/>
      <dgm:spPr>
        <a:ln>
          <a:noFill/>
        </a:ln>
      </dgm:spPr>
    </dgm:pt>
    <dgm:pt modelId="{14186A17-7B9F-4674-AD57-FF0C87A3CB32}" type="pres">
      <dgm:prSet presAssocID="{20928AAA-F457-4A09-8AAC-A82210983FBE}" presName="ConnectLine" presStyleLbl="alig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75F3CEC-6BAC-4EFC-B44F-278583CEC78C}" type="pres">
      <dgm:prSet presAssocID="{20928AAA-F457-4A09-8AAC-A82210983FBE}" presName="FlexibleEmptyPlaceHolder" presStyleCnt="0"/>
      <dgm:spPr/>
    </dgm:pt>
    <dgm:pt modelId="{3A73CBFE-397D-467A-A65B-E19FAB2953BB}" type="pres">
      <dgm:prSet presAssocID="{20928AAA-F457-4A09-8AAC-A82210983FBE}" presName="L2TextContainer" presStyleLbl="bgAcc1" presStyleIdx="1" presStyleCnt="5" custScaleX="115074" custLinFactNeighborX="-13302">
        <dgm:presLayoutVars>
          <dgm:chMax val="0"/>
          <dgm:chPref val="0"/>
          <dgm:bulletEnabled val="1"/>
        </dgm:presLayoutVars>
      </dgm:prSet>
      <dgm:spPr/>
    </dgm:pt>
    <dgm:pt modelId="{730471FC-8FAF-49B2-8F42-63D391F759BE}" type="pres">
      <dgm:prSet presAssocID="{20928AAA-F457-4A09-8AAC-A82210983FBE}" presName="L1TextContainer" presStyleLbl="revTx" presStyleIdx="1" presStyleCnt="5" custLinFactNeighborX="-14631">
        <dgm:presLayoutVars>
          <dgm:chMax val="1"/>
          <dgm:chPref val="1"/>
          <dgm:bulletEnabled val="1"/>
        </dgm:presLayoutVars>
      </dgm:prSet>
      <dgm:spPr/>
    </dgm:pt>
    <dgm:pt modelId="{E5B7BEAE-1C65-4A3E-9D69-CA6F92F97FF3}" type="pres">
      <dgm:prSet presAssocID="{20928AAA-F457-4A09-8AAC-A82210983FBE}" presName="EmptyPlaceHolder" presStyleCnt="0"/>
      <dgm:spPr/>
    </dgm:pt>
    <dgm:pt modelId="{1BC83304-6330-4FF6-994A-D02AC933FCB6}" type="pres">
      <dgm:prSet presAssocID="{EB5D5454-A5E9-4E37-B514-DFC5324A66C0}" presName="spaceBetweenRectangles" presStyleCnt="0"/>
      <dgm:spPr/>
    </dgm:pt>
    <dgm:pt modelId="{8D6C0F72-35C7-4FDF-BDAC-4FF565A33A17}" type="pres">
      <dgm:prSet presAssocID="{03738E35-4243-4E7D-A93F-C07DA3901E78}" presName="composite" presStyleCnt="0"/>
      <dgm:spPr/>
    </dgm:pt>
    <dgm:pt modelId="{79B0CEDC-0005-4ACE-AB25-DB9533DC85C2}" type="pres">
      <dgm:prSet presAssocID="{03738E35-4243-4E7D-A93F-C07DA3901E78}" presName="ConnectorPoint" presStyleLbl="fgAcc1" presStyleIdx="2" presStyleCnt="5"/>
      <dgm:spPr>
        <a:ln>
          <a:noFill/>
        </a:ln>
      </dgm:spPr>
    </dgm:pt>
    <dgm:pt modelId="{F1C3FD7B-71E0-4012-B7CE-2C80433ED975}" type="pres">
      <dgm:prSet presAssocID="{03738E35-4243-4E7D-A93F-C07DA3901E78}" presName="ConnectLine" presStyleLbl="alig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D7DE9DA-72BE-42E6-8909-E3D0EB4CA475}" type="pres">
      <dgm:prSet presAssocID="{03738E35-4243-4E7D-A93F-C07DA3901E78}" presName="FlexibleEmptyPlaceHolder" presStyleCnt="0"/>
      <dgm:spPr/>
    </dgm:pt>
    <dgm:pt modelId="{2467EBEC-ACAC-4EF4-B856-39067B4D928B}" type="pres">
      <dgm:prSet presAssocID="{03738E35-4243-4E7D-A93F-C07DA3901E78}" presName="L2TextContainer" presStyleLbl="bgAcc1" presStyleIdx="2" presStyleCnt="5" custScaleX="103785" custLinFactNeighborX="-1001">
        <dgm:presLayoutVars>
          <dgm:chMax val="0"/>
          <dgm:chPref val="0"/>
          <dgm:bulletEnabled val="1"/>
        </dgm:presLayoutVars>
      </dgm:prSet>
      <dgm:spPr/>
    </dgm:pt>
    <dgm:pt modelId="{7605329C-2B32-4CD7-9B69-1B3DAB88562E}" type="pres">
      <dgm:prSet presAssocID="{03738E35-4243-4E7D-A93F-C07DA3901E78}" presName="L1TextContainer" presStyleLbl="revTx" presStyleIdx="2" presStyleCnt="5" custLinFactNeighborX="-11968">
        <dgm:presLayoutVars>
          <dgm:chMax val="1"/>
          <dgm:chPref val="1"/>
          <dgm:bulletEnabled val="1"/>
        </dgm:presLayoutVars>
      </dgm:prSet>
      <dgm:spPr/>
    </dgm:pt>
    <dgm:pt modelId="{E4D18DE3-4D68-4CCA-A662-044FD68AA3B7}" type="pres">
      <dgm:prSet presAssocID="{03738E35-4243-4E7D-A93F-C07DA3901E78}" presName="EmptyPlaceHolder" presStyleCnt="0"/>
      <dgm:spPr/>
    </dgm:pt>
    <dgm:pt modelId="{77D7097C-1EDE-4274-97C6-BE5F0924C39C}" type="pres">
      <dgm:prSet presAssocID="{6BF5896A-A334-45B0-B451-09159F55B184}" presName="spaceBetweenRectangles" presStyleCnt="0"/>
      <dgm:spPr/>
    </dgm:pt>
    <dgm:pt modelId="{DA0D1A8F-1D92-476F-972C-E82839B78B96}" type="pres">
      <dgm:prSet presAssocID="{962BFD33-E216-4331-BBD8-38EEDAB2E2C0}" presName="composite" presStyleCnt="0"/>
      <dgm:spPr/>
    </dgm:pt>
    <dgm:pt modelId="{A72D3A03-5E34-4B13-9747-5EFFE003B8C1}" type="pres">
      <dgm:prSet presAssocID="{962BFD33-E216-4331-BBD8-38EEDAB2E2C0}" presName="ConnectorPoint" presStyleLbl="fgAcc1" presStyleIdx="3" presStyleCnt="5"/>
      <dgm:spPr>
        <a:ln>
          <a:noFill/>
        </a:ln>
      </dgm:spPr>
    </dgm:pt>
    <dgm:pt modelId="{EB9D58D6-E34B-4990-86E2-B1CAE3536A29}" type="pres">
      <dgm:prSet presAssocID="{962BFD33-E216-4331-BBD8-38EEDAB2E2C0}" presName="ConnectLine" presStyleLbl="alig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9FF588F-5F27-4094-9B6D-747FD10A48B7}" type="pres">
      <dgm:prSet presAssocID="{962BFD33-E216-4331-BBD8-38EEDAB2E2C0}" presName="FlexibleEmptyPlaceHolder" presStyleCnt="0"/>
      <dgm:spPr/>
    </dgm:pt>
    <dgm:pt modelId="{160E0A3B-47C8-4C2F-8C45-EC9C3DFA1FFB}" type="pres">
      <dgm:prSet presAssocID="{962BFD33-E216-4331-BBD8-38EEDAB2E2C0}" presName="L2TextContainer" presStyleLbl="bgAcc1" presStyleIdx="3" presStyleCnt="5" custScaleX="101911" custLinFactNeighborX="4296">
        <dgm:presLayoutVars>
          <dgm:chMax val="0"/>
          <dgm:chPref val="0"/>
          <dgm:bulletEnabled val="1"/>
        </dgm:presLayoutVars>
      </dgm:prSet>
      <dgm:spPr/>
    </dgm:pt>
    <dgm:pt modelId="{5646D4EB-C7F1-4D0E-8051-C7D6C1D31ADE}" type="pres">
      <dgm:prSet presAssocID="{962BFD33-E216-4331-BBD8-38EEDAB2E2C0}" presName="L1TextContainer" presStyleLbl="revTx" presStyleIdx="3" presStyleCnt="5" custLinFactNeighborX="4657">
        <dgm:presLayoutVars>
          <dgm:chMax val="1"/>
          <dgm:chPref val="1"/>
          <dgm:bulletEnabled val="1"/>
        </dgm:presLayoutVars>
      </dgm:prSet>
      <dgm:spPr/>
    </dgm:pt>
    <dgm:pt modelId="{937215CC-5D52-40FA-BAD6-30FFF9CDB26A}" type="pres">
      <dgm:prSet presAssocID="{962BFD33-E216-4331-BBD8-38EEDAB2E2C0}" presName="EmptyPlaceHolder" presStyleCnt="0"/>
      <dgm:spPr/>
    </dgm:pt>
    <dgm:pt modelId="{33552C7C-A2D4-4FB7-AD93-DCB3C798AA86}" type="pres">
      <dgm:prSet presAssocID="{FF557E39-8331-4155-901F-701688C4CCAD}" presName="spaceBetweenRectangles" presStyleCnt="0"/>
      <dgm:spPr/>
    </dgm:pt>
    <dgm:pt modelId="{E02EEA3C-5485-4B77-B7B0-7A39B10F0BB4}" type="pres">
      <dgm:prSet presAssocID="{4B075034-3129-4DD5-98D7-318F326739CC}" presName="composite" presStyleCnt="0"/>
      <dgm:spPr/>
    </dgm:pt>
    <dgm:pt modelId="{864F9172-41AB-4727-BD60-71E6F62154FB}" type="pres">
      <dgm:prSet presAssocID="{4B075034-3129-4DD5-98D7-318F326739CC}" presName="ConnectorPoint" presStyleLbl="fgAcc1" presStyleIdx="4" presStyleCnt="5"/>
      <dgm:spPr>
        <a:ln>
          <a:noFill/>
        </a:ln>
      </dgm:spPr>
    </dgm:pt>
    <dgm:pt modelId="{9DE62C25-DC37-4130-AE3D-9F589C2E8903}" type="pres">
      <dgm:prSet presAssocID="{4B075034-3129-4DD5-98D7-318F326739CC}" presName="ConnectLine" presStyleLbl="alig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7C473BF-4C1D-41EC-BA7A-018501A202B0}" type="pres">
      <dgm:prSet presAssocID="{4B075034-3129-4DD5-98D7-318F326739CC}" presName="FlexibleEmptyPlaceHolder" presStyleCnt="0"/>
      <dgm:spPr/>
    </dgm:pt>
    <dgm:pt modelId="{277020A5-7024-4F77-9051-8B38AF80BE13}" type="pres">
      <dgm:prSet presAssocID="{4B075034-3129-4DD5-98D7-318F326739CC}" presName="L2TextContainer" presStyleLbl="bgAcc1" presStyleIdx="4" presStyleCnt="5" custScaleX="97063" custScaleY="100004" custLinFactNeighborX="7343">
        <dgm:presLayoutVars>
          <dgm:chMax val="0"/>
          <dgm:chPref val="0"/>
          <dgm:bulletEnabled val="1"/>
        </dgm:presLayoutVars>
      </dgm:prSet>
      <dgm:spPr/>
    </dgm:pt>
    <dgm:pt modelId="{03CEA676-E009-456C-B86F-9C9A7D3DA364}" type="pres">
      <dgm:prSet presAssocID="{4B075034-3129-4DD5-98D7-318F326739CC}" presName="L1TextContainer" presStyleLbl="revTx" presStyleIdx="4" presStyleCnt="5" custLinFactNeighborX="7433">
        <dgm:presLayoutVars>
          <dgm:chMax val="1"/>
          <dgm:chPref val="1"/>
          <dgm:bulletEnabled val="1"/>
        </dgm:presLayoutVars>
      </dgm:prSet>
      <dgm:spPr/>
    </dgm:pt>
    <dgm:pt modelId="{0FF1AF1C-630A-46D4-9EE9-7D0F99B23BBE}" type="pres">
      <dgm:prSet presAssocID="{4B075034-3129-4DD5-98D7-318F326739CC}" presName="EmptyPlaceHolder" presStyleCnt="0"/>
      <dgm:spPr/>
    </dgm:pt>
  </dgm:ptLst>
  <dgm:cxnLst>
    <dgm:cxn modelId="{1A1A5602-9CFD-454D-B81F-1F25DEBDBB35}" type="presOf" srcId="{34C8CD19-04E2-4488-965F-DC841C470D45}" destId="{2467EBEC-ACAC-4EF4-B856-39067B4D928B}" srcOrd="0" destOrd="0" presId="urn:microsoft.com/office/officeart/2017/3/layout/HorizontalPathTimeline#2"/>
    <dgm:cxn modelId="{9005EF1F-0C44-4C76-B6AD-2665A722A440}" type="presOf" srcId="{4B075034-3129-4DD5-98D7-318F326739CC}" destId="{03CEA676-E009-456C-B86F-9C9A7D3DA364}" srcOrd="0" destOrd="0" presId="urn:microsoft.com/office/officeart/2017/3/layout/HorizontalPathTimeline#2"/>
    <dgm:cxn modelId="{ABC35420-2881-483F-B687-1FB2F346360F}" type="presOf" srcId="{44D67ED0-6EEA-48F6-A9C1-BE754AABC76A}" destId="{93C358AC-5BA0-4CB6-B22F-1B95FA53D0F3}" srcOrd="0" destOrd="0" presId="urn:microsoft.com/office/officeart/2017/3/layout/HorizontalPathTimeline#2"/>
    <dgm:cxn modelId="{D77C3B5C-C13D-41B7-AA50-BE60CD5D3FAD}" srcId="{44D67ED0-6EEA-48F6-A9C1-BE754AABC76A}" destId="{962BFD33-E216-4331-BBD8-38EEDAB2E2C0}" srcOrd="3" destOrd="0" parTransId="{AB5F98BE-C987-462F-85E3-90E8BE69A319}" sibTransId="{FF557E39-8331-4155-901F-701688C4CCAD}"/>
    <dgm:cxn modelId="{82290D4D-2346-4E6C-B254-B9EAA4D01A23}" srcId="{20928AAA-F457-4A09-8AAC-A82210983FBE}" destId="{9C6534A9-4C27-4998-80A5-DF23882CAE25}" srcOrd="0" destOrd="0" parTransId="{0AA7231B-9394-4732-A7BE-3EB3CF2F8D70}" sibTransId="{83B69D46-737C-4589-B359-6BD9DD58BC91}"/>
    <dgm:cxn modelId="{07030C4E-4D62-4240-B10F-E41B801C763E}" srcId="{03738E35-4243-4E7D-A93F-C07DA3901E78}" destId="{34C8CD19-04E2-4488-965F-DC841C470D45}" srcOrd="0" destOrd="0" parTransId="{CD5F7DE2-2AD1-4CE8-AAC7-AD9C8E180CEA}" sibTransId="{7CE5955C-EC28-4D1B-9459-0C5458B1797D}"/>
    <dgm:cxn modelId="{BA476174-221B-4A3D-B4E2-5FCC084B59D3}" srcId="{44D67ED0-6EEA-48F6-A9C1-BE754AABC76A}" destId="{20928AAA-F457-4A09-8AAC-A82210983FBE}" srcOrd="1" destOrd="0" parTransId="{915085CE-2C78-4B64-8FF4-E48DB7BD55D2}" sibTransId="{EB5D5454-A5E9-4E37-B514-DFC5324A66C0}"/>
    <dgm:cxn modelId="{6D78A77D-E8C3-44F7-BA7A-2EB94AAF655C}" type="presOf" srcId="{9C6534A9-4C27-4998-80A5-DF23882CAE25}" destId="{3A73CBFE-397D-467A-A65B-E19FAB2953BB}" srcOrd="0" destOrd="0" presId="urn:microsoft.com/office/officeart/2017/3/layout/HorizontalPathTimeline#2"/>
    <dgm:cxn modelId="{0D49E980-DE7B-46C8-A240-0AF3E38E1055}" srcId="{AE62509E-8FD5-4BC0-8484-49407DA07B2D}" destId="{54A260F9-80FA-4E2A-BE87-2C0670B83857}" srcOrd="0" destOrd="0" parTransId="{3E4E3177-8F1B-40ED-B20A-6A6F0041E180}" sibTransId="{BA9E60E0-CF2E-4096-A9F4-556713DB9AE4}"/>
    <dgm:cxn modelId="{0DE29C93-78F2-43AA-B58C-7715B6F0EBD8}" srcId="{4B075034-3129-4DD5-98D7-318F326739CC}" destId="{1080EDDF-ADDC-4DF2-8E5F-F49A7CF611ED}" srcOrd="0" destOrd="0" parTransId="{8583E403-5FDD-4D7C-B9B3-0CD49AFEBACE}" sibTransId="{4C9E55B0-B04E-4552-BC60-A9DA24745302}"/>
    <dgm:cxn modelId="{047969A5-710C-4C0E-B61E-734F166269A0}" srcId="{962BFD33-E216-4331-BBD8-38EEDAB2E2C0}" destId="{B296910E-5EDD-40B6-9F5C-49436E692D0A}" srcOrd="0" destOrd="0" parTransId="{911B340C-3486-4299-920E-5DB640C4EDC9}" sibTransId="{33A0507C-F24C-416A-8E94-DB84555D29CB}"/>
    <dgm:cxn modelId="{4746DDBA-39D9-4779-AA84-9E67056DD78D}" type="presOf" srcId="{20928AAA-F457-4A09-8AAC-A82210983FBE}" destId="{730471FC-8FAF-49B2-8F42-63D391F759BE}" srcOrd="0" destOrd="0" presId="urn:microsoft.com/office/officeart/2017/3/layout/HorizontalPathTimeline#2"/>
    <dgm:cxn modelId="{E41AD5BE-76F3-4A9E-8059-7FC968661703}" srcId="{44D67ED0-6EEA-48F6-A9C1-BE754AABC76A}" destId="{03738E35-4243-4E7D-A93F-C07DA3901E78}" srcOrd="2" destOrd="0" parTransId="{DABBAF6C-D1C9-42E1-B928-5ACDE3D21AB0}" sibTransId="{6BF5896A-A334-45B0-B451-09159F55B184}"/>
    <dgm:cxn modelId="{8E29C2C0-0274-4EA3-9FF2-BC466EA71A55}" type="presOf" srcId="{54A260F9-80FA-4E2A-BE87-2C0670B83857}" destId="{408DCC00-CC60-4F76-9C61-F00E7DBFC778}" srcOrd="0" destOrd="0" presId="urn:microsoft.com/office/officeart/2017/3/layout/HorizontalPathTimeline#2"/>
    <dgm:cxn modelId="{F02F5BC1-ADCB-49B8-8B9B-A880FE3F3007}" type="presOf" srcId="{03738E35-4243-4E7D-A93F-C07DA3901E78}" destId="{7605329C-2B32-4CD7-9B69-1B3DAB88562E}" srcOrd="0" destOrd="0" presId="urn:microsoft.com/office/officeart/2017/3/layout/HorizontalPathTimeline#2"/>
    <dgm:cxn modelId="{FB22A1C5-F573-4FC4-BF5E-BFBDF858D131}" type="presOf" srcId="{AE62509E-8FD5-4BC0-8484-49407DA07B2D}" destId="{5C96A5F5-16B2-4AEA-9591-B66C220F4A65}" srcOrd="0" destOrd="0" presId="urn:microsoft.com/office/officeart/2017/3/layout/HorizontalPathTimeline#2"/>
    <dgm:cxn modelId="{3FFF5DC7-0983-4794-B4CB-F1F2D9CE51EC}" srcId="{44D67ED0-6EEA-48F6-A9C1-BE754AABC76A}" destId="{4B075034-3129-4DD5-98D7-318F326739CC}" srcOrd="4" destOrd="0" parTransId="{ACA0AE6F-8D87-4F61-8D3E-12FC4D4132DA}" sibTransId="{4F1D94B4-1627-4363-B86E-DD3281EE398D}"/>
    <dgm:cxn modelId="{A48A7ACB-725B-40E0-9300-DE9CD4B48CEA}" type="presOf" srcId="{B296910E-5EDD-40B6-9F5C-49436E692D0A}" destId="{160E0A3B-47C8-4C2F-8C45-EC9C3DFA1FFB}" srcOrd="0" destOrd="0" presId="urn:microsoft.com/office/officeart/2017/3/layout/HorizontalPathTimeline#2"/>
    <dgm:cxn modelId="{B681E0E7-0B3A-4DB8-BF19-F9AE0E1C787B}" srcId="{44D67ED0-6EEA-48F6-A9C1-BE754AABC76A}" destId="{AE62509E-8FD5-4BC0-8484-49407DA07B2D}" srcOrd="0" destOrd="0" parTransId="{8F2C679D-77AF-46F9-9ACE-1E1D440B1883}" sibTransId="{5C2CB4AF-F88D-4FBE-A40E-0CC048A23B9E}"/>
    <dgm:cxn modelId="{E561ABF3-D381-4ACD-A1E0-00CFFAB2B8CD}" type="presOf" srcId="{1080EDDF-ADDC-4DF2-8E5F-F49A7CF611ED}" destId="{277020A5-7024-4F77-9051-8B38AF80BE13}" srcOrd="0" destOrd="0" presId="urn:microsoft.com/office/officeart/2017/3/layout/HorizontalPathTimeline#2"/>
    <dgm:cxn modelId="{69E0CAF8-BA7B-4071-83F2-34B7499AB9BD}" type="presOf" srcId="{962BFD33-E216-4331-BBD8-38EEDAB2E2C0}" destId="{5646D4EB-C7F1-4D0E-8051-C7D6C1D31ADE}" srcOrd="0" destOrd="0" presId="urn:microsoft.com/office/officeart/2017/3/layout/HorizontalPathTimeline#2"/>
    <dgm:cxn modelId="{149B274D-97B1-4D7D-8606-A060E69D9396}" type="presParOf" srcId="{93C358AC-5BA0-4CB6-B22F-1B95FA53D0F3}" destId="{9F83E70B-EE6D-407B-8E1F-FE26817B3B1D}" srcOrd="0" destOrd="0" presId="urn:microsoft.com/office/officeart/2017/3/layout/HorizontalPathTimeline#2"/>
    <dgm:cxn modelId="{9C64AB4C-6C50-4B98-94C3-1FB3A10037C8}" type="presParOf" srcId="{93C358AC-5BA0-4CB6-B22F-1B95FA53D0F3}" destId="{EE6F6E1A-AC88-44BD-8034-0C2734A7943C}" srcOrd="1" destOrd="0" presId="urn:microsoft.com/office/officeart/2017/3/layout/HorizontalPathTimeline#2"/>
    <dgm:cxn modelId="{1FD49278-35FB-4A87-8037-150A03088969}" type="presParOf" srcId="{EE6F6E1A-AC88-44BD-8034-0C2734A7943C}" destId="{27CC3FEA-4989-4FE6-A03A-48D0F90DB146}" srcOrd="0" destOrd="0" presId="urn:microsoft.com/office/officeart/2017/3/layout/HorizontalPathTimeline#2"/>
    <dgm:cxn modelId="{0FDCEE2C-9049-4A7D-A4AD-A3FAB2668504}" type="presParOf" srcId="{27CC3FEA-4989-4FE6-A03A-48D0F90DB146}" destId="{B3AC6DBE-85B6-4AF3-BADF-7E1E82B735CC}" srcOrd="0" destOrd="0" presId="urn:microsoft.com/office/officeart/2017/3/layout/HorizontalPathTimeline#2"/>
    <dgm:cxn modelId="{BD07AC6A-3A2F-47FE-9350-7DA4A29DB905}" type="presParOf" srcId="{27CC3FEA-4989-4FE6-A03A-48D0F90DB146}" destId="{EAA550E8-D286-40B4-9B20-40DE0FCA02CE}" srcOrd="1" destOrd="0" presId="urn:microsoft.com/office/officeart/2017/3/layout/HorizontalPathTimeline#2"/>
    <dgm:cxn modelId="{4EF19140-CE0B-4443-9D3C-912EE4A13BBB}" type="presParOf" srcId="{27CC3FEA-4989-4FE6-A03A-48D0F90DB146}" destId="{13B6FF8E-261C-4941-9C10-4D13C6F1D5E7}" srcOrd="2" destOrd="0" presId="urn:microsoft.com/office/officeart/2017/3/layout/HorizontalPathTimeline#2"/>
    <dgm:cxn modelId="{BF1AB424-047D-439E-A52A-C93F108309A7}" type="presParOf" srcId="{27CC3FEA-4989-4FE6-A03A-48D0F90DB146}" destId="{408DCC00-CC60-4F76-9C61-F00E7DBFC778}" srcOrd="3" destOrd="0" presId="urn:microsoft.com/office/officeart/2017/3/layout/HorizontalPathTimeline#2"/>
    <dgm:cxn modelId="{27C26064-6724-421D-AD07-4F8CD8E80135}" type="presParOf" srcId="{27CC3FEA-4989-4FE6-A03A-48D0F90DB146}" destId="{5C96A5F5-16B2-4AEA-9591-B66C220F4A65}" srcOrd="4" destOrd="0" presId="urn:microsoft.com/office/officeart/2017/3/layout/HorizontalPathTimeline#2"/>
    <dgm:cxn modelId="{292F4599-0304-4E05-BAB2-EE49D095460E}" type="presParOf" srcId="{27CC3FEA-4989-4FE6-A03A-48D0F90DB146}" destId="{22931EBF-FF0E-4476-B965-7C4CFFC57D5D}" srcOrd="5" destOrd="0" presId="urn:microsoft.com/office/officeart/2017/3/layout/HorizontalPathTimeline#2"/>
    <dgm:cxn modelId="{8392B015-2B04-43E7-9510-B7789EEB7846}" type="presParOf" srcId="{EE6F6E1A-AC88-44BD-8034-0C2734A7943C}" destId="{E3B24336-549D-49F0-9359-D66050EB5874}" srcOrd="1" destOrd="0" presId="urn:microsoft.com/office/officeart/2017/3/layout/HorizontalPathTimeline#2"/>
    <dgm:cxn modelId="{B4F8EBC0-FB8F-4814-B17C-8A8160450CE9}" type="presParOf" srcId="{EE6F6E1A-AC88-44BD-8034-0C2734A7943C}" destId="{8BD40F87-7EF8-4BE4-972F-FA3FE5A18736}" srcOrd="2" destOrd="0" presId="urn:microsoft.com/office/officeart/2017/3/layout/HorizontalPathTimeline#2"/>
    <dgm:cxn modelId="{BDBA57D5-9585-44EE-8137-B662DD0CCB3D}" type="presParOf" srcId="{8BD40F87-7EF8-4BE4-972F-FA3FE5A18736}" destId="{F34C40A7-6131-4EF1-9887-E7EEA86D1562}" srcOrd="0" destOrd="0" presId="urn:microsoft.com/office/officeart/2017/3/layout/HorizontalPathTimeline#2"/>
    <dgm:cxn modelId="{A58D608F-ECC9-4F53-924C-CA1FA9876CB6}" type="presParOf" srcId="{8BD40F87-7EF8-4BE4-972F-FA3FE5A18736}" destId="{14186A17-7B9F-4674-AD57-FF0C87A3CB32}" srcOrd="1" destOrd="0" presId="urn:microsoft.com/office/officeart/2017/3/layout/HorizontalPathTimeline#2"/>
    <dgm:cxn modelId="{35DB642F-8986-4C8A-8727-43F26FC8D8C5}" type="presParOf" srcId="{8BD40F87-7EF8-4BE4-972F-FA3FE5A18736}" destId="{975F3CEC-6BAC-4EFC-B44F-278583CEC78C}" srcOrd="2" destOrd="0" presId="urn:microsoft.com/office/officeart/2017/3/layout/HorizontalPathTimeline#2"/>
    <dgm:cxn modelId="{5F763E16-0EC2-45FD-9E65-98D18623BFAC}" type="presParOf" srcId="{8BD40F87-7EF8-4BE4-972F-FA3FE5A18736}" destId="{3A73CBFE-397D-467A-A65B-E19FAB2953BB}" srcOrd="3" destOrd="0" presId="urn:microsoft.com/office/officeart/2017/3/layout/HorizontalPathTimeline#2"/>
    <dgm:cxn modelId="{756051C9-E47D-483A-A215-FDD1F893B06F}" type="presParOf" srcId="{8BD40F87-7EF8-4BE4-972F-FA3FE5A18736}" destId="{730471FC-8FAF-49B2-8F42-63D391F759BE}" srcOrd="4" destOrd="0" presId="urn:microsoft.com/office/officeart/2017/3/layout/HorizontalPathTimeline#2"/>
    <dgm:cxn modelId="{5BE04A7E-2CB3-4EBF-92EC-859AF2F0516B}" type="presParOf" srcId="{8BD40F87-7EF8-4BE4-972F-FA3FE5A18736}" destId="{E5B7BEAE-1C65-4A3E-9D69-CA6F92F97FF3}" srcOrd="5" destOrd="0" presId="urn:microsoft.com/office/officeart/2017/3/layout/HorizontalPathTimeline#2"/>
    <dgm:cxn modelId="{DA44D99E-95F4-455B-924A-281175A3046A}" type="presParOf" srcId="{EE6F6E1A-AC88-44BD-8034-0C2734A7943C}" destId="{1BC83304-6330-4FF6-994A-D02AC933FCB6}" srcOrd="3" destOrd="0" presId="urn:microsoft.com/office/officeart/2017/3/layout/HorizontalPathTimeline#2"/>
    <dgm:cxn modelId="{DDACE856-1745-4149-B5B3-4C4B7FF09D1D}" type="presParOf" srcId="{EE6F6E1A-AC88-44BD-8034-0C2734A7943C}" destId="{8D6C0F72-35C7-4FDF-BDAC-4FF565A33A17}" srcOrd="4" destOrd="0" presId="urn:microsoft.com/office/officeart/2017/3/layout/HorizontalPathTimeline#2"/>
    <dgm:cxn modelId="{A02D9B70-41D7-496D-956C-A57245DB7C97}" type="presParOf" srcId="{8D6C0F72-35C7-4FDF-BDAC-4FF565A33A17}" destId="{79B0CEDC-0005-4ACE-AB25-DB9533DC85C2}" srcOrd="0" destOrd="0" presId="urn:microsoft.com/office/officeart/2017/3/layout/HorizontalPathTimeline#2"/>
    <dgm:cxn modelId="{A40BF6BD-D76C-49F7-AFD2-3BBED3A0034D}" type="presParOf" srcId="{8D6C0F72-35C7-4FDF-BDAC-4FF565A33A17}" destId="{F1C3FD7B-71E0-4012-B7CE-2C80433ED975}" srcOrd="1" destOrd="0" presId="urn:microsoft.com/office/officeart/2017/3/layout/HorizontalPathTimeline#2"/>
    <dgm:cxn modelId="{FD0F136A-2C48-4E26-B042-74A913D58944}" type="presParOf" srcId="{8D6C0F72-35C7-4FDF-BDAC-4FF565A33A17}" destId="{8D7DE9DA-72BE-42E6-8909-E3D0EB4CA475}" srcOrd="2" destOrd="0" presId="urn:microsoft.com/office/officeart/2017/3/layout/HorizontalPathTimeline#2"/>
    <dgm:cxn modelId="{C87FB66A-D457-4ABE-9A01-18B0288F7603}" type="presParOf" srcId="{8D6C0F72-35C7-4FDF-BDAC-4FF565A33A17}" destId="{2467EBEC-ACAC-4EF4-B856-39067B4D928B}" srcOrd="3" destOrd="0" presId="urn:microsoft.com/office/officeart/2017/3/layout/HorizontalPathTimeline#2"/>
    <dgm:cxn modelId="{FC2E878F-005A-4C2D-BDCB-A15D56AFD437}" type="presParOf" srcId="{8D6C0F72-35C7-4FDF-BDAC-4FF565A33A17}" destId="{7605329C-2B32-4CD7-9B69-1B3DAB88562E}" srcOrd="4" destOrd="0" presId="urn:microsoft.com/office/officeart/2017/3/layout/HorizontalPathTimeline#2"/>
    <dgm:cxn modelId="{91A72D46-162A-44DF-8333-8CF3D7F18806}" type="presParOf" srcId="{8D6C0F72-35C7-4FDF-BDAC-4FF565A33A17}" destId="{E4D18DE3-4D68-4CCA-A662-044FD68AA3B7}" srcOrd="5" destOrd="0" presId="urn:microsoft.com/office/officeart/2017/3/layout/HorizontalPathTimeline#2"/>
    <dgm:cxn modelId="{195E9820-BD28-4383-BB8B-3801C236D4B5}" type="presParOf" srcId="{EE6F6E1A-AC88-44BD-8034-0C2734A7943C}" destId="{77D7097C-1EDE-4274-97C6-BE5F0924C39C}" srcOrd="5" destOrd="0" presId="urn:microsoft.com/office/officeart/2017/3/layout/HorizontalPathTimeline#2"/>
    <dgm:cxn modelId="{29CBD66A-1B9E-4227-A0A6-0A74303F6865}" type="presParOf" srcId="{EE6F6E1A-AC88-44BD-8034-0C2734A7943C}" destId="{DA0D1A8F-1D92-476F-972C-E82839B78B96}" srcOrd="6" destOrd="0" presId="urn:microsoft.com/office/officeart/2017/3/layout/HorizontalPathTimeline#2"/>
    <dgm:cxn modelId="{A350293D-0963-4BB3-858D-81760720AD56}" type="presParOf" srcId="{DA0D1A8F-1D92-476F-972C-E82839B78B96}" destId="{A72D3A03-5E34-4B13-9747-5EFFE003B8C1}" srcOrd="0" destOrd="0" presId="urn:microsoft.com/office/officeart/2017/3/layout/HorizontalPathTimeline#2"/>
    <dgm:cxn modelId="{AD06762D-21EE-4261-AD3E-60C1BFF2A574}" type="presParOf" srcId="{DA0D1A8F-1D92-476F-972C-E82839B78B96}" destId="{EB9D58D6-E34B-4990-86E2-B1CAE3536A29}" srcOrd="1" destOrd="0" presId="urn:microsoft.com/office/officeart/2017/3/layout/HorizontalPathTimeline#2"/>
    <dgm:cxn modelId="{BD022CFF-7A00-46AD-B49E-4FA70BAD24AF}" type="presParOf" srcId="{DA0D1A8F-1D92-476F-972C-E82839B78B96}" destId="{B9FF588F-5F27-4094-9B6D-747FD10A48B7}" srcOrd="2" destOrd="0" presId="urn:microsoft.com/office/officeart/2017/3/layout/HorizontalPathTimeline#2"/>
    <dgm:cxn modelId="{374BA1B3-3DEE-43EA-8E3F-977385263DC1}" type="presParOf" srcId="{DA0D1A8F-1D92-476F-972C-E82839B78B96}" destId="{160E0A3B-47C8-4C2F-8C45-EC9C3DFA1FFB}" srcOrd="3" destOrd="0" presId="urn:microsoft.com/office/officeart/2017/3/layout/HorizontalPathTimeline#2"/>
    <dgm:cxn modelId="{939964A6-04CF-4914-B621-59A261345117}" type="presParOf" srcId="{DA0D1A8F-1D92-476F-972C-E82839B78B96}" destId="{5646D4EB-C7F1-4D0E-8051-C7D6C1D31ADE}" srcOrd="4" destOrd="0" presId="urn:microsoft.com/office/officeart/2017/3/layout/HorizontalPathTimeline#2"/>
    <dgm:cxn modelId="{15513A16-9781-40EE-8F14-298BAFFAC844}" type="presParOf" srcId="{DA0D1A8F-1D92-476F-972C-E82839B78B96}" destId="{937215CC-5D52-40FA-BAD6-30FFF9CDB26A}" srcOrd="5" destOrd="0" presId="urn:microsoft.com/office/officeart/2017/3/layout/HorizontalPathTimeline#2"/>
    <dgm:cxn modelId="{63CC12B3-2BEC-4C22-AA69-B71529AA12A0}" type="presParOf" srcId="{EE6F6E1A-AC88-44BD-8034-0C2734A7943C}" destId="{33552C7C-A2D4-4FB7-AD93-DCB3C798AA86}" srcOrd="7" destOrd="0" presId="urn:microsoft.com/office/officeart/2017/3/layout/HorizontalPathTimeline#2"/>
    <dgm:cxn modelId="{BC239F0C-73B2-46F5-8CD5-C0E05EE657B1}" type="presParOf" srcId="{EE6F6E1A-AC88-44BD-8034-0C2734A7943C}" destId="{E02EEA3C-5485-4B77-B7B0-7A39B10F0BB4}" srcOrd="8" destOrd="0" presId="urn:microsoft.com/office/officeart/2017/3/layout/HorizontalPathTimeline#2"/>
    <dgm:cxn modelId="{E97A20AD-2C06-4101-A62B-1654DCD99024}" type="presParOf" srcId="{E02EEA3C-5485-4B77-B7B0-7A39B10F0BB4}" destId="{864F9172-41AB-4727-BD60-71E6F62154FB}" srcOrd="0" destOrd="0" presId="urn:microsoft.com/office/officeart/2017/3/layout/HorizontalPathTimeline#2"/>
    <dgm:cxn modelId="{CECCA3E3-40D1-4D70-A156-21D51D151C9D}" type="presParOf" srcId="{E02EEA3C-5485-4B77-B7B0-7A39B10F0BB4}" destId="{9DE62C25-DC37-4130-AE3D-9F589C2E8903}" srcOrd="1" destOrd="0" presId="urn:microsoft.com/office/officeart/2017/3/layout/HorizontalPathTimeline#2"/>
    <dgm:cxn modelId="{551F1B8E-C761-4A0D-BD20-1ADC2F8E7D4F}" type="presParOf" srcId="{E02EEA3C-5485-4B77-B7B0-7A39B10F0BB4}" destId="{D7C473BF-4C1D-41EC-BA7A-018501A202B0}" srcOrd="2" destOrd="0" presId="urn:microsoft.com/office/officeart/2017/3/layout/HorizontalPathTimeline#2"/>
    <dgm:cxn modelId="{B9F151E5-365B-4B4B-8365-7636CB8EE0DE}" type="presParOf" srcId="{E02EEA3C-5485-4B77-B7B0-7A39B10F0BB4}" destId="{277020A5-7024-4F77-9051-8B38AF80BE13}" srcOrd="3" destOrd="0" presId="urn:microsoft.com/office/officeart/2017/3/layout/HorizontalPathTimeline#2"/>
    <dgm:cxn modelId="{AD8E32F4-AD88-42BA-A1B7-B83C695C09E4}" type="presParOf" srcId="{E02EEA3C-5485-4B77-B7B0-7A39B10F0BB4}" destId="{03CEA676-E009-456C-B86F-9C9A7D3DA364}" srcOrd="4" destOrd="0" presId="urn:microsoft.com/office/officeart/2017/3/layout/HorizontalPathTimeline#2"/>
    <dgm:cxn modelId="{A5187015-38E2-4D85-A481-DFB73A5E1632}" type="presParOf" srcId="{E02EEA3C-5485-4B77-B7B0-7A39B10F0BB4}" destId="{0FF1AF1C-630A-46D4-9EE9-7D0F99B23BBE}" srcOrd="5" destOrd="0" presId="urn:microsoft.com/office/officeart/2017/3/layout/HorizontalPathTimeline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338589" y="530458"/>
          <a:ext cx="2030132" cy="2030132"/>
        </a:xfrm>
        <a:prstGeom prst="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71492" y="2736121"/>
          <a:ext cx="2164327" cy="43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ru-RU" sz="1800" b="1" kern="1200" dirty="0">
              <a:solidFill>
                <a:schemeClr val="tx1"/>
              </a:solidFill>
            </a:rPr>
            <a:t>Имя</a:t>
          </a:r>
          <a:br>
            <a:rPr lang="ru-RU" sz="1600" kern="1200" dirty="0">
              <a:solidFill>
                <a:schemeClr val="tx1"/>
              </a:solidFill>
            </a:rPr>
          </a:br>
          <a:r>
            <a:rPr lang="az-Cyrl-AZ" sz="1600" b="0" kern="1200" dirty="0">
              <a:solidFill>
                <a:schemeClr val="tx1"/>
              </a:solidFill>
              <a:latin typeface="+mn-lt"/>
            </a:rPr>
            <a:t>Должность</a:t>
          </a:r>
          <a:endParaRPr lang="ru-RU" sz="1600" b="0" kern="1200" dirty="0">
            <a:solidFill>
              <a:schemeClr val="tx1"/>
            </a:solidFill>
            <a:latin typeface="+mn-lt"/>
          </a:endParaRPr>
        </a:p>
      </dsp:txBody>
      <dsp:txXfrm>
        <a:off x="271492" y="2736121"/>
        <a:ext cx="2164327" cy="432164"/>
      </dsp:txXfrm>
    </dsp:sp>
    <dsp:sp modelId="{7D166BBB-55AF-452C-B9A0-94A1EE55FF4F}">
      <dsp:nvSpPr>
        <dsp:cNvPr id="0" name=""/>
        <dsp:cNvSpPr/>
      </dsp:nvSpPr>
      <dsp:spPr>
        <a:xfrm>
          <a:off x="271492" y="3148928"/>
          <a:ext cx="2164327" cy="53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881674" y="530458"/>
          <a:ext cx="2030132" cy="2030132"/>
        </a:xfrm>
        <a:prstGeom prst="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814576" y="2736121"/>
          <a:ext cx="2164327" cy="43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ru-RU" sz="1800" b="1" kern="1200" dirty="0">
              <a:solidFill>
                <a:schemeClr val="tx1"/>
              </a:solidFill>
            </a:rPr>
            <a:t>Имя</a:t>
          </a:r>
          <a:br>
            <a:rPr lang="ru-RU" sz="1600" kern="1200" dirty="0">
              <a:solidFill>
                <a:schemeClr val="tx1"/>
              </a:solidFill>
            </a:rPr>
          </a:br>
          <a:r>
            <a:rPr lang="az-Cyrl-AZ" sz="1600" b="0" kern="1200" dirty="0">
              <a:solidFill>
                <a:schemeClr val="tx1"/>
              </a:solidFill>
              <a:latin typeface="+mn-lt"/>
            </a:rPr>
            <a:t>Должность</a:t>
          </a:r>
          <a:endParaRPr lang="ru-RU" sz="1600" b="0" kern="1200" dirty="0">
            <a:solidFill>
              <a:schemeClr val="tx1"/>
            </a:solidFill>
            <a:latin typeface="+mn-lt"/>
          </a:endParaRPr>
        </a:p>
      </dsp:txBody>
      <dsp:txXfrm>
        <a:off x="2814576" y="2736121"/>
        <a:ext cx="2164327" cy="432164"/>
      </dsp:txXfrm>
    </dsp:sp>
    <dsp:sp modelId="{1223E777-77CB-4A9A-BF21-12B513842696}">
      <dsp:nvSpPr>
        <dsp:cNvPr id="0" name=""/>
        <dsp:cNvSpPr/>
      </dsp:nvSpPr>
      <dsp:spPr>
        <a:xfrm>
          <a:off x="2814576" y="3148928"/>
          <a:ext cx="2164327" cy="53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424758" y="530458"/>
          <a:ext cx="2030132" cy="2030132"/>
        </a:xfrm>
        <a:prstGeom prst="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357661" y="2736121"/>
          <a:ext cx="2164327" cy="43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ru-RU" sz="1800" b="1" kern="1200" dirty="0">
              <a:solidFill>
                <a:schemeClr val="tx1"/>
              </a:solidFill>
            </a:rPr>
            <a:t>Имя</a:t>
          </a:r>
          <a:br>
            <a:rPr lang="ru-RU" sz="1600" kern="1200" dirty="0">
              <a:solidFill>
                <a:schemeClr val="tx1"/>
              </a:solidFill>
            </a:rPr>
          </a:br>
          <a:r>
            <a:rPr lang="az-Cyrl-AZ" sz="1600" b="0" kern="1200" dirty="0">
              <a:solidFill>
                <a:schemeClr val="tx1"/>
              </a:solidFill>
              <a:latin typeface="+mn-lt"/>
            </a:rPr>
            <a:t>Должность</a:t>
          </a:r>
          <a:endParaRPr lang="ru-RU" sz="1600" b="0" kern="1200" dirty="0">
            <a:solidFill>
              <a:schemeClr val="tx1"/>
            </a:solidFill>
            <a:latin typeface="+mn-lt"/>
          </a:endParaRPr>
        </a:p>
      </dsp:txBody>
      <dsp:txXfrm>
        <a:off x="5357661" y="2736121"/>
        <a:ext cx="2164327" cy="432164"/>
      </dsp:txXfrm>
    </dsp:sp>
    <dsp:sp modelId="{EE420F84-477D-4635-BEF8-66426E9A259D}">
      <dsp:nvSpPr>
        <dsp:cNvPr id="0" name=""/>
        <dsp:cNvSpPr/>
      </dsp:nvSpPr>
      <dsp:spPr>
        <a:xfrm>
          <a:off x="5662853" y="2371205"/>
          <a:ext cx="2164327" cy="53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7967843" y="530458"/>
          <a:ext cx="2030132" cy="2030132"/>
        </a:xfrm>
        <a:prstGeom prst="rect">
          <a:avLst/>
        </a:prstGeom>
        <a:blipFill dpi="0" rotWithShape="1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7900746" y="2736121"/>
          <a:ext cx="2164327" cy="43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ru-RU" sz="1800" b="1" kern="1200" dirty="0">
              <a:solidFill>
                <a:schemeClr val="tx1"/>
              </a:solidFill>
            </a:rPr>
            <a:t>Имя</a:t>
          </a:r>
          <a:br>
            <a:rPr lang="ru-RU" sz="1600" kern="1200" dirty="0">
              <a:solidFill>
                <a:schemeClr val="tx1"/>
              </a:solidFill>
            </a:rPr>
          </a:br>
          <a:r>
            <a:rPr lang="az-Cyrl-AZ" sz="1600" b="0" kern="1200" dirty="0">
              <a:solidFill>
                <a:schemeClr val="tx1"/>
              </a:solidFill>
              <a:latin typeface="+mn-lt"/>
            </a:rPr>
            <a:t>Должность</a:t>
          </a:r>
          <a:endParaRPr lang="ru-RU" sz="1600" b="0" kern="1200" dirty="0">
            <a:solidFill>
              <a:schemeClr val="tx1"/>
            </a:solidFill>
            <a:latin typeface="+mn-lt"/>
          </a:endParaRPr>
        </a:p>
      </dsp:txBody>
      <dsp:txXfrm>
        <a:off x="7900746" y="2736121"/>
        <a:ext cx="2164327" cy="432164"/>
      </dsp:txXfrm>
    </dsp:sp>
    <dsp:sp modelId="{5A7600AF-A34B-4D03-B3D6-B3C760AE8E06}">
      <dsp:nvSpPr>
        <dsp:cNvPr id="0" name=""/>
        <dsp:cNvSpPr/>
      </dsp:nvSpPr>
      <dsp:spPr>
        <a:xfrm>
          <a:off x="7940115" y="3110316"/>
          <a:ext cx="2164327" cy="53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3E70B-EE6D-407B-8E1F-FE26817B3B1D}">
      <dsp:nvSpPr>
        <dsp:cNvPr id="0" name=""/>
        <dsp:cNvSpPr/>
      </dsp:nvSpPr>
      <dsp:spPr>
        <a:xfrm>
          <a:off x="0" y="1988954"/>
          <a:ext cx="10013709" cy="165746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50E8-D286-40B4-9B20-40DE0FCA02CE}">
      <dsp:nvSpPr>
        <dsp:cNvPr id="0" name=""/>
        <dsp:cNvSpPr/>
      </dsp:nvSpPr>
      <dsp:spPr>
        <a:xfrm>
          <a:off x="1460788" y="1284533"/>
          <a:ext cx="0" cy="7872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DCC00-CC60-4F76-9C61-F00E7DBFC778}">
      <dsp:nvSpPr>
        <dsp:cNvPr id="0" name=""/>
        <dsp:cNvSpPr/>
      </dsp:nvSpPr>
      <dsp:spPr>
        <a:xfrm>
          <a:off x="0" y="507597"/>
          <a:ext cx="2863876" cy="7769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293" tIns="46595" rIns="144293" bIns="46595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ru-RU" sz="1000" b="0" i="0" kern="1200" spc="100" dirty="0">
              <a:solidFill>
                <a:schemeClr val="tx1"/>
              </a:solidFill>
            </a:rPr>
            <a:t>Чтобы начать презентацию, откройте вкладку "Слайд-шоу" </a:t>
          </a:r>
          <a:br>
            <a:rPr lang="ru-RU" sz="1000" b="0" i="0" kern="1200" spc="100" dirty="0">
              <a:solidFill>
                <a:schemeClr val="tx1"/>
              </a:solidFill>
            </a:rPr>
          </a:br>
          <a:r>
            <a:rPr lang="ru-RU" sz="1000" b="0" i="0" kern="1200" spc="100" dirty="0">
              <a:solidFill>
                <a:schemeClr val="tx1"/>
              </a:solidFill>
            </a:rPr>
            <a:t>и нажмите "С начала".</a:t>
          </a:r>
          <a:endParaRPr lang="ru-RU" sz="1000" kern="1200" spc="100" baseline="0" dirty="0">
            <a:solidFill>
              <a:schemeClr val="tx1"/>
            </a:solidFill>
          </a:endParaRPr>
        </a:p>
      </dsp:txBody>
      <dsp:txXfrm>
        <a:off x="0" y="507597"/>
        <a:ext cx="2863876" cy="776935"/>
      </dsp:txXfrm>
    </dsp:sp>
    <dsp:sp modelId="{5C96A5F5-16B2-4AEA-9591-B66C220F4A65}">
      <dsp:nvSpPr>
        <dsp:cNvPr id="0" name=""/>
        <dsp:cNvSpPr/>
      </dsp:nvSpPr>
      <dsp:spPr>
        <a:xfrm>
          <a:off x="123418" y="2225143"/>
          <a:ext cx="2655979" cy="46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spc="100">
              <a:solidFill>
                <a:schemeClr val="tx1"/>
              </a:solidFill>
            </a:rPr>
            <a:t>Заголовок</a:t>
          </a:r>
        </a:p>
      </dsp:txBody>
      <dsp:txXfrm>
        <a:off x="123418" y="2225143"/>
        <a:ext cx="2655979" cy="468233"/>
      </dsp:txXfrm>
    </dsp:sp>
    <dsp:sp modelId="{B3AC6DBE-85B6-4AF3-BADF-7E1E82B735CC}">
      <dsp:nvSpPr>
        <dsp:cNvPr id="0" name=""/>
        <dsp:cNvSpPr/>
      </dsp:nvSpPr>
      <dsp:spPr>
        <a:xfrm>
          <a:off x="1408993" y="2020032"/>
          <a:ext cx="101545" cy="1035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86A17-7B9F-4674-AD57-FF0C87A3CB32}">
      <dsp:nvSpPr>
        <dsp:cNvPr id="0" name=""/>
        <dsp:cNvSpPr/>
      </dsp:nvSpPr>
      <dsp:spPr>
        <a:xfrm>
          <a:off x="2958238" y="2071828"/>
          <a:ext cx="0" cy="7872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3CBFE-397D-467A-A65B-E19FAB2953BB}">
      <dsp:nvSpPr>
        <dsp:cNvPr id="0" name=""/>
        <dsp:cNvSpPr/>
      </dsp:nvSpPr>
      <dsp:spPr>
        <a:xfrm>
          <a:off x="1277250" y="2859122"/>
          <a:ext cx="3361976" cy="1281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293" tIns="76881" rIns="144293" bIns="76881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ru-RU" sz="1000" b="0" i="0" kern="1200" spc="100" dirty="0">
              <a:solidFill>
                <a:schemeClr val="tx1"/>
              </a:solidFill>
            </a:rPr>
            <a:t>Чтобы отобразить режим докладчика, </a:t>
          </a:r>
          <a:br>
            <a:rPr lang="ru-RU" sz="1000" b="0" i="0" kern="1200" spc="100" dirty="0">
              <a:solidFill>
                <a:schemeClr val="tx1"/>
              </a:solidFill>
            </a:rPr>
          </a:br>
          <a:r>
            <a:rPr lang="ru-RU" sz="1000" b="0" i="0" kern="1200" spc="100" dirty="0">
              <a:solidFill>
                <a:schemeClr val="tx1"/>
              </a:solidFill>
            </a:rPr>
            <a:t>в режиме "Слайд-шоу" нажмите три точки на панели элементов управления в нижней части и выберите "Показать режим докладчика". </a:t>
          </a:r>
          <a:endParaRPr lang="ru-RU" sz="1000" kern="1200" spc="100" baseline="0" dirty="0">
            <a:solidFill>
              <a:schemeClr val="tx1"/>
            </a:solidFill>
          </a:endParaRPr>
        </a:p>
      </dsp:txBody>
      <dsp:txXfrm>
        <a:off x="1277250" y="2859122"/>
        <a:ext cx="3361976" cy="1281943"/>
      </dsp:txXfrm>
    </dsp:sp>
    <dsp:sp modelId="{730471FC-8FAF-49B2-8F42-63D391F759BE}">
      <dsp:nvSpPr>
        <dsp:cNvPr id="0" name=""/>
        <dsp:cNvSpPr/>
      </dsp:nvSpPr>
      <dsp:spPr>
        <a:xfrm>
          <a:off x="1630280" y="1450279"/>
          <a:ext cx="2655979" cy="46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spc="100">
              <a:solidFill>
                <a:schemeClr val="tx1"/>
              </a:solidFill>
            </a:rPr>
            <a:t>Заголовок</a:t>
          </a:r>
        </a:p>
      </dsp:txBody>
      <dsp:txXfrm>
        <a:off x="1630280" y="1450279"/>
        <a:ext cx="2655979" cy="468233"/>
      </dsp:txXfrm>
    </dsp:sp>
    <dsp:sp modelId="{F34C40A7-6131-4EF1-9887-E7EEA86D1562}">
      <dsp:nvSpPr>
        <dsp:cNvPr id="0" name=""/>
        <dsp:cNvSpPr/>
      </dsp:nvSpPr>
      <dsp:spPr>
        <a:xfrm>
          <a:off x="2898635" y="2020032"/>
          <a:ext cx="119206" cy="1035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3FD7B-71E0-4012-B7CE-2C80433ED975}">
      <dsp:nvSpPr>
        <dsp:cNvPr id="0" name=""/>
        <dsp:cNvSpPr/>
      </dsp:nvSpPr>
      <dsp:spPr>
        <a:xfrm>
          <a:off x="4998610" y="1284533"/>
          <a:ext cx="0" cy="7872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EBEC-ACAC-4EF4-B856-39067B4D928B}">
      <dsp:nvSpPr>
        <dsp:cNvPr id="0" name=""/>
        <dsp:cNvSpPr/>
      </dsp:nvSpPr>
      <dsp:spPr>
        <a:xfrm>
          <a:off x="3482530" y="255093"/>
          <a:ext cx="3032159" cy="10294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293" tIns="61738" rIns="144293" bIns="61738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ru-RU" sz="1000" b="0" i="0" kern="1200" spc="150" dirty="0">
              <a:solidFill>
                <a:schemeClr val="tx1"/>
              </a:solidFill>
            </a:rPr>
            <a:t>Во время презентации заметки докладчика отображаются на вашем мониторе, но не видны аудитории. </a:t>
          </a:r>
          <a:endParaRPr lang="ru-RU" sz="1000" kern="1200" spc="150" baseline="0" dirty="0">
            <a:solidFill>
              <a:schemeClr val="tx1"/>
            </a:solidFill>
          </a:endParaRPr>
        </a:p>
      </dsp:txBody>
      <dsp:txXfrm>
        <a:off x="3482530" y="255093"/>
        <a:ext cx="3032159" cy="1029439"/>
      </dsp:txXfrm>
    </dsp:sp>
    <dsp:sp modelId="{7605329C-2B32-4CD7-9B69-1B3DAB88562E}">
      <dsp:nvSpPr>
        <dsp:cNvPr id="0" name=""/>
        <dsp:cNvSpPr/>
      </dsp:nvSpPr>
      <dsp:spPr>
        <a:xfrm>
          <a:off x="3381997" y="2225143"/>
          <a:ext cx="2655979" cy="46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spc="100">
              <a:solidFill>
                <a:schemeClr val="tx1"/>
              </a:solidFill>
            </a:rPr>
            <a:t>Заголовок</a:t>
          </a:r>
        </a:p>
      </dsp:txBody>
      <dsp:txXfrm>
        <a:off x="3381997" y="2225143"/>
        <a:ext cx="2655979" cy="468233"/>
      </dsp:txXfrm>
    </dsp:sp>
    <dsp:sp modelId="{79B0CEDC-0005-4ACE-AB25-DB9533DC85C2}">
      <dsp:nvSpPr>
        <dsp:cNvPr id="0" name=""/>
        <dsp:cNvSpPr/>
      </dsp:nvSpPr>
      <dsp:spPr>
        <a:xfrm>
          <a:off x="4944854" y="2020032"/>
          <a:ext cx="107512" cy="1035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D58D6-E34B-4990-86E2-B1CAE3536A29}">
      <dsp:nvSpPr>
        <dsp:cNvPr id="0" name=""/>
        <dsp:cNvSpPr/>
      </dsp:nvSpPr>
      <dsp:spPr>
        <a:xfrm>
          <a:off x="6813353" y="2071828"/>
          <a:ext cx="0" cy="78729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E0A3B-47C8-4C2F-8C45-EC9C3DFA1FFB}">
      <dsp:nvSpPr>
        <dsp:cNvPr id="0" name=""/>
        <dsp:cNvSpPr/>
      </dsp:nvSpPr>
      <dsp:spPr>
        <a:xfrm>
          <a:off x="5324649" y="2859122"/>
          <a:ext cx="2977409" cy="10294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293" tIns="61738" rIns="144293" bIns="61738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000" b="0" i="0" kern="1200" spc="100" dirty="0">
              <a:solidFill>
                <a:schemeClr val="tx1"/>
              </a:solidFill>
            </a:rPr>
            <a:t>Панель заметок — это область, отображаемая под каждым слайдом. Коснитесь ее, чтобы добавить заметки. </a:t>
          </a:r>
          <a:endParaRPr lang="ru-RU" sz="1000" kern="1200" spc="100" baseline="0" dirty="0">
            <a:solidFill>
              <a:schemeClr val="tx1"/>
            </a:solidFill>
          </a:endParaRPr>
        </a:p>
      </dsp:txBody>
      <dsp:txXfrm>
        <a:off x="5324649" y="2859122"/>
        <a:ext cx="2977409" cy="1029439"/>
      </dsp:txXfrm>
    </dsp:sp>
    <dsp:sp modelId="{5646D4EB-C7F1-4D0E-8051-C7D6C1D31ADE}">
      <dsp:nvSpPr>
        <dsp:cNvPr id="0" name=""/>
        <dsp:cNvSpPr/>
      </dsp:nvSpPr>
      <dsp:spPr>
        <a:xfrm>
          <a:off x="5483541" y="1450279"/>
          <a:ext cx="2655979" cy="46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ru-RU" sz="1800" kern="1200" spc="100">
              <a:solidFill>
                <a:schemeClr val="tx1"/>
              </a:solidFill>
            </a:rPr>
            <a:t>Заголовок</a:t>
          </a:r>
        </a:p>
      </dsp:txBody>
      <dsp:txXfrm>
        <a:off x="5483541" y="1450279"/>
        <a:ext cx="2655979" cy="468233"/>
      </dsp:txXfrm>
    </dsp:sp>
    <dsp:sp modelId="{A72D3A03-5E34-4B13-9747-5EFFE003B8C1}">
      <dsp:nvSpPr>
        <dsp:cNvPr id="0" name=""/>
        <dsp:cNvSpPr/>
      </dsp:nvSpPr>
      <dsp:spPr>
        <a:xfrm>
          <a:off x="6760568" y="2020032"/>
          <a:ext cx="105571" cy="1035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62C25-DC37-4130-AE3D-9F589C2E8903}">
      <dsp:nvSpPr>
        <dsp:cNvPr id="0" name=""/>
        <dsp:cNvSpPr/>
      </dsp:nvSpPr>
      <dsp:spPr>
        <a:xfrm>
          <a:off x="8562361" y="1284517"/>
          <a:ext cx="0" cy="78732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020A5-7024-4F77-9051-8B38AF80BE13}">
      <dsp:nvSpPr>
        <dsp:cNvPr id="0" name=""/>
        <dsp:cNvSpPr/>
      </dsp:nvSpPr>
      <dsp:spPr>
        <a:xfrm>
          <a:off x="7101572" y="2564"/>
          <a:ext cx="2835771" cy="12819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293" tIns="76881" rIns="144293" bIns="76881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000" b="0" i="0" kern="1200" spc="100" dirty="0">
              <a:solidFill>
                <a:schemeClr val="tx1"/>
              </a:solidFill>
            </a:rPr>
            <a:t>Если панель заметок не отображается или она полностью свернута, щелкните "Заметки" на панели задач в нижней части окна </a:t>
          </a:r>
          <a:r>
            <a:rPr lang="ru-RU" sz="1000" b="0" i="0" kern="1200" spc="100" dirty="0" err="1">
              <a:solidFill>
                <a:schemeClr val="tx1"/>
              </a:solidFill>
            </a:rPr>
            <a:t>PowerPoint</a:t>
          </a:r>
          <a:r>
            <a:rPr lang="ru-RU" sz="1000" b="0" i="0" kern="1200" spc="100" dirty="0">
              <a:solidFill>
                <a:schemeClr val="tx1"/>
              </a:solidFill>
            </a:rPr>
            <a:t>. </a:t>
          </a:r>
          <a:endParaRPr lang="ru-RU" sz="1000" kern="1200" spc="100" baseline="0" dirty="0">
            <a:solidFill>
              <a:schemeClr val="tx1"/>
            </a:solidFill>
          </a:endParaRPr>
        </a:p>
      </dsp:txBody>
      <dsp:txXfrm>
        <a:off x="7101572" y="2564"/>
        <a:ext cx="2835771" cy="1281994"/>
      </dsp:txXfrm>
    </dsp:sp>
    <dsp:sp modelId="{03CEA676-E009-456C-B86F-9C9A7D3DA364}">
      <dsp:nvSpPr>
        <dsp:cNvPr id="0" name=""/>
        <dsp:cNvSpPr/>
      </dsp:nvSpPr>
      <dsp:spPr>
        <a:xfrm>
          <a:off x="7217259" y="2225143"/>
          <a:ext cx="2655979" cy="46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ru-RU" sz="1800" kern="1200" spc="100">
              <a:solidFill>
                <a:schemeClr val="tx1"/>
              </a:solidFill>
            </a:rPr>
            <a:t>Заголовок</a:t>
          </a:r>
        </a:p>
      </dsp:txBody>
      <dsp:txXfrm>
        <a:off x="7217259" y="2225143"/>
        <a:ext cx="2655979" cy="468233"/>
      </dsp:txXfrm>
    </dsp:sp>
    <dsp:sp modelId="{864F9172-41AB-4727-BD60-71E6F62154FB}">
      <dsp:nvSpPr>
        <dsp:cNvPr id="0" name=""/>
        <dsp:cNvSpPr/>
      </dsp:nvSpPr>
      <dsp:spPr>
        <a:xfrm>
          <a:off x="8510565" y="2020030"/>
          <a:ext cx="100548" cy="1035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Список людей с портретами"/>
  <dgm:desc val="Список людей с портретами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PathTimeline#2">
  <dgm:title val="Горизонтальная временная шкала с событиями"/>
  <dgm:desc val="Используется для отображения списка событий в хронологическом порядке. Прямоугольная фигура содержит описание, а даты отображаются рядом с круглыми точками. Это идеальный элемент SmartArt для отображения большого количества текста с кратким форматом даты."/>
  <dgm:catLst>
    <dgm:cat type="timeline" pri="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dir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 refType="h" fact="0.04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asst0">
      <dgm:alg type="sp"/>
      <dgm:shape xmlns:r="http://schemas.openxmlformats.org/officeDocument/2006/relationships" type="rect" r:blip="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6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</dgm:constrLst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b" for="ch" forName="L2TextContainer" refType="h" fact="0.31"/>
                <dgm:constr type="l" for="ch" forName="L2TextContainer" refType="w" fact="0.06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31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t" for="ch" forName="FlexibleEmptyPlaceHolder" refType="h" fact="0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537"/>
                <dgm:constr type="h" for="ch" forName="L1TextContainer" refType="h" fact="0.113"/>
                <dgm:constr type="w" for="ch" forName="EmptyPlaceHolder" refType="w"/>
                <dgm:constr type="t" for="ch" forName="EmptyPlaceHolder" refType="h" fact="0.65"/>
                <dgm:constr type="h" for="ch" forName="EmptyPlaceHolder" refType="h" fact="0.35"/>
              </dgm:constrLst>
            </dgm:if>
            <dgm:else name="CaseForPlacingNodeBelowDivider">
              <dgm:constrLst>
                <dgm:constr type="w" for="ch" forName="EmptyPlaceHolder" refType="w"/>
                <dgm:constr type="h" for="ch" forName="EmptyPlaceHolder" refType="h" fact="0.35"/>
                <dgm:constr type="t" for="ch" forName="EmptyPlaceHolder" refType="h" fact="0"/>
                <dgm:constr type="w" for="ch" forName="FlexibleEmptyPlaceHolder" refType="w"/>
                <dgm:constr type="h" for="ch" forName="FlexibleEmptyPlaceHolder" refType="h" fact="0.16"/>
                <dgm:constr type="h" for="ch" forName="FlexibleEmptyPlaceHolder" refType="h" op="gte" fact="0.005"/>
                <dgm:constr type="b" for="ch" forName="FlexibleEmptyPlaceHolder" refType="h"/>
                <dgm:constr type="w" for="ch" forName="L1TextContainer" refType="w" fact="0.8"/>
                <dgm:constr type="l" for="ch" forName="L1TextContainer" refType="w" fact="0.1"/>
                <dgm:constr type="t" for="ch" forName="L1TextContainer" refType="h" fact="0.35"/>
                <dgm:constr type="h" for="ch" forName="L1TextContainer" refType="h" fact="0.113"/>
                <dgm:constr type="w" for="ch" forName="ConnectorPoint" refType="h" fact="0.025"/>
                <dgm:constr type="h" for="ch" forName="ConnectorPoint" refType="h" fact="0.025"/>
                <dgm:constr type="ctrX" for="ch" forName="ConnectorPoint" refType="w" fact="0.5"/>
                <dgm:constr type="ctrY" for="ch" forName="ConnectorPoint" refType="h" fact="0.5"/>
                <dgm:constr type="w" for="ch" forName="ConnectLine"/>
                <dgm:constr type="l" for="ch" forName="ConnectLine" refType="w" fact="0.5"/>
                <dgm:constr type="h" for="ch" forName="ConnectLine" refType="h" fact="0.19"/>
                <dgm:constr type="t" for="ch" forName="ConnectLine" refType="h" fact="0.5"/>
                <dgm:constr type="w" for="ch" forName="L2TextContainer" refType="w" fact="0.88"/>
                <dgm:constr type="h" for="ch" forName="L2TextContainer" refType="h" fact="0.15"/>
                <dgm:constr type="h" for="ch" forName="L2TextContainer" refType="h" op="lte" fact="0.31"/>
                <dgm:constr type="t" for="ch" forName="L2TextContainer" refType="h" fact="0.69"/>
                <dgm:constr type="l" for="ch" forName="L2TextContainer" refType="w" fact="0.06"/>
              </dgm:constrLst>
            </dgm:else>
          </dgm:choose>
          <dgm:layoutNode name="ConnectorPoint" styleLbl="fgAcc1" moveWith="L2TextContainer">
            <dgm:alg type="sp"/>
            <dgm:shape xmlns:r="http://schemas.openxmlformats.org/officeDocument/2006/relationships" type="ellipse" r:blip="" zOrderOff="10">
              <dgm:adjLst/>
            </dgm:shape>
            <dgm:presOf/>
            <dgm:constrLst/>
          </dgm:layoutNode>
          <dgm:layoutNode name="ConnectLine" styleLbl="alignNode1" moveWith="L2TextContainer">
            <dgm:alg type="sp"/>
            <dgm:shape xmlns:r="http://schemas.openxmlformats.org/officeDocument/2006/relationships" type="line" r:blip="">
              <dgm:adjLst/>
              <dgm:extLst>
                <a:ext uri="{B698B0E9-8C71-41B9-8309-B3DCBF30829C}">
                  <dgm1612:spPr xmlns:dgm1612="http://schemas.microsoft.com/office/drawing/2016/12/diagram">
                    <a:ln>
                      <a:prstDash val="dash"/>
                    </a:ln>
                  </dgm1612:spPr>
                </a:ext>
              </dgm:extLst>
            </dgm:shape>
            <dgm:presOf/>
            <dgm:constrLst/>
          </dgm:layoutNode>
          <dgm:layoutNode name="Flexible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  <dgm:layoutNode name="L2TextContainer" styleLbl="bgAcc1">
            <dgm:varLst>
              <dgm:chMax val="0"/>
              <dgm:chPref val="0"/>
              <dgm:bulletEnabled val="1"/>
            </dgm:varLst>
            <dgm:choose name="L2TextContainerAlgo">
              <dgm:if name="L2TextContainerAlgoLTR" func="var" arg="dir" op="equ" val="norm">
                <dgm:alg type="tx">
                  <dgm:param type="txAnchorVert" val="mid"/>
                  <dgm:param type="parTxRTLAlign" val="l"/>
                  <dgm:param type="parTxLTRAlign" val="l"/>
                  <dgm:param type="txAnchorVertCh" val="mid"/>
                  <dgm:param type="shpTxRTLAlignCh" val="l"/>
                  <dgm:param type="shpTxLTRAlignCh" val="l"/>
                </dgm:alg>
              </dgm:if>
              <dgm:else name="L2TextContainerAlgoRTL">
                <dgm:alg type="tx">
                  <dgm:param type="txAnchorVert" val="mid"/>
                  <dgm:param type="parTxRTLAlign" val="r"/>
                  <dgm:param type="parTxLTRAlign" val="r"/>
                  <dgm:param type="txAnchorVertCh" val="mid"/>
                  <dgm:param type="shpTxRTLAlignCh" val="r"/>
                  <dgm:param type="shpTxLTR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w" fact="0.14"/>
              <dgm:constr type="rMarg" refType="w" fact="0.14"/>
              <dgm:constr type="tMarg" refType="h" fact="0.17"/>
              <dgm:constr type="bMarg" refType="h" fact="0.17"/>
            </dgm:constrLst>
            <dgm:ruleLst>
              <dgm:rule type="h" val="INF" fact="NaN" max="NaN"/>
              <dgm:rule type="primFontSz" val="11" fact="NaN" max="NaN"/>
            </dgm:ruleLst>
          </dgm:layoutNode>
          <dgm:layoutNode name="L1TextContainer" styleLbl="revTx">
            <dgm:varLst>
              <dgm:chMax val="1"/>
              <dgm:chPref val="1"/>
              <dgm:bulletEnabled val="1"/>
            </dgm:varLst>
            <dgm:choose name="casesForTxtDirLogic">
              <dgm:if name="Name78" axis="self" ptType="node" func="posOdd" op="equ" val="1">
                <dgm:alg type="tx">
                  <dgm:param type="txAnchorHorz" val="ctr"/>
                  <dgm:param type="txAnchorVert" val="t"/>
                  <dgm:param type="parTxRTLAlign" val="ctr"/>
                  <dgm:param type="parTxRTLAlign" val="ctr"/>
                </dgm:alg>
              </dgm:if>
              <dgm:else name="Name89">
                <dgm:alg type="tx">
                  <dgm:param type="txAnchorHorz" val="ctr"/>
                  <dgm:param type="txAnchorVert" val="b"/>
                  <dgm:param type="parTxRTL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4" fact="NaN" max="NaN"/>
            </dgm:ruleLst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0B6D75-7ECF-4161-A09B-5C785894AD98}" type="datetime1">
              <a:rPr lang="ru-RU" smtClean="0"/>
              <a:t>02.04.2023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674D4D-D272-4E2F-8D55-F211A55E4FBA}" type="datetime1">
              <a:rPr lang="ru-RU" smtClean="0"/>
              <a:t>02.04.2023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дорогие слушатели. Я являюсь студенткой группы 430-2 Томского Университета Систем Управления и Радиоэлектроники. Сегодня я представлю доклад на тему «Системный анализ процесса разработки корпоративного сайта в </a:t>
            </a:r>
            <a:r>
              <a:rPr lang="en-US" dirty="0"/>
              <a:t>web-</a:t>
            </a:r>
            <a:r>
              <a:rPr lang="ru-RU" dirty="0"/>
              <a:t>студии». Объектом моего исследования являлась </a:t>
            </a:r>
            <a:r>
              <a:rPr lang="en-US" dirty="0"/>
              <a:t>web-</a:t>
            </a:r>
            <a:r>
              <a:rPr lang="ru-RU" dirty="0"/>
              <a:t>студия, которая осуществляет заказную разработку корпоративных сайтов.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0674D4D-D272-4E2F-8D55-F211A55E4FBA}" type="datetime1">
              <a:rPr lang="ru-RU" smtClean="0"/>
              <a:t>02.04.2023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942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Обоснование выбора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9B5500-2750-4927-9732-1F814185C40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B6C8C9B-295E-4448-B641-1BA38A0A7BB5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7E3EE7-EE9A-4A11-B7FA-6D5364171A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518A7E-C77C-483F-8F6B-807FC06C1BFB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CD9EF1-3AA2-4802-BC32-1E9BFED055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265C17A-7F3B-48E8-B029-F29F89709956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EAE98F-26D7-4BA0-BF3B-0E3E3674B0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1FFE19B-4A48-43B4-9B45-98B33319B8A3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7E2EDD-A2F7-4470-8D3F-D7CFE9BA34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234C077-2779-432E-9F16-2FF7990C2A8F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D0D667-8AD0-4B43-A9CB-F727D6561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0CAD059-5FC9-4125-AC3B-C5018339EA16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 результатам исследования, проведённого «Рейтингом Рунета» и «</a:t>
            </a:r>
            <a:r>
              <a:rPr lang="en-US" dirty="0"/>
              <a:t>CMS Magazine</a:t>
            </a:r>
            <a:r>
              <a:rPr lang="ru-RU" dirty="0"/>
              <a:t>» было выяснено, с какими трудностями пришлось столкнуться клиентам студий, обратившимся за разработкой сайта.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36,8% респондентов остались довольны работой. Основные причины неудовлетворённости клиентов представлены на слайде. И вот, поскольку одной из самый частых причин недовольства является «Недооценка трудозатрат на решение поставленных задач», которая в конечном счёте приводит к проблеме превышения бюджета. Поэтому именно эта проблема была зафиксирована мной для проведения анализа и решения проблемной ситуации.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E23180-3D16-4251-87F3-C015ECEE3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C848E7B-0E20-439F-8D28-B978EF53933E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 время построения модели «чёрного ящика» были выявлены основные </a:t>
            </a:r>
            <a:r>
              <a:rPr lang="ru-RU" dirty="0" err="1"/>
              <a:t>акторы</a:t>
            </a:r>
            <a:r>
              <a:rPr lang="ru-RU" dirty="0"/>
              <a:t> во внешней среде, которые можно рассмотреть на слайде. И, чтобы проблему превышения бюджета рассмотреть более подробно, была предложена следующая модель состава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E23180-3D16-4251-87F3-C015ECEE3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C848E7B-0E20-439F-8D28-B978EF53933E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29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построении модели состава процесс разработки сайта был разложен по жизненному циклу на подсистемы: «Анализ», «Разработка» и «Сопровождение».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Технологические этапы каждой из подсистем вы можете рассмотреть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на этапе «Анализа», а именно во время разработки структуры и прототипов страниц недопустимы. Устранение ошибок, допущенных на этапе проектирования, может в итоге увеличить общую стоимость разработки на 50%-70%.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этапе «Разработки» есть риск смены сотрудников и внесения изменений в согласованный продукт, что несёт за собой материальные потери в виде ресурсов на адаптацию новоприбывших и исправление готового материала в соответствие с новыми требованиями.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spc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случае, если заказчиком контент был предоставлен с опозданием или в ненадлежащем виде, это приводит к дополнительным трудозатратам на этапе «Сопровождения». Помимо этого добавление неоговоренных ранее услуг также выступает причиной возникновения проблемы превышения бюджета.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6CC9D1-92BD-408C-AB47-87308F3D76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217C6A4-F3AA-4968-8091-0A65EE445937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indent="431800" algn="just">
              <a:lnSpc>
                <a:spcPct val="150000"/>
              </a:lnSpc>
              <a:spcBef>
                <a:spcPts val="710"/>
              </a:spcBef>
              <a:tabLst>
                <a:tab pos="450215" algn="l"/>
                <a:tab pos="57912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Затем, для каждой из подсистем второго уровня были построены диаграммы взаимодействия подсистем «Анализ», «Разработка» и «Сопровождение», которые представлены на рисунках В.2 - В.4 соответственно. Блок каждой подсистемы на диаграммах </a:t>
            </a:r>
            <a:r>
              <a:rPr lang="ru-RU" sz="18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название подсистемы, её исполнителей и средства деятельности, использующиеся внутри выделенной подсистемы.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E23180-3D16-4251-87F3-C015ECEE3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C848E7B-0E20-439F-8D28-B978EF53933E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53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indent="431800" algn="just">
              <a:lnSpc>
                <a:spcPct val="150000"/>
              </a:lnSpc>
              <a:spcBef>
                <a:spcPts val="710"/>
              </a:spcBef>
              <a:tabLst>
                <a:tab pos="450215" algn="l"/>
                <a:tab pos="57912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Затем, для каждой из подсистем второго уровня были построены диаграммы взаимодействия подсистем «Анализ», «Разработка» и «Сопровождение», которые представлены на рисунках В.2 - В.4 соответственно. Блок каждой подсистемы на диаграммах </a:t>
            </a:r>
            <a:r>
              <a:rPr lang="ru-RU" sz="18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название подсистемы, её исполнителей и средства деятельности, использующиеся внутри выделенной подсистемы.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E23180-3D16-4251-87F3-C015ECEE3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C848E7B-0E20-439F-8D28-B978EF53933E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35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indent="431800" algn="just">
              <a:lnSpc>
                <a:spcPct val="150000"/>
              </a:lnSpc>
              <a:spcBef>
                <a:spcPts val="710"/>
              </a:spcBef>
              <a:tabLst>
                <a:tab pos="450215" algn="l"/>
                <a:tab pos="57912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Затем, для каждой из подсистем второго уровня были построены диаграммы взаимодействия подсистем «Анализ», «Разработка» и «Сопровождение», которые представлены на рисунках В.2 - В.4 соответственно. Блок каждой подсистемы на диаграммах </a:t>
            </a:r>
            <a:r>
              <a:rPr lang="ru-RU" sz="18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название подсистемы, её исполнителей и средства деятельности, использующиеся внутри выделенной подсистемы.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E23180-3D16-4251-87F3-C015ECEE3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C848E7B-0E20-439F-8D28-B978EF53933E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42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Liberation Serif"/>
                <a:ea typeface="Times New Roman" panose="02020603050405020304" pitchFamily="18" charset="0"/>
                <a:cs typeface="Times New Roman" panose="02020603050405020304" pitchFamily="18" charset="0"/>
              </a:rPr>
              <a:t>Далее были выявлены возможные причины неудовлетворительного состояния системы и причинно-следственные связи между факторами, являющимися причинами превышения бюджета. Таким образом сверху вниз было построено дерево причин, представленное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E23180-3D16-4251-87F3-C015ECEE3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C848E7B-0E20-439F-8D28-B978EF53933E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51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выявления причин неудовлетворительного состояния системы были сформулированы цели совершенствования системы. Дерево целей изображено на слайде.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Сформулированные причины следовало как либо оценить. Для этого использовался метод анализа иерархий.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метод предназначен для выбора средств решения сложной многофакторной проблемы и состоит в декомпозиции цели на всё более простые составляющие (подцели и средства) и дальнейшей оценке этих составляющих путём парных сравнений. В результате определяется численная оценка приоритетности элементов иерархии, используемая для выбора наилучших альтернатив решения исходной проблемы.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анализа дерева целей в качестве приоритетной цели была выбрана цель «Провести анализ доступных вендоров и оценить риски».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E23180-3D16-4251-87F3-C015ECEE30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C848E7B-0E20-439F-8D28-B978EF53933E}" type="datetime1">
              <a:rPr lang="ru-RU" smtClean="0"/>
              <a:t>02.04.2023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7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91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9" y="1057524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4400">
                <a:solidFill>
                  <a:schemeClr val="bg1"/>
                </a:solidFill>
              </a:rPr>
              <a:t>ЩЕЛКНИТЕ, ЧТОБЫ ДОБАВИТЬ ЗАГОЛОВОК</a:t>
            </a:r>
          </a:p>
        </p:txBody>
      </p:sp>
      <p:sp>
        <p:nvSpPr>
          <p:cNvPr id="55" name="Подзаголовок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5" y="3751121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</a:rPr>
              <a:t>Подзаголовок слайда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58" name="Нижний колонтитул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ru-RU"/>
              <a:t>Заголовок презентации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61" name="Дата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4" y="6309360"/>
            <a:ext cx="2151135" cy="457200"/>
          </a:xfrm>
        </p:spPr>
        <p:txBody>
          <a:bodyPr rtlCol="0"/>
          <a:lstStyle/>
          <a:p>
            <a:pPr algn="l" rtl="0"/>
            <a:r>
              <a:rPr lang="ru-RU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 февраля 20XX</a:t>
            </a:r>
            <a:endParaRPr lang="ru-RU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Номер слайда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ru-RU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Рисунок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7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21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8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7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ru-RU"/>
              <a:t> Текст слайда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1" y="1834006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1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ru-RU"/>
              <a:t> Текст слайда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1" name="Нижний колонтитул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7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Дата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2" name="Номер слайда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9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7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21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8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7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ru-RU"/>
              <a:t> Текст слайда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7" y="1828358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ru-RU"/>
              <a:t> Текст слайда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8" y="1834007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8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ru-RU"/>
              <a:t> Текст слайда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9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3" name="Нижний колонтитул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7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Дата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1" name="Номер слайда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Прямоугольник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9" y="537383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3" name="Рисунок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  <p:sp>
        <p:nvSpPr>
          <p:cNvPr id="24" name="Рисунок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  <p:sp>
        <p:nvSpPr>
          <p:cNvPr id="25" name="Рисунок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ru-RU"/>
              <a:t> Текст слайда</a:t>
            </a:r>
          </a:p>
        </p:txBody>
      </p:sp>
      <p:sp>
        <p:nvSpPr>
          <p:cNvPr id="17" name="Нижний колонтитул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8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16" name="Дата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Прямоугольник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91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3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ЩЕЛКНИТЕ, ЧТОБЫ ДОБАВИТЬ ЗАГОЛОВОК</a:t>
            </a:r>
          </a:p>
        </p:txBody>
      </p:sp>
      <p:sp>
        <p:nvSpPr>
          <p:cNvPr id="25" name="Рисунок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5" y="4943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4" name="Рисунок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4" y="3461004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2" y="920166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48456"/>
            <a:ext cx="6833383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5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3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17" name="Нижний колонтитул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9" name="Дата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2" y="6309360"/>
            <a:ext cx="2736329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0" name="Номер слайда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4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10"/>
            <a:ext cx="820348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9" y="1475401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81" y="2502049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9" y="1085433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44407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7"/>
            <a:ext cx="398241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7" name="Нижний колонтитул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9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9" name="Дата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8" y="6309360"/>
            <a:ext cx="1885599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0" name="Номер слайда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6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5" name="Рисунок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4" name="Рисунок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9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1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4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ru-RU">
                <a:solidFill>
                  <a:schemeClr val="tx2"/>
                </a:solidFill>
              </a:rPr>
              <a:t>1 февраля 20XX</a:t>
            </a:r>
            <a:endParaRPr lang="ru-RU" dirty="0"/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6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10"/>
            <a:ext cx="460348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5" y="1709532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 sz="3600" b="1" cap="none">
                <a:solidFill>
                  <a:schemeClr val="tx2"/>
                </a:solidFill>
              </a:rPr>
              <a:t>Заголовок слайда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5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ru-RU" sz="2000">
                <a:solidFill>
                  <a:schemeClr val="tx2"/>
                </a:solidFill>
              </a:rPr>
              <a:t>Подзаголовок слайда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7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7"/>
            <a:ext cx="460348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6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40" name="Рисунок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70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7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5732061" cy="457200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Прямоугольник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70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7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5732061" cy="457200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13" name="Дата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4" y="1095510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ИЗМЕНИТЬ СТИЛЬ ОБРАЗЦА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5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4" name="Нижний колонтитул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9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26" name="Дата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4" y="6309360"/>
            <a:ext cx="2151135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27" name="Номер слайда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70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7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4" name="Дата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35" name="Номер слайда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70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7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3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1" y="0"/>
            <a:ext cx="747369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9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76671" y="705115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42919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9203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 userDrawn="1">
          <p15:clr>
            <a:srgbClr val="F26B43"/>
          </p15:clr>
        </p15:guide>
        <p15:guide id="2" orient="horz" pos="3960" userDrawn="1">
          <p15:clr>
            <a:srgbClr val="F26B43"/>
          </p15:clr>
        </p15:guide>
        <p15:guide id="3" orient="horz" pos="1536" userDrawn="1">
          <p15:clr>
            <a:srgbClr val="F26B43"/>
          </p15:clr>
        </p15:guide>
        <p15:guide id="4" orient="horz" pos="3840" userDrawn="1">
          <p15:clr>
            <a:srgbClr val="F26B43"/>
          </p15:clr>
        </p15:guide>
        <p15:guide id="5" pos="4416" userDrawn="1">
          <p15:clr>
            <a:srgbClr val="F26B43"/>
          </p15:clr>
        </p15:guide>
        <p15:guide id="6" pos="4800" userDrawn="1">
          <p15:clr>
            <a:srgbClr val="F26B43"/>
          </p15:clr>
        </p15:guide>
        <p15:guide id="7" orient="horz" pos="360" userDrawn="1">
          <p15:clr>
            <a:srgbClr val="F26B43"/>
          </p15:clr>
        </p15:guide>
        <p15:guide id="8" pos="7368" userDrawn="1">
          <p15:clr>
            <a:srgbClr val="F26B43"/>
          </p15:clr>
        </p15:guide>
        <p15:guide id="9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307" y="3751121"/>
            <a:ext cx="5403403" cy="2011504"/>
          </a:xfrm>
        </p:spPr>
        <p:txBody>
          <a:bodyPr vert="horz" lIns="109728" tIns="109728" rIns="109728" bIns="91440" rtlCol="0" anchor="t">
            <a:normAutofit fontScale="70000" lnSpcReduction="20000"/>
          </a:bodyPr>
          <a:lstStyle/>
          <a:p>
            <a:r>
              <a:rPr lang="ru-RU" dirty="0"/>
              <a:t>Докладчик: Лузинсан А.А., </a:t>
            </a:r>
            <a:br>
              <a:rPr lang="ru-RU" dirty="0"/>
            </a:br>
            <a:r>
              <a:rPr lang="ru-RU" dirty="0"/>
              <a:t>студент гр. 430-2, ТУСУР</a:t>
            </a:r>
          </a:p>
          <a:p>
            <a:pPr rtl="0"/>
            <a:r>
              <a:rPr lang="ru-RU" dirty="0"/>
              <a:t>Научный руководитель: Захарова А.А., </a:t>
            </a:r>
            <a:br>
              <a:rPr lang="ru-RU" dirty="0"/>
            </a:br>
            <a:r>
              <a:rPr lang="ru-RU" dirty="0"/>
              <a:t>профессор, д.т.н., доцент</a:t>
            </a:r>
          </a:p>
        </p:txBody>
      </p:sp>
      <p:pic>
        <p:nvPicPr>
          <p:cNvPr id="41" name="Рисунок 40" descr="Большая комната со стеклянными стенами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8575"/>
            <a:ext cx="5332064" cy="6858002"/>
          </a:xfr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CC2F0D-F675-4981-98F1-DC1F853D4695}"/>
              </a:ext>
            </a:extLst>
          </p:cNvPr>
          <p:cNvSpPr/>
          <p:nvPr/>
        </p:nvSpPr>
        <p:spPr>
          <a:xfrm>
            <a:off x="1228307" y="824593"/>
            <a:ext cx="8044614" cy="2595598"/>
          </a:xfrm>
          <a:prstGeom prst="rect">
            <a:avLst/>
          </a:prstGeom>
          <a:solidFill>
            <a:srgbClr val="595460"/>
          </a:solidFill>
          <a:ln>
            <a:noFill/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ru-RU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6 апреля 2023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ru-RU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ru-RU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758" y="958662"/>
            <a:ext cx="8044614" cy="2371725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rtl="0"/>
            <a:r>
              <a:rPr lang="ru-RU" sz="3600" dirty="0"/>
              <a:t>Системный анализ процесса разработки корпоративного сайта в </a:t>
            </a:r>
            <a:r>
              <a:rPr lang="en-US" sz="3600" dirty="0"/>
              <a:t>Web-</a:t>
            </a:r>
            <a:r>
              <a:rPr lang="ru-RU" sz="3600" dirty="0"/>
              <a:t>студии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Рисунок 55" descr="Небоскреб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Заголовок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b">
            <a:noAutofit/>
          </a:bodyPr>
          <a:lstStyle/>
          <a:p>
            <a:pPr rtl="0"/>
            <a:r>
              <a:rPr lang="ru-RU" sz="3000" dirty="0"/>
              <a:t>МЕТОД ГРУППОВОГО ПАРНОГО СРАВНЕНИЯ (СИСТЕМА ОЦЕНОК 1</a:t>
            </a:r>
            <a:r>
              <a:rPr lang="en-US" sz="3000" dirty="0"/>
              <a:t>/</a:t>
            </a:r>
            <a:r>
              <a:rPr lang="ru-RU" sz="3000" dirty="0"/>
              <a:t>0)</a:t>
            </a:r>
          </a:p>
        </p:txBody>
      </p:sp>
      <p:sp>
        <p:nvSpPr>
          <p:cNvPr id="42" name="Текст 41">
            <a:extLst>
              <a:ext uri="{FF2B5EF4-FFF2-40B4-BE49-F238E27FC236}">
                <a16:creationId xmlns:a16="http://schemas.microsoft.com/office/drawing/2014/main" id="{1D83C2FF-8BF9-4D9A-90A2-5676AC906E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Метод для оценки альтернатив</a:t>
            </a:r>
          </a:p>
        </p:txBody>
      </p:sp>
      <p:sp>
        <p:nvSpPr>
          <p:cNvPr id="22" name="Дата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3" y="1044054"/>
            <a:ext cx="10013709" cy="1030360"/>
          </a:xfrm>
        </p:spPr>
        <p:txBody>
          <a:bodyPr rtlCol="0"/>
          <a:lstStyle/>
          <a:p>
            <a:pPr rtl="0"/>
            <a:r>
              <a:rPr lang="ru-RU" dirty="0"/>
              <a:t>Расчёты</a:t>
            </a:r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F458BEE6-E75E-4649-B5D4-83DF2D46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3" y="6309360"/>
            <a:ext cx="5732061" cy="457200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80C693D1-5143-4DD4-89E4-3A5B6029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11</a:t>
            </a:fld>
            <a:endParaRPr lang="ru-RU" dirty="0"/>
          </a:p>
        </p:txBody>
      </p:sp>
      <p:graphicFrame>
        <p:nvGraphicFramePr>
          <p:cNvPr id="13" name="Диаграмма 12" descr="Линейчатая диаграмма">
            <a:extLst>
              <a:ext uri="{FF2B5EF4-FFF2-40B4-BE49-F238E27FC236}">
                <a16:creationId xmlns:a16="http://schemas.microsoft.com/office/drawing/2014/main" id="{839DDA40-4645-475B-9A85-4AA8A7A90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526516"/>
              </p:ext>
            </p:extLst>
          </p:nvPr>
        </p:nvGraphicFramePr>
        <p:xfrm>
          <a:off x="2097031" y="2556770"/>
          <a:ext cx="9088204" cy="360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3" y="1044054"/>
            <a:ext cx="10013709" cy="1030360"/>
          </a:xfrm>
        </p:spPr>
        <p:txBody>
          <a:bodyPr rtlCol="0"/>
          <a:lstStyle/>
          <a:p>
            <a:pPr rtl="0"/>
            <a:r>
              <a:rPr lang="ru-RU"/>
              <a:t>Таблица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FB33DA-2432-4BA6-8EC0-7CA2F9A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3" y="6309360"/>
            <a:ext cx="5732061" cy="457200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3F8203-3B39-4BFE-8E62-89B62CFF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12</a:t>
            </a:fld>
            <a:endParaRPr lang="ru-RU" dirty="0"/>
          </a:p>
        </p:txBody>
      </p:sp>
      <p:graphicFrame>
        <p:nvGraphicFramePr>
          <p:cNvPr id="8" name="Таблица 9">
            <a:extLst>
              <a:ext uri="{FF2B5EF4-FFF2-40B4-BE49-F238E27FC236}">
                <a16:creationId xmlns:a16="http://schemas.microsoft.com/office/drawing/2014/main" id="{25376B32-E53C-4C93-A211-B8B4B29C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68309"/>
              </p:ext>
            </p:extLst>
          </p:nvPr>
        </p:nvGraphicFramePr>
        <p:xfrm>
          <a:off x="2303303" y="2687051"/>
          <a:ext cx="8663075" cy="3310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26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 rtl="0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1400" b="1" spc="150">
                          <a:solidFill>
                            <a:schemeClr val="bg1"/>
                          </a:solidFill>
                        </a:rPr>
                        <a:t>Категория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1400" b="1" spc="150">
                          <a:solidFill>
                            <a:schemeClr val="bg1"/>
                          </a:solidFill>
                        </a:rPr>
                        <a:t>Категория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1400" b="1" spc="150">
                          <a:solidFill>
                            <a:schemeClr val="bg1"/>
                          </a:solidFill>
                        </a:rPr>
                        <a:t>Категория 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ru-RU" sz="1400" b="1" spc="150">
                          <a:solidFill>
                            <a:schemeClr val="bg1"/>
                          </a:solidFill>
                        </a:rPr>
                        <a:t>Категория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Элемент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2,3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Элемент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3,2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5,1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4,4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Элемент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2,5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2,8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Элемент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400" spc="15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4" y="4872251"/>
            <a:ext cx="10013709" cy="1030360"/>
          </a:xfrm>
        </p:spPr>
        <p:txBody>
          <a:bodyPr rtlCol="0"/>
          <a:lstStyle/>
          <a:p>
            <a:pPr rtl="0"/>
            <a:r>
              <a:rPr lang="ru-RU"/>
              <a:t>Команда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C1E5CE-E700-4051-9A1B-74392F9F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13</a:t>
            </a:fld>
            <a:endParaRPr lang="ru-RU" dirty="0"/>
          </a:p>
        </p:txBody>
      </p:sp>
      <p:graphicFrame>
        <p:nvGraphicFramePr>
          <p:cNvPr id="2" name="Объект 2" descr="Заполнитель команды Smart Art">
            <a:extLst>
              <a:ext uri="{FF2B5EF4-FFF2-40B4-BE49-F238E27FC236}">
                <a16:creationId xmlns:a16="http://schemas.microsoft.com/office/drawing/2014/main" id="{D944B6B8-A215-4060-BEBF-ED11AE44F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165366"/>
              </p:ext>
            </p:extLst>
          </p:nvPr>
        </p:nvGraphicFramePr>
        <p:xfrm>
          <a:off x="1452678" y="377707"/>
          <a:ext cx="10336566" cy="394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27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9EFE67E-60AE-41C6-B6C4-7FC54FE3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4" y="4872251"/>
            <a:ext cx="10013709" cy="1030360"/>
          </a:xfrm>
        </p:spPr>
        <p:txBody>
          <a:bodyPr rtlCol="0"/>
          <a:lstStyle/>
          <a:p>
            <a:pPr rtl="0"/>
            <a:r>
              <a:rPr lang="ru-RU"/>
              <a:t>Временная шкала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1BF2BA-ADC4-4A71-B4A0-9B3047AA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A676C-CDB5-49C8-B5BA-20BD3594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B20231-9711-4B47-A80C-8534658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14</a:t>
            </a:fld>
            <a:endParaRPr lang="ru-RU" dirty="0"/>
          </a:p>
        </p:txBody>
      </p:sp>
      <p:graphicFrame>
        <p:nvGraphicFramePr>
          <p:cNvPr id="9" name="Объект 3" descr="Заполнитель Smart Art в виде временной шкалы">
            <a:extLst>
              <a:ext uri="{FF2B5EF4-FFF2-40B4-BE49-F238E27FC236}">
                <a16:creationId xmlns:a16="http://schemas.microsoft.com/office/drawing/2014/main" id="{34466B8E-B3C3-4427-AD0D-6EE575A42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882672"/>
              </p:ext>
            </p:extLst>
          </p:nvPr>
        </p:nvGraphicFramePr>
        <p:xfrm>
          <a:off x="1637084" y="279567"/>
          <a:ext cx="10013709" cy="4143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01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Содержимое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4727735" cy="3029446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Добавьте текст, изображения, рисунки и видео. </a:t>
            </a:r>
          </a:p>
          <a:p>
            <a:pPr rtl="0"/>
            <a:r>
              <a:rPr lang="ru-RU"/>
              <a:t>Добавьте переходы, анимацию и движение. </a:t>
            </a:r>
          </a:p>
          <a:p>
            <a:pPr rtl="0"/>
            <a:r>
              <a:rPr lang="ru-RU"/>
              <a:t>Сохраняйте презентации в OneDrive и получайте к ним доступ с компьютера, планшета или телефона. 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6001" y="1834006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1" y="2422380"/>
            <a:ext cx="4727735" cy="3029446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Добавьте текст, изображения, рисунки и видео. </a:t>
            </a:r>
          </a:p>
          <a:p>
            <a:pPr rtl="0"/>
            <a:r>
              <a:rPr lang="ru-RU"/>
              <a:t>Добавьте переходы, анимацию и движение. </a:t>
            </a:r>
          </a:p>
          <a:p>
            <a:pPr rtl="0"/>
            <a:r>
              <a:rPr lang="ru-RU"/>
              <a:t>Сохраняйте презентации в OneDrive и получайте к ним доступ с компьютера, планшета или телефона. 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7C52191A-A01A-4BD8-A7AB-CB4BB654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2" y="6309360"/>
            <a:ext cx="3411973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Содержимое 2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834005"/>
            <a:ext cx="3519028" cy="465155"/>
          </a:xfrm>
        </p:spPr>
        <p:txBody>
          <a:bodyPr rtlCol="0"/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5" y="2419555"/>
            <a:ext cx="3519028" cy="319726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Добавьте текст, изображения, рисунки и видео. </a:t>
            </a:r>
          </a:p>
          <a:p>
            <a:pPr rtl="0"/>
            <a:r>
              <a:rPr lang="ru-RU"/>
              <a:t>Добавьте переходы, анимацию и движение. </a:t>
            </a:r>
          </a:p>
          <a:p>
            <a:pPr rtl="0"/>
            <a:r>
              <a:rPr lang="ru-RU"/>
              <a:t>Сохраняйте презентации в OneDrive и получайте к ним доступ с компьютера, планшета или телефона. 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36486" y="1828358"/>
            <a:ext cx="3519028" cy="465155"/>
          </a:xfrm>
        </p:spPr>
        <p:txBody>
          <a:bodyPr rtlCol="0"/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36486" y="2419555"/>
            <a:ext cx="3519028" cy="3197260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/>
              <a:t>Добавьте текст, рисунки, изображения и видео. </a:t>
            </a:r>
          </a:p>
          <a:p>
            <a:pPr rtl="0"/>
            <a:r>
              <a:rPr lang="ru-RU"/>
              <a:t>Добавьте переходы, анимацию и движение. </a:t>
            </a:r>
          </a:p>
          <a:p>
            <a:pPr rtl="0"/>
            <a:r>
              <a:rPr lang="ru-RU"/>
              <a:t>Сохраняйте презентации в OneDrive и получайте к ним доступ с компьютера, планшета или телефона. 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024037" y="1834007"/>
            <a:ext cx="3519028" cy="465155"/>
          </a:xfrm>
        </p:spPr>
        <p:txBody>
          <a:bodyPr rtlCol="0"/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02A2BB6-FCA5-49F9-97E9-DFA867C27B5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24037" y="2419555"/>
            <a:ext cx="3519028" cy="319726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/>
              <a:t>Добавьте текст, изображения, рисунки и видео. </a:t>
            </a:r>
          </a:p>
          <a:p>
            <a:pPr rtl="0"/>
            <a:r>
              <a:rPr lang="ru-RU"/>
              <a:t>Добавьте переходы, анимацию и движение. </a:t>
            </a:r>
          </a:p>
          <a:p>
            <a:pPr rtl="0"/>
            <a:r>
              <a:rPr lang="ru-RU"/>
              <a:t>Сохраняйте презентации в OneDrive и получайте к ним доступ с компьютера, планшета или телефона. 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2" y="6309360"/>
            <a:ext cx="3411973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3"/>
            <a:ext cx="6172412" cy="1031927"/>
          </a:xfrm>
        </p:spPr>
        <p:txBody>
          <a:bodyPr rtlCol="0"/>
          <a:lstStyle/>
          <a:p>
            <a:pPr rtl="0"/>
            <a:r>
              <a:rPr lang="ru-RU"/>
              <a:t>Сводка</a:t>
            </a:r>
          </a:p>
        </p:txBody>
      </p:sp>
      <p:pic>
        <p:nvPicPr>
          <p:cNvPr id="11" name="Рисунок 10" descr="Крупный план человека, использующего компьютер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Рисунок 12" descr="Отражение экрана цифровой графики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Рисунок 7" descr="Конференц-зал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В PowerPoint можно создавать презентации и делиться своими материалами с другими, где бы они ни находились. Введите здесь нужный текст, чтобы начать работу. В этом шаблоне вы также можете добавлять рисунки, изображения и видеоролики. Сохраняйте презентации в OneDrive и открывайте их с компьютера, планшета или телефона.</a:t>
            </a:r>
          </a:p>
        </p:txBody>
      </p:sp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Дата 15">
            <a:extLst>
              <a:ext uri="{FF2B5EF4-FFF2-40B4-BE49-F238E27FC236}">
                <a16:creationId xmlns:a16="http://schemas.microsoft.com/office/drawing/2014/main" id="{C7BA43AD-7653-4B85-883B-8DB0DF3D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70" y="6309360"/>
            <a:ext cx="3411973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ru-RU"/>
              <a:t>СПАСИБО</a:t>
            </a:r>
          </a:p>
        </p:txBody>
      </p:sp>
      <p:pic>
        <p:nvPicPr>
          <p:cNvPr id="32" name="Рисунок 31" descr="Два человека работают в ноутбуке и планшете с диаграммами и таблицами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5" y="4943"/>
            <a:ext cx="5333977" cy="3392053"/>
          </a:xfrm>
        </p:spPr>
      </p:pic>
      <p:pic>
        <p:nvPicPr>
          <p:cNvPr id="30" name="Рисунок 29" descr="Лестницы в офисе, свисающие светильники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4" y="3928342"/>
            <a:ext cx="4162319" cy="2285000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Имя докладчика</a:t>
            </a:r>
          </a:p>
          <a:p>
            <a:pPr rtl="0"/>
            <a:r>
              <a:rPr lang="ru-RU"/>
              <a:t>Электронная почта</a:t>
            </a:r>
          </a:p>
          <a:p>
            <a:pPr rtl="0"/>
            <a:r>
              <a:rPr lang="ru-RU"/>
              <a:t>Веб-сайт</a:t>
            </a:r>
          </a:p>
        </p:txBody>
      </p:sp>
      <p:sp>
        <p:nvSpPr>
          <p:cNvPr id="34" name="Нижний колонтитул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3" name="Дата 32">
            <a:extLst>
              <a:ext uri="{FF2B5EF4-FFF2-40B4-BE49-F238E27FC236}">
                <a16:creationId xmlns:a16="http://schemas.microsoft.com/office/drawing/2014/main" id="{0D675628-85B5-4093-90F8-769A1F34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2" y="6309360"/>
            <a:ext cx="2736329" cy="457200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 descr="Цифровая панель мониторинга финансов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3"/>
            <a:ext cx="3997652" cy="5037857"/>
          </a:xfrm>
        </p:spPr>
      </p:pic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/>
          <a:p>
            <a:pPr rtl="0"/>
            <a:r>
              <a:rPr lang="ru-RU" dirty="0"/>
              <a:t>Актуальность</a:t>
            </a:r>
          </a:p>
        </p:txBody>
      </p:sp>
      <p:sp>
        <p:nvSpPr>
          <p:cNvPr id="21" name="Дата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7C3CCC-C11C-4FBF-9BA7-F05D9E106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 b="20902"/>
          <a:stretch/>
        </p:blipFill>
        <p:spPr bwMode="auto">
          <a:xfrm>
            <a:off x="977144" y="1574156"/>
            <a:ext cx="6117217" cy="38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6F8E82-0FFF-42F0-9DDB-321874140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37"/>
          <a:stretch/>
        </p:blipFill>
        <p:spPr bwMode="auto">
          <a:xfrm>
            <a:off x="977143" y="5359343"/>
            <a:ext cx="6117217" cy="5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/>
          <a:p>
            <a:pPr rtl="0"/>
            <a:r>
              <a:rPr lang="ru-RU" dirty="0"/>
              <a:t>Чёрный ящик</a:t>
            </a:r>
          </a:p>
        </p:txBody>
      </p:sp>
      <p:sp>
        <p:nvSpPr>
          <p:cNvPr id="21" name="Дата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6" name="Изображение2">
            <a:extLst>
              <a:ext uri="{FF2B5EF4-FFF2-40B4-BE49-F238E27FC236}">
                <a16:creationId xmlns:a16="http://schemas.microsoft.com/office/drawing/2014/main" id="{14FB85BC-08C5-4D15-8A2E-F5543F94AC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8165651" cy="6108454"/>
          </a:xfrm>
          <a:prstGeom prst="rect">
            <a:avLst/>
          </a:prstGeom>
        </p:spPr>
      </p:pic>
      <p:sp>
        <p:nvSpPr>
          <p:cNvPr id="7" name="Объект 8">
            <a:extLst>
              <a:ext uri="{FF2B5EF4-FFF2-40B4-BE49-F238E27FC236}">
                <a16:creationId xmlns:a16="http://schemas.microsoft.com/office/drawing/2014/main" id="{39387F45-FCA7-4D94-ABFD-C31FB35D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762" y="1063256"/>
            <a:ext cx="3909237" cy="5045198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Макросреда: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Мин.фин</a:t>
            </a: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ЦБ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Интернет-аудитория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НИИ</a:t>
            </a:r>
          </a:p>
          <a:p>
            <a:pPr>
              <a:lnSpc>
                <a:spcPct val="100000"/>
              </a:lnSpc>
            </a:pPr>
            <a:r>
              <a:rPr lang="ru-RU" sz="18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Микросреда: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Заказчик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студии конкуренты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Вендоры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Рынок труда и </a:t>
            </a:r>
            <a:r>
              <a:rPr lang="en-US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outsource</a:t>
            </a:r>
            <a:endParaRPr lang="ru-RU" sz="1800" spc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Федеральная налоговая служба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spc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Федеральная служб</a:t>
            </a:r>
            <a:r>
              <a:rPr lang="ru-RU" sz="1800" spc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по тарифам</a:t>
            </a:r>
          </a:p>
        </p:txBody>
      </p:sp>
    </p:spTree>
    <p:extLst>
      <p:ext uri="{BB962C8B-B14F-4D97-AF65-F5344CB8AC3E}">
        <p14:creationId xmlns:p14="http://schemas.microsoft.com/office/powerpoint/2010/main" val="201318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1">
            <a:extLst>
              <a:ext uri="{FF2B5EF4-FFF2-40B4-BE49-F238E27FC236}">
                <a16:creationId xmlns:a16="http://schemas.microsoft.com/office/drawing/2014/main" id="{C09B61AF-93D4-4E86-93A6-0644DC74352B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519" y="871309"/>
            <a:ext cx="5567634" cy="5438051"/>
          </a:xfrm>
        </p:spPr>
        <p:txBody>
          <a:bodyPr rtlCol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«Анализ» - изучение организационной структуры компании, их миссии, стратегий и предпочтений; задач; составление ТЗ и сметы проекта, изучение аудитории, проектирование архитектуры сайта.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«Разработка» </a:t>
            </a:r>
            <a:r>
              <a:rPr lang="en-US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дизайна в соответствие с фирменным стилем компании, подготовк</a:t>
            </a:r>
            <a:r>
              <a:rPr lang="ru-RU" spc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семантического ядра для </a:t>
            </a:r>
            <a:r>
              <a:rPr lang="en-US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 </a:t>
            </a:r>
            <a:r>
              <a:rPr lang="ru-RU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контента, адаптивная вёрстку и непосредственно программирование.</a:t>
            </a:r>
            <a:endParaRPr lang="ru-RU" spc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«Сопровождение» </a:t>
            </a:r>
            <a:r>
              <a:rPr lang="en-US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интеграци</a:t>
            </a:r>
            <a:r>
              <a:rPr lang="ru-RU" spc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сайта с внешними системами, внесение информации на страницы сайта, тестирование и окончательная публикация сайта на выбранном хостинге, а также дополнительные услуги по желанию заказчика.</a:t>
            </a:r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89106" y="6309360"/>
            <a:ext cx="1914134" cy="457200"/>
          </a:xfrm>
        </p:spPr>
        <p:txBody>
          <a:bodyPr rtlCol="0"/>
          <a:lstStyle/>
          <a:p>
            <a:pPr rtl="0"/>
            <a:r>
              <a:rPr lang="ru-RU" dirty="0"/>
              <a:t>Моделирование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D3FE66FD-2026-4582-A911-F6DABAE0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9432" y="6400800"/>
            <a:ext cx="1831400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F2EB572-5DD8-4069-AB93-DAAE9E5CE9BD}"/>
              </a:ext>
            </a:extLst>
          </p:cNvPr>
          <p:cNvSpPr/>
          <p:nvPr/>
        </p:nvSpPr>
        <p:spPr>
          <a:xfrm>
            <a:off x="4985359" y="1087639"/>
            <a:ext cx="7206641" cy="5050114"/>
          </a:xfrm>
          <a:prstGeom prst="rect">
            <a:avLst/>
          </a:prstGeom>
          <a:solidFill>
            <a:srgbClr val="595460"/>
          </a:solidFill>
          <a:ln>
            <a:noFill/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907" y="6348902"/>
            <a:ext cx="6623040" cy="457200"/>
          </a:xfrm>
        </p:spPr>
        <p:txBody>
          <a:bodyPr rtlCol="0"/>
          <a:lstStyle/>
          <a:p>
            <a:pPr rtl="0"/>
            <a:r>
              <a:rPr lang="ru-RU" dirty="0"/>
              <a:t>Моделирование</a:t>
            </a:r>
          </a:p>
        </p:txBody>
      </p:sp>
      <p:sp>
        <p:nvSpPr>
          <p:cNvPr id="21" name="Дата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10" name="Изображение9">
            <a:extLst>
              <a:ext uri="{FF2B5EF4-FFF2-40B4-BE49-F238E27FC236}">
                <a16:creationId xmlns:a16="http://schemas.microsoft.com/office/drawing/2014/main" id="{595982D6-D7B7-4EB3-AED9-3C6693B77D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40679" y="1630686"/>
            <a:ext cx="6096000" cy="3596628"/>
          </a:xfrm>
          <a:prstGeom prst="rect">
            <a:avLst/>
          </a:prstGeom>
        </p:spPr>
      </p:pic>
      <p:sp>
        <p:nvSpPr>
          <p:cNvPr id="14" name="Объект 8">
            <a:extLst>
              <a:ext uri="{FF2B5EF4-FFF2-40B4-BE49-F238E27FC236}">
                <a16:creationId xmlns:a16="http://schemas.microsoft.com/office/drawing/2014/main" id="{CD5A694F-497B-4F0C-AD12-8987F7E9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24" y="1298788"/>
            <a:ext cx="4748635" cy="3801649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sz="1400" spc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7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F2EB572-5DD8-4069-AB93-DAAE9E5CE9BD}"/>
              </a:ext>
            </a:extLst>
          </p:cNvPr>
          <p:cNvSpPr/>
          <p:nvPr/>
        </p:nvSpPr>
        <p:spPr>
          <a:xfrm>
            <a:off x="4985359" y="1087639"/>
            <a:ext cx="7206641" cy="5050114"/>
          </a:xfrm>
          <a:prstGeom prst="rect">
            <a:avLst/>
          </a:prstGeom>
          <a:solidFill>
            <a:srgbClr val="595460"/>
          </a:solidFill>
          <a:ln>
            <a:noFill/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907" y="6348902"/>
            <a:ext cx="6623040" cy="457200"/>
          </a:xfrm>
        </p:spPr>
        <p:txBody>
          <a:bodyPr rtlCol="0"/>
          <a:lstStyle/>
          <a:p>
            <a:pPr rtl="0"/>
            <a:r>
              <a:rPr lang="ru-RU" dirty="0"/>
              <a:t>Моделирование</a:t>
            </a:r>
          </a:p>
        </p:txBody>
      </p:sp>
      <p:sp>
        <p:nvSpPr>
          <p:cNvPr id="21" name="Дата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1" name="Изображение4">
            <a:extLst>
              <a:ext uri="{FF2B5EF4-FFF2-40B4-BE49-F238E27FC236}">
                <a16:creationId xmlns:a16="http://schemas.microsoft.com/office/drawing/2014/main" id="{CDFD7A3D-84A1-4CCE-A728-5120C8803A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25233" y="1618596"/>
            <a:ext cx="6926893" cy="3620808"/>
          </a:xfrm>
          <a:prstGeom prst="rect">
            <a:avLst/>
          </a:prstGeom>
        </p:spPr>
      </p:pic>
      <p:sp>
        <p:nvSpPr>
          <p:cNvPr id="14" name="Объект 8">
            <a:extLst>
              <a:ext uri="{FF2B5EF4-FFF2-40B4-BE49-F238E27FC236}">
                <a16:creationId xmlns:a16="http://schemas.microsoft.com/office/drawing/2014/main" id="{CD5A694F-497B-4F0C-AD12-8987F7E9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24" y="1298788"/>
            <a:ext cx="4748635" cy="3801649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sz="1400" spc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1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F2EB572-5DD8-4069-AB93-DAAE9E5CE9BD}"/>
              </a:ext>
            </a:extLst>
          </p:cNvPr>
          <p:cNvSpPr/>
          <p:nvPr/>
        </p:nvSpPr>
        <p:spPr>
          <a:xfrm>
            <a:off x="4985359" y="1087639"/>
            <a:ext cx="7206641" cy="5050114"/>
          </a:xfrm>
          <a:prstGeom prst="rect">
            <a:avLst/>
          </a:prstGeom>
          <a:solidFill>
            <a:srgbClr val="595460"/>
          </a:solidFill>
          <a:ln>
            <a:noFill/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7907" y="6348902"/>
            <a:ext cx="6623040" cy="457200"/>
          </a:xfrm>
        </p:spPr>
        <p:txBody>
          <a:bodyPr rtlCol="0"/>
          <a:lstStyle/>
          <a:p>
            <a:pPr rtl="0"/>
            <a:r>
              <a:rPr lang="ru-RU" dirty="0"/>
              <a:t>Моделирование</a:t>
            </a:r>
          </a:p>
        </p:txBody>
      </p:sp>
      <p:sp>
        <p:nvSpPr>
          <p:cNvPr id="21" name="Дата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2" name="Изображение5">
            <a:extLst>
              <a:ext uri="{FF2B5EF4-FFF2-40B4-BE49-F238E27FC236}">
                <a16:creationId xmlns:a16="http://schemas.microsoft.com/office/drawing/2014/main" id="{3B0007CB-964A-4226-9021-80DE2425CA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25945" y="1298788"/>
            <a:ext cx="6926893" cy="4260424"/>
          </a:xfrm>
          <a:prstGeom prst="rect">
            <a:avLst/>
          </a:prstGeom>
        </p:spPr>
      </p:pic>
      <p:sp>
        <p:nvSpPr>
          <p:cNvPr id="14" name="Объект 8">
            <a:extLst>
              <a:ext uri="{FF2B5EF4-FFF2-40B4-BE49-F238E27FC236}">
                <a16:creationId xmlns:a16="http://schemas.microsoft.com/office/drawing/2014/main" id="{CD5A694F-497B-4F0C-AD12-8987F7E9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24" y="1298788"/>
            <a:ext cx="4748635" cy="3801649"/>
          </a:xfr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ru-RU" sz="1400" spc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/>
          <a:p>
            <a:pPr rtl="0"/>
            <a:r>
              <a:rPr lang="ru-RU" dirty="0"/>
              <a:t>Дерево причин</a:t>
            </a:r>
          </a:p>
        </p:txBody>
      </p:sp>
      <p:sp>
        <p:nvSpPr>
          <p:cNvPr id="21" name="Дата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8" name="Изображение3">
            <a:extLst>
              <a:ext uri="{FF2B5EF4-FFF2-40B4-BE49-F238E27FC236}">
                <a16:creationId xmlns:a16="http://schemas.microsoft.com/office/drawing/2014/main" id="{EA0A44A4-9B2B-416B-8E20-26C375C9635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8515" y="1106048"/>
            <a:ext cx="11198270" cy="49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/>
          <a:p>
            <a:pPr rtl="0"/>
            <a:r>
              <a:rPr lang="ru-RU" dirty="0"/>
              <a:t>Дерево целей</a:t>
            </a:r>
          </a:p>
        </p:txBody>
      </p:sp>
      <p:sp>
        <p:nvSpPr>
          <p:cNvPr id="21" name="Дата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ru-RU" dirty="0"/>
              <a:t>6 апреля 2023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4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6" name="Изображение8">
            <a:extLst>
              <a:ext uri="{FF2B5EF4-FFF2-40B4-BE49-F238E27FC236}">
                <a16:creationId xmlns:a16="http://schemas.microsoft.com/office/drawing/2014/main" id="{CBAC9F13-197D-4752-9C5B-0D67A2DBBB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104377"/>
            <a:ext cx="12182747" cy="49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258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28.tgt.Office_50301648_TF56000440_Win32_OJ112196103.potx" id="{2CAD1127-FFA6-4DA3-8FC7-59947F152CB9}" vid="{1F4B8534-2AE0-4DA0-8399-80F86C195FE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Дизайн Седзи</Template>
  <TotalTime>2341</TotalTime>
  <Words>1324</Words>
  <Application>Microsoft Office PowerPoint</Application>
  <PresentationFormat>Широкоэкранный</PresentationFormat>
  <Paragraphs>199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Meiryo</vt:lpstr>
      <vt:lpstr>Arial</vt:lpstr>
      <vt:lpstr>Calibri</vt:lpstr>
      <vt:lpstr>Corbel</vt:lpstr>
      <vt:lpstr>Liberation Serif</vt:lpstr>
      <vt:lpstr>Times New Roman</vt:lpstr>
      <vt:lpstr>ShojiVTI</vt:lpstr>
      <vt:lpstr>Системный анализ процесса разработки корпоративного сайта в Web-студии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ГРУППОВОГО ПАРНОГО СРАВНЕНИЯ (СИСТЕМА ОЦЕНОК 1/0)</vt:lpstr>
      <vt:lpstr>Расчёты</vt:lpstr>
      <vt:lpstr>Таблица</vt:lpstr>
      <vt:lpstr>Команда</vt:lpstr>
      <vt:lpstr>Временная шкала</vt:lpstr>
      <vt:lpstr>Содержимое</vt:lpstr>
      <vt:lpstr>Содержимое 2</vt:lpstr>
      <vt:lpstr>Сводка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</dc:title>
  <dc:creator>Анастасия Лузинсан</dc:creator>
  <cp:lastModifiedBy>Анастасия Лузинсан</cp:lastModifiedBy>
  <cp:revision>25</cp:revision>
  <dcterms:created xsi:type="dcterms:W3CDTF">2023-03-29T05:57:25Z</dcterms:created>
  <dcterms:modified xsi:type="dcterms:W3CDTF">2023-04-02T07:38:08Z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