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C3816-0897-4B9B-B8EB-3CD94F4DC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ECDB94-CD33-499D-96CD-533A100E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4BC2B-B1EA-473F-82F9-07A3ACC1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9D696-D391-4BE7-876E-02D21F6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A7C56-662F-46C6-8B85-029C1AA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C626E-3453-450A-B335-3C86EC2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61B0B9-3665-4AC4-9984-3531B6A3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B79CE-1993-4A92-B2F6-599509F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57C40-A6F5-49F8-A1EC-155B0D4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BD122-764C-4E79-990E-C68D70E0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619C86-EABE-4726-B6E6-F3FE5CAD1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01EE19-32E8-4AE4-8931-5A5C571FE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53AFB-1917-4A38-9A1E-FA8310F0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BE436-4AD1-48D8-9659-C492EF78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C52CA-852D-4D36-8DF9-311590E4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9086-3918-4359-AF1D-314513C9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0648C-BB09-40D3-A493-39AD966E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10358-9A01-4D62-B5E5-0E97F34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9830C-9527-49C2-AF2E-B7B966EE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0A2313-5EDD-481D-A38B-44A48D3B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3B93D-EB87-4969-9B9E-8E5FF6B5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110DB9-E5C6-43CE-9C82-1B083B53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C0B88-B6AE-406B-B9F0-6EA1A2E9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9046A-C7A1-430F-911B-D521EB8A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BCAD4-2DE6-4954-BA0B-687CE5C3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2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ADA4F-9ED6-4089-BA09-3E393417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0B0EC-18FF-4A58-B47D-D61158062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97DF1A-EB26-4FBB-ACC6-6A160FAF2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D643F-4481-462F-8C75-5F3D936F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81A0A-C249-411B-B5BF-7335F5D6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7DC4B3-7730-4D92-8FDB-51C11F3D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0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24FDC-2DB8-4125-AC38-FDC95FD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7D712-9B05-4310-8491-F9879863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4C13E9-F347-4160-A9A4-53AF8AB8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A30B35-7E89-4CB5-81B1-7A8570551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11D743-7DB6-4111-BE35-10E3BEA4E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9F311F-486E-45AD-978F-C5BE06B3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FBBFE9-E2E1-4943-A334-D0C377D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FBB293-C2BC-4B7D-8934-B9DAF32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CF5F8-B308-4095-958B-0A02E501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465AE0-22FB-4170-9F13-9A06E906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E46A64-2CE4-45FA-AA86-92F9417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B222D2-E49E-4B61-980D-E33BEE1E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8CFEF2-4DA3-4210-8CE0-43F003AB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8C496-72E9-445A-84C2-1B1F253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014D0-E47C-4CD4-BB48-AAACF71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89A66-D193-458B-84BE-F0303F86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BCFBC-6CF0-451E-BDA6-412A0F0C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46BABC-918E-440E-B79D-BA383694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76D408-88AE-437D-A914-208CCA3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0297A-9C1C-4A3B-B191-02BBFF1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1D2607-53A5-465C-B2B6-E12AD56D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262B-433E-49A9-9033-9833ED2C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89E3B6-82B9-45E0-91BE-F1D06925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9A32F9-F76A-4E97-9AF4-82B46971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BECC8-FFCF-44CF-AEAC-645273A5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0B5C8-9A6C-4216-AF8E-5B1D6651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7AC03-BA6E-4ED7-8C11-C70FD6B3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6827D-0273-44D0-9906-E0675D2F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201C02-C47E-4111-8B9F-E8C7F7FE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940A6-0585-4AB5-92F0-8C442458D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25E8-5FDC-440C-8B0A-BC3D35FE626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AEA68-7208-4F9B-AEDF-72E7C302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16865-5F47-43BA-9043-E67608D2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595B-D373-476D-967E-F6923FAE1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дорогие слушатели. Я являюсь студенткой группы 430-2 Томского Университета Систем Управления и Радиоэлектроники. Сегодня я представлю доклад на тему «Системный анализ процесса разработки корпоративного сайта в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-студии». Объектом моего исследования являлась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-студия, которая осуществляет заказную разработку корпоративных сайтов.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5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далее, были выявлены возможные причины превышения бюджета. Коренные причины были оценены методом парного сравнения. Среди них самым важным оказались санкции, наложенные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-сектор.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понять, как устранить проблему, было построено дерево целей, которое нам позволяет оценить возможные альтернативы решения проблемы. Оценивание производилось методом анализа иерархий, который заключается в составлении матриц парных сравнений с последующей свёрткой. Оценка производится на основании мнения эксперта, в данном случае, руководителя веб-студии. В результате, мы получаем локальные и глобальные приоритеты целей, среди которых выявляется наилучшая. Соответственно, наиболее приоритетная цель – «Провести анализ доступных вендоров и оценить риски».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8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Дальше встаёт вопрос о том, какими методами мы можем решить данную задачу. А именно были предложены альтернативы решения. Здесь можно увидеть, что необходимо проводить оценку исходя из соотношения риска к стоимости той или иной альтернативы, а значит, они являются качественными и могут сравниваться исходя из субъективной оценки экспертов. Таким образом был выбран метод группового парного сравнения с системой оценок 1/0.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8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заключается в том, что сначала составляются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булевые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матрицы для каждого эксперта, в которых эксперты сравнивают всевозможные пары альтернатив по правилу, что, если альтернатива по строке лучше или эквивалентна альтернативе по столбцу, то ячейка принимает значение 1, в противном случае – значение 0. Далее высчитывается обобщённая матрица, в которой элементы принимают значения по принципу большинства голосов экспертов. И наконец, элементы строки данной матрицы суммируются и подсчитываются ранги альтернатив. При этом самая лучшая альтернатива имеет ранг со значением 1.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0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эксперты оценили предложенные альтернативы, как показано на слайде.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7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в соответствии с методом, была высчитана обобщённая матрица парных сравнений. В результате подсчёта рангов было выяснено, что наилучшей альтернативой является – «поиск вендоров в специализированных организациях и оценка рисков по критериям годового оборота, прибыльности и клиентской базы вендора».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3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оценки альтернатив был автоматизирован с помощью универсального программного продукта, обеспечивающего ввод альтернатив, экспертов, экспертных оценок в матрицах, формирование агрегированной матрицы и итоговое ранжирование альтернатив.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6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подобных ПО было найдено несколько программ. Программа ПР-1 требует работы в текстовых файлах, что довольно затрудняет процесс оценивания альтернатив. В свою очередь программа системы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реализует метод парных сравнений лишь одного эксперта и предоставляет свои услуги по заказу.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7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Тогда было предпринято решение реализовать ПО, доступное на операционной системе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дистрибутивах ядра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 поставляется с открытым исходным кодом и размещено на платформе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языка программирования использовался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версии 3.10.7.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 построен с помощью фреймворка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DearPyGui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А компиляция в исполняемый файл под систему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производилась утилитой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Стартовое окно содержит поле с инструкцией, вводом рассматриваемой цели, количество альтернатив и сами альтернативы.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 fontScale="92500"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исследования, проведённого «Рейтингом Рунета» и 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CMS Magazine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было выяснено, с какими трудностями пришлось столкнуться клиентам студий, обратившимся за разработкой сайта. Только 36,8% респондентов остались довольны работой. Другие клиенты ссылались на причины, представленные на слайде. Одной из самый частых причин недовольства является «Недооценка трудозатрат на решение поставленных задач», которая в конечном счёте приводит к проблеме превышения бюджета. Поэтому именно эта проблема была зафиксирована мной для проведения анализа и решения проблемной ситуации.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нажатия кнопки «Продолжить» всплывает окно с экспертом. Эксперту необходимо ввести свою роль и отредактировать матрицу, чтобы оценить альтернативы.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любой момент есть возможность вернуться к предыдущему эксперту и посмотреть подсчитанную согласованность матрицы.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8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последнем эксперте появляется кнопка «Вычислить наилучшую альтернативу».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чего программа подсчитывает ранги и выдаёт наилучшую альтернативу. Как видно, вывод совпадает с результатами, полученными ручным подсчётом. 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 можно посмотреть, отсканировав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-код со слайда.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4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работе на основе системного подхода предложено программное обеспечение и комплекс методов и моделей для этапов анализа, оценки и выбора альтернатив. Предложенный инструментарий универсален и может использоваться для решения других проблемных ситуаций.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Благодарю за внимание. А теперь, если возникли вопросы, я готова на них ответить.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 цель состоит в разработке комплекса методов и программного обеспечения для выработки эффективных решений в проблемных ситуациях (в частности, для правильного планирования и контроля выполнения бюджета проекта). Чтобы достичь цели, были определены задачи работы, а именно: разработать модели чёрного ящика, состава и структуры, определить причины возникновения проблемы и цели, для их устранения, рассчитать наиболее приоритетную цель, предложить альтернативы её достижения, подобрать метод подсчёта наилучшей альтернативы и разработать ПО для автоматизации работы руководителя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-студии.</a:t>
            </a:r>
            <a:endParaRPr lang="ru-RU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делом разрабатывалась модель чёрного ящика. Модель предназначена для описания взаимодействия веб-студии с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акторами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внешней среды. Так, основными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акторами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являются: Заказчик, поставщики ресурсов и конкуренты. И чтобы процесс разработки сайта рассмотреть более подробно, была предложена следующая модель состава.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построении модели состава были определены основные этапы жизненного цикла — это «Анализ», «Разработка» и «Сопровождение». Устранение ошибок, допущенных на этапе «Анализа», может в итоге увеличить общую стоимость разработки на 50%-70%. На этапе «Разработки» есть риск смены сотрудников и внесения изменений в согласованный продукт, что несёт за собой материальные потери в виде ресурсов на адаптацию новоприбывших и исправление готового материала в соответствие с новыми требованиями.  В случае, если заказчиком контент был предоставлен с опозданием или в ненадлежащем виде, это приводит к дополнительным трудозатратам на этапе «Сопровождения».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детальное описание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взаимодействия подсистем процесса разработки сайта оформлено в диаграммы структуры, представленные на данном слайде.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4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стадии «Анализа» первичная информация, собранная от заказчика в виде брифа, поступает аккаунт-менеджеру, где после подписания договора руководителем паспорт проекта отправляется на этап изучения аудитории. Получив шаблон проекта, начинается разработка структуры сайта и прототипов страниц. По завершению этого этапа оформляется ТЗ, корректируется смета, оплачивается данный этап разработки и составляется смета на следующие этапы.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9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получения ТЗ аккаунт менеджер передаёт прототипы страниц дизайнеру и старшему разработчику. И далее жизненный цикл разделяется параллельно на процессы «разработки основной части функционала» и «вёрстки». Как только команды закончат реализацию основной части, проект отправляется на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-оптимизацию.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4D14F-9F41-4D98-99DA-562120DF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476250"/>
            <a:ext cx="11468100" cy="5924550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уже тестовая версия сайта поступает контент менеджеру, который ответственен за информационное наполнение сайта. Потом обязательным этапом идёт тестирование проекта. И наконец, подключаются дополнительные услуги, оговоренные с заказчиком ранее.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33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1159</Words>
  <Application>Microsoft Office PowerPoint</Application>
  <PresentationFormat>Широкоэкранный</PresentationFormat>
  <Paragraphs>26</Paragraphs>
  <Slides>26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Лузинсан</dc:creator>
  <cp:lastModifiedBy>Анастасия Лузинсан</cp:lastModifiedBy>
  <cp:revision>2</cp:revision>
  <dcterms:created xsi:type="dcterms:W3CDTF">2023-04-05T17:55:15Z</dcterms:created>
  <dcterms:modified xsi:type="dcterms:W3CDTF">2023-04-05T18:07:47Z</dcterms:modified>
</cp:coreProperties>
</file>