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asdfasdfasdfasdfasdfasdgsdfgsdfgsdfgsdfgsdfgsdfgsdfgsdfgsdfgsdfgsdfgsdfgsdfgsdfgsdfgsdfgffgfggfgfgfgfgdgdgdg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asdfasdfasdfasdfasdfasdfasdfasdf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43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asdfasdfasdfasdfasdfasdgsdfgsdfgsdfgsdfgsdfgsdfgsdfgsdfgsdfgsdfgsdfgsdfgsdfgsdfgsdfgsdfgffgfggfgfgfgfgdgdgdg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asdfasdfasdfasdfasdfasdgsdfgsdfgsdfgsdfgsdfgsdfgsdfgsdfgsdfgsdfgsdfgsdfgsdfgsdfgsdfgsdfgffgfggfgfgfgfgdgdgdg</dc:title>
  <dc:creator>Кирюшкин Ярослав Владимирович</dc:creator>
  <cp:lastModifiedBy>Кирюшкин Ярослав Владимирович</cp:lastModifiedBy>
  <cp:revision>1</cp:revision>
  <dcterms:created xsi:type="dcterms:W3CDTF">2024-05-17T06:09:20Z</dcterms:created>
  <dcterms:modified xsi:type="dcterms:W3CDTF">2024-05-17T06:09:50Z</dcterms:modified>
</cp:coreProperties>
</file>