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3FEF-0245-47B0-9AAC-D69A6EDEC071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B42A4-9489-401A-8681-0E2F63122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4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05E6B-AB78-43AE-B720-DF47A23E5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EB358A-09B2-4198-81C9-CCD8A0B1A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51F29-82CD-486E-A3ED-5D3C8286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9BBA-7334-4BC2-8B01-BDAE98029264}" type="datetime1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49BD3-EBF5-4C66-92C9-3C5BDAE1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F120F-6E82-4499-9F6D-3E0E1C19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0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A1054-23C4-4D71-BA6C-B498F7AD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B9904A-2AA2-4C5F-9985-B18D22D50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85D4A7-2C8F-41F7-9246-B8C42ADB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3C-3A0A-4689-B5AA-721E050EDFBE}" type="datetime1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8B1FA-8C57-4FFE-BBCD-3E77BD71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6A7398-9F02-4565-8325-C35E506F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9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AD13D-6926-4307-A1FE-6D7088D9A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EED68C-8529-40D3-B19E-69D2BD4F6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6B47A-2D22-4A03-B71C-11580981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7EBC-C35C-4B6D-A0D8-1ED2A7EFAE21}" type="datetime1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66D01-807F-480C-8DE8-4278364A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CDD344-C642-44E2-B1D5-CC2F4F68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9294F-3902-4CDF-88DF-86C1186C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07CF5-4B1A-4D5A-AAC6-DDD2445C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0FCFD-7EDE-475C-8791-D32C7093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163F-986C-4779-B3E2-96E2D54A53E3}" type="datetime1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97EAC-E451-4AB2-A0DD-CE299874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CD94D-B711-4AD1-9483-40AEF32F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9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A7E72-60A2-413F-A939-79E19AE3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1E622-78EF-4D9E-8FE4-E4713BFA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991FE0-4957-40C8-BC1A-AF87E2E0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E180-DFAA-47F5-B4E2-13785DB807A7}" type="datetime1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29850-23A2-4C92-B462-0BD2BCC8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1D0B3-B54B-4F30-BBBE-5F40E934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0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40565-F1BE-46D3-AE54-5A9FF47D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E0D76-EE91-44BB-9B3B-E00B2EA5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8FE61E-C127-4341-BA45-B2ECA933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B202EB-6247-47A8-982B-7D37FA48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A6A6-A13C-47ED-AB8A-7BCCD8213461}" type="datetime1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DC2270-4D21-47E2-899C-44CEC6CF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EA9D20-E573-42D7-8334-A7E80CA1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04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E163E-9C1B-4427-B541-CE07E04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B56F4-AA0A-4EC8-AFED-95F3AABA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BBD428-2AD8-4A06-BF27-580908C31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1CF130-B91A-4282-8EF6-A5D7E1DEA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5EADF4-E60D-4E06-8A41-EF6654088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33B9E7-1E76-47DF-8AE5-C4337BB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7CB2-C3A5-4095-AB69-8E4A943E560C}" type="datetime1">
              <a:rPr lang="fr-FR" smtClean="0"/>
              <a:t>02/03/2021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1ABAC9-80F8-4B33-9FEE-DF652C09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7EF149-2023-4EF9-8717-8FD824FC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0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A7EE2-B101-4481-87E1-1EAB69FE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7BE142-D7FF-49B6-AC99-94712EEB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E130-8964-4B83-99B8-C218CB60CA0B}" type="datetime1">
              <a:rPr lang="fr-FR" smtClean="0"/>
              <a:t>02/03/2021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57AD48-1D8C-4AAF-9606-55FB77E9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56C461-C334-4ED9-A1BD-F389C811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9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B41286-D336-4202-9C88-7F8EED21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0832-B84D-461D-B19B-BF09BFC9FC54}" type="datetime1">
              <a:rPr lang="fr-FR" smtClean="0"/>
              <a:t>02/03/2021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7DB464-02C1-47B5-B764-8ADF3387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796B1E-DAAD-4ABA-BBB4-188D0B34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5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07ED5-5491-4876-AA8C-C3560E2F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9B6E0-E996-430E-86CD-32881AEE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1ED5F9-B26F-4EF1-9EFF-76C576DD9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72024-9B27-4962-8125-BDFEB6FB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0141-D0FE-41B9-A65B-57BCD558A728}" type="datetime1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68D48-FFD5-4DC3-B034-3CD4EC8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27C61D-3557-499D-9DE1-85250842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2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9BC33-D848-48F0-937B-7AAA62F9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BB9682-5185-42DF-B71A-0454D0B27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A98671-9452-45AA-827C-1B5035939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D8D724-ABB3-47EC-BC6B-FE7B6056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C36AA-098B-40E1-8BDE-8309C6CFE7C5}" type="datetime1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AD9D2D-8EDD-4E57-A9B1-EB62A39E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3527CA-F76E-43C6-A49D-50FFA6AB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21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6D7EB2-6B80-45E6-9D3E-9AB4F0A9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9BD35B-9456-4B7B-9C87-22E72262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869C17-71B4-4E33-8365-CEAEB960A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92FE-2A59-46EC-AE76-AFB527E63FFF}" type="datetime1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226EF-49DB-4006-819E-1D2749565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BB98B-6984-4D40-BA7D-E5DD8AA16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66CB-F5AE-4759-8B8A-64C402DEA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2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WikiLeaks" TargetMode="External"/><Relationship Id="rId2" Type="http://schemas.openxmlformats.org/officeDocument/2006/relationships/hyperlink" Target="https://fr.wikipedia.org/wiki/Julian_Assan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monde.fr/pixels/article/2020/10/02/julian-assange-la-justice-britannique-se-prononcera-en-janvier-sur-une-extradition-aux-etats-unis_6054476_4408996.html" TargetMode="External"/><Relationship Id="rId5" Type="http://schemas.openxmlformats.org/officeDocument/2006/relationships/hyperlink" Target="https://www.francetvinfo.fr/faits-divers/affaire/assange/la-justice-britannique-soppose-a-lextradition-de-julian-assange_4245383.html" TargetMode="External"/><Relationship Id="rId4" Type="http://schemas.openxmlformats.org/officeDocument/2006/relationships/hyperlink" Target="https://www.amnesty.fr/liberte-d-expression/actualites/proces-julian-assange-un-simulacre-de-justi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1170D-A583-4FAE-AC50-B19B85AB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35200"/>
            <a:ext cx="9144000" cy="2387600"/>
          </a:xfrm>
        </p:spPr>
        <p:txBody>
          <a:bodyPr anchor="ctr"/>
          <a:lstStyle/>
          <a:p>
            <a:r>
              <a:rPr lang="fr-FR" dirty="0"/>
              <a:t>Julian Assange : </a:t>
            </a:r>
            <a:br>
              <a:rPr lang="fr-FR" dirty="0"/>
            </a:br>
            <a:r>
              <a:rPr lang="fr-FR" dirty="0" err="1"/>
              <a:t>WikiLeaks</a:t>
            </a:r>
            <a:r>
              <a:rPr lang="fr-FR" dirty="0"/>
              <a:t> et procès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EEA737-445A-432B-9E62-9FB80611C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, mollusque&#10;&#10;Description générée automatiquement">
            <a:extLst>
              <a:ext uri="{FF2B5EF4-FFF2-40B4-BE49-F238E27FC236}">
                <a16:creationId xmlns:a16="http://schemas.microsoft.com/office/drawing/2014/main" id="{B7178720-8439-43CD-80F1-203F4B035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297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4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56A19-A9F5-4DF0-AF66-9EBEFDE5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Sources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4C6C3-683B-4B0D-954C-BBCD651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https://fr.wikipedia.org/wiki/Julian_Assange</a:t>
            </a: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3"/>
              </a:rPr>
              <a:t>https://fr.wikipedia.org/wiki/WikiLeaks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hlinkClick r:id="rId4"/>
            </a:endParaRPr>
          </a:p>
          <a:p>
            <a:pPr marL="0" indent="0">
              <a:buNone/>
            </a:pPr>
            <a:r>
              <a:rPr lang="fr-FR" dirty="0">
                <a:hlinkClick r:id="rId4"/>
              </a:rPr>
              <a:t>https://www.amnesty.fr/liberte-d-expression/actualites/proces-julian-assange-un-simulacre-de-justice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5"/>
              </a:rPr>
              <a:t>https://www.francetvinfo.fr/faits-divers/affaire/assange/la-justice-britannique-soppose-a-lextradition-de-julian-assange_4245383.html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6"/>
              </a:rPr>
              <a:t>https://www.lemonde.fr/pixels/article/2020/10/02/julian-assange-la-justice-britannique-se-prononcera-en-janvier-sur-une-extradition-aux-etats-unis_6054476_4408996.html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719DF0-6878-4EE4-B4DC-8D10C023E6C2}"/>
              </a:ext>
            </a:extLst>
          </p:cNvPr>
          <p:cNvSpPr txBox="1"/>
          <p:nvPr/>
        </p:nvSpPr>
        <p:spPr>
          <a:xfrm>
            <a:off x="838200" y="151476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Historique de l’affaire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AC1669-62D6-405D-A1EE-EF02941A6778}"/>
              </a:ext>
            </a:extLst>
          </p:cNvPr>
          <p:cNvSpPr txBox="1"/>
          <p:nvPr/>
        </p:nvSpPr>
        <p:spPr>
          <a:xfrm>
            <a:off x="838200" y="342900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Actualités récentes 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6EECEB-30D5-4B47-8CD3-20FACE43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87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4DDE0-DFED-4CEF-A7E6-9F228C03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D190E-D534-4BC7-8D37-932FFBDE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Qui est Julian Assange ?</a:t>
            </a:r>
          </a:p>
          <a:p>
            <a:endParaRPr lang="fr-FR" dirty="0"/>
          </a:p>
          <a:p>
            <a:r>
              <a:rPr lang="fr-FR" dirty="0"/>
              <a:t>Qu’est ce que </a:t>
            </a:r>
            <a:r>
              <a:rPr lang="fr-FR" dirty="0" err="1"/>
              <a:t>WikiLeaks</a:t>
            </a:r>
            <a:r>
              <a:rPr lang="fr-FR" dirty="0"/>
              <a:t> ?</a:t>
            </a:r>
          </a:p>
          <a:p>
            <a:endParaRPr lang="fr-FR" dirty="0"/>
          </a:p>
          <a:p>
            <a:r>
              <a:rPr lang="fr-FR" dirty="0"/>
              <a:t>Le procès d’Assange</a:t>
            </a:r>
          </a:p>
          <a:p>
            <a:endParaRPr lang="fr-FR" dirty="0"/>
          </a:p>
          <a:p>
            <a:r>
              <a:rPr lang="fr-FR" dirty="0"/>
              <a:t>Dernières actualités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D4F19-47FA-42DF-883A-17096FC2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69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2B7C4-4006-4448-B9BB-0247CBEF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Qui est Julian Assange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45A0B-1D0D-49A7-ADA5-6ABE8A05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Informaticien et journaliste australien de 49 ans.</a:t>
            </a:r>
          </a:p>
          <a:p>
            <a:endParaRPr lang="fr-FR" dirty="0"/>
          </a:p>
          <a:p>
            <a:r>
              <a:rPr lang="fr-FR" dirty="0"/>
              <a:t>Fondateur de </a:t>
            </a:r>
            <a:r>
              <a:rPr lang="fr-FR" dirty="0" err="1"/>
              <a:t>WikiLeaks</a:t>
            </a:r>
            <a:r>
              <a:rPr lang="fr-FR" dirty="0"/>
              <a:t> en 2006.</a:t>
            </a:r>
          </a:p>
          <a:p>
            <a:endParaRPr lang="fr-FR" dirty="0"/>
          </a:p>
          <a:p>
            <a:r>
              <a:rPr lang="fr-FR" dirty="0"/>
              <a:t>Fuit la justice américaine depuis 2012. Réfugié dans l’ambassade équatorienne en Angleterre jusqu’en 2019.</a:t>
            </a:r>
          </a:p>
          <a:p>
            <a:endParaRPr lang="fr-FR" dirty="0"/>
          </a:p>
          <a:p>
            <a:r>
              <a:rPr lang="fr-FR" dirty="0"/>
              <a:t>Actuellement en prison au Royaume-Uni, dans l’attente d’une possible extradition vers les États-Unis.</a:t>
            </a:r>
          </a:p>
        </p:txBody>
      </p:sp>
      <p:pic>
        <p:nvPicPr>
          <p:cNvPr id="5" name="Image 4" descr="Une image contenant personne, homme, complet, portant&#10;&#10;Description générée automatiquement">
            <a:extLst>
              <a:ext uri="{FF2B5EF4-FFF2-40B4-BE49-F238E27FC236}">
                <a16:creationId xmlns:a16="http://schemas.microsoft.com/office/drawing/2014/main" id="{C3517C9B-E61A-4561-9AAD-CB236FE90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20" y="271819"/>
            <a:ext cx="2426208" cy="181356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BDB3D9-8AD6-4B50-8DE3-46D88A5F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44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448B3-34B8-4797-8BB1-8FB769B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Qu’est ce que </a:t>
            </a:r>
            <a:r>
              <a:rPr lang="fr-FR" dirty="0" err="1"/>
              <a:t>WikiLeaks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BFC94F-4515-44E9-A89F-212EA348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ONG qui permet de lancer l’alerte par la diffusion de documents.</a:t>
            </a:r>
          </a:p>
          <a:p>
            <a:endParaRPr lang="fr-FR" dirty="0"/>
          </a:p>
          <a:p>
            <a:r>
              <a:rPr lang="fr-FR" dirty="0"/>
              <a:t>A déjà diffusé des centaines de milliers de documents à charge contre des gouvernements : corruption, espionnage, exactions militaires, ...</a:t>
            </a:r>
          </a:p>
          <a:p>
            <a:endParaRPr lang="fr-FR" dirty="0"/>
          </a:p>
          <a:p>
            <a:r>
              <a:rPr lang="fr-FR" dirty="0"/>
              <a:t>Principalement connu par la diffusion, en 2010, de la vidéo « </a:t>
            </a:r>
            <a:r>
              <a:rPr lang="fr-FR" dirty="0" err="1"/>
              <a:t>Collateral</a:t>
            </a:r>
            <a:r>
              <a:rPr lang="fr-FR" dirty="0"/>
              <a:t> </a:t>
            </a:r>
            <a:r>
              <a:rPr lang="fr-FR" dirty="0" err="1"/>
              <a:t>murder</a:t>
            </a:r>
            <a:r>
              <a:rPr lang="fr-FR" dirty="0"/>
              <a:t> » et autres documents concernant la présence américaine en Irak et en Afghanistan.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4EF57A-D5FE-412A-8B95-D48CE973F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7" y="230188"/>
            <a:ext cx="2112237" cy="140707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9B9ECC-780A-4E80-8874-68D6A50C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25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08165-A4A1-4256-981C-D4C092A7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procès d’Assange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261FA-C5D7-4EC4-B038-783C5496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sz="2400" dirty="0"/>
              <a:t>Les raisons : </a:t>
            </a:r>
          </a:p>
          <a:p>
            <a:pPr marL="0" indent="0">
              <a:buNone/>
            </a:pPr>
            <a:r>
              <a:rPr lang="fr-FR" sz="2400" dirty="0"/>
              <a:t>-Diffusion de documents compromettants pour le gouvernement américain</a:t>
            </a:r>
          </a:p>
          <a:p>
            <a:pPr marL="0" indent="0">
              <a:buNone/>
            </a:pPr>
            <a:r>
              <a:rPr lang="fr-FR" sz="2400" dirty="0"/>
              <a:t>-Intrusion dans un système informatique, conspiration, espionnage, ...</a:t>
            </a:r>
          </a:p>
          <a:p>
            <a:pPr marL="0" indent="0">
              <a:buNone/>
            </a:pPr>
            <a:r>
              <a:rPr lang="fr-FR" sz="2400" dirty="0"/>
              <a:t>-Viol et agression sexuelle en Suède</a:t>
            </a:r>
          </a:p>
          <a:p>
            <a:pPr marL="0" indent="0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Résultats :</a:t>
            </a:r>
          </a:p>
          <a:p>
            <a:pPr marL="0" indent="0">
              <a:buNone/>
            </a:pPr>
            <a:r>
              <a:rPr lang="fr-FR" sz="2400" dirty="0"/>
              <a:t>Demandes d’extradition  -&gt; sans conséquences, abandon des charges pour la Suède mais pas pour les États-Unis.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BCF62B-F953-4CA4-A684-4417B6C3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53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76874-6A2F-4327-93F8-891A27DB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procès d’Assange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31467-5EFA-45B1-8422-33E2FE61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 fait le procès d’Assange n’a pas commencé.</a:t>
            </a:r>
          </a:p>
          <a:p>
            <a:pPr marL="0" indent="0">
              <a:buNone/>
            </a:pPr>
            <a:r>
              <a:rPr lang="fr-FR" dirty="0"/>
              <a:t>Pour le moment c’est une bataille d’extradition et d’asile entre plusieurs pays.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-&gt; Réfugié à l’ambassade équatorienne depuis 2012</a:t>
            </a:r>
          </a:p>
          <a:p>
            <a:pPr marL="0" indent="0">
              <a:buNone/>
            </a:pPr>
            <a:r>
              <a:rPr lang="fr-FR" dirty="0"/>
              <a:t>-&gt; Espère la grâce ou un asile plus confortable</a:t>
            </a:r>
          </a:p>
        </p:txBody>
      </p:sp>
      <p:pic>
        <p:nvPicPr>
          <p:cNvPr id="7" name="Image 6" descr="Une image contenant texte, personne, fenêtre&#10;&#10;Description générée automatiquement">
            <a:extLst>
              <a:ext uri="{FF2B5EF4-FFF2-40B4-BE49-F238E27FC236}">
                <a16:creationId xmlns:a16="http://schemas.microsoft.com/office/drawing/2014/main" id="{0A43A3D1-333B-4C3A-947B-8C9317B1E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80" y="4193527"/>
            <a:ext cx="4024993" cy="251346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422B76-8455-490F-867B-0CED5124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8FE14-4330-4AF1-9A9F-EC473889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Dernières actualités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CBD74-DF11-4FDB-A9AE-E495E1A5F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Procès en extradition de 4 semaines en octobre 2020</a:t>
            </a:r>
          </a:p>
          <a:p>
            <a:endParaRPr lang="fr-FR" dirty="0"/>
          </a:p>
          <a:p>
            <a:r>
              <a:rPr lang="fr-FR" dirty="0"/>
              <a:t>4 janvier 2021 : Assange ne sera pas extradé (raisons médicales)</a:t>
            </a:r>
          </a:p>
          <a:p>
            <a:endParaRPr lang="fr-FR" dirty="0"/>
          </a:p>
          <a:p>
            <a:r>
              <a:rPr lang="fr-FR" dirty="0"/>
              <a:t>5 janvier 2021 : les États-Unis font appel</a:t>
            </a:r>
          </a:p>
          <a:p>
            <a:endParaRPr lang="fr-FR" dirty="0"/>
          </a:p>
          <a:p>
            <a:r>
              <a:rPr lang="fr-FR"/>
              <a:t>6 janvier 2021 : Assange </a:t>
            </a:r>
            <a:r>
              <a:rPr lang="fr-FR" dirty="0"/>
              <a:t>reste en prison en Angleterre (soupçonné de vouloir fuir)</a:t>
            </a:r>
          </a:p>
          <a:p>
            <a:endParaRPr lang="fr-FR" dirty="0"/>
          </a:p>
          <a:p>
            <a:r>
              <a:rPr lang="fr-FR" dirty="0"/>
              <a:t>Demande à Trump et Biden de grâce d’Assange : refus</a:t>
            </a:r>
          </a:p>
          <a:p>
            <a:endParaRPr lang="fr-FR" dirty="0"/>
          </a:p>
          <a:p>
            <a:r>
              <a:rPr lang="fr-FR" dirty="0"/>
              <a:t>Biden maintient l’appel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A05AD-D1E8-4F43-9093-287F8B3E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9DDD6-E8CD-43FE-A788-F5DBE2C2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Problèmes juridiques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11493-6335-486E-8142-48D9735C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Jeu d’extradition et d’asile politique</a:t>
            </a:r>
          </a:p>
          <a:p>
            <a:endParaRPr lang="fr-FR" dirty="0"/>
          </a:p>
          <a:p>
            <a:r>
              <a:rPr lang="fr-FR" dirty="0"/>
              <a:t>L’accusation de viol et d’agression sexuelle est pour certains un coup monté pour le juger pour d’autres crimes</a:t>
            </a:r>
          </a:p>
          <a:p>
            <a:endParaRPr lang="fr-FR" dirty="0"/>
          </a:p>
          <a:p>
            <a:r>
              <a:rPr lang="fr-FR" dirty="0"/>
              <a:t>Même débat que pour Snowden : un lanceur d’alerte doit-il être condamné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4274B0-8E2D-4FC5-9566-46D61925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03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4BC8B-1BD2-4781-AC65-56516F77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B5AB4-0DE7-4FB1-AC77-96C9C7FA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Assange et </a:t>
            </a:r>
            <a:r>
              <a:rPr lang="fr-FR" dirty="0" err="1"/>
              <a:t>WikiLeaks</a:t>
            </a:r>
            <a:r>
              <a:rPr lang="fr-FR" dirty="0"/>
              <a:t> mènent un duel contre le gouvernement américain depuis 2007.</a:t>
            </a:r>
          </a:p>
          <a:p>
            <a:endParaRPr lang="fr-FR" dirty="0"/>
          </a:p>
          <a:p>
            <a:r>
              <a:rPr lang="fr-FR" dirty="0"/>
              <a:t>Le réel procès d’Assange n’a toujours pas commencé.</a:t>
            </a:r>
          </a:p>
          <a:p>
            <a:endParaRPr lang="fr-FR" dirty="0"/>
          </a:p>
          <a:p>
            <a:r>
              <a:rPr lang="fr-FR" dirty="0"/>
              <a:t>Le débat sur les lanceurs d’alertes tient une place centrale sur les opinions sur cette affaire.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818DB3-A5FF-45AC-9CB1-FF9D2DA2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6CB-F5AE-4759-8B8A-64C402DEA8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850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474</Words>
  <Application>Microsoft Office PowerPoint</Application>
  <PresentationFormat>Grand écran</PresentationFormat>
  <Paragraphs>87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Julian Assange :  WikiLeaks et procès</vt:lpstr>
      <vt:lpstr>Sommaire</vt:lpstr>
      <vt:lpstr>Qui est Julian Assange ? </vt:lpstr>
      <vt:lpstr>Qu’est ce que WikiLeaks ? </vt:lpstr>
      <vt:lpstr>Le procès d’Assange </vt:lpstr>
      <vt:lpstr>Le procès d’Assange </vt:lpstr>
      <vt:lpstr>Dernières actualités </vt:lpstr>
      <vt:lpstr>Problèmes juridiques : </vt:lpstr>
      <vt:lpstr>Conclusion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Julian Assange :  WikiLeaks et procès</dc:title>
  <dc:creator>delamarche ruben</dc:creator>
  <cp:lastModifiedBy>delamarche ruben</cp:lastModifiedBy>
  <cp:revision>97</cp:revision>
  <dcterms:created xsi:type="dcterms:W3CDTF">2021-02-27T19:31:39Z</dcterms:created>
  <dcterms:modified xsi:type="dcterms:W3CDTF">2021-03-02T13:14:22Z</dcterms:modified>
</cp:coreProperties>
</file>