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04" r:id="rId2"/>
    <p:sldId id="505" r:id="rId3"/>
    <p:sldId id="523" r:id="rId4"/>
    <p:sldId id="511" r:id="rId5"/>
    <p:sldId id="506" r:id="rId6"/>
    <p:sldId id="507" r:id="rId7"/>
    <p:sldId id="508" r:id="rId8"/>
    <p:sldId id="509" r:id="rId9"/>
    <p:sldId id="510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1" r:id="rId19"/>
    <p:sldId id="520" r:id="rId20"/>
    <p:sldId id="52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>
        <p:scale>
          <a:sx n="91" d="100"/>
          <a:sy n="91" d="100"/>
        </p:scale>
        <p:origin x="379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C806-256B-4FB7-A50D-6E129FC09BC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95233-3976-4782-934F-A5E831B5A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2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8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42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60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11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53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28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54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8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84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2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6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133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7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4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86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43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78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5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6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CEB34-CDFB-433A-BC92-00D6579A5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5C600E-35DF-4136-824F-6F229E36B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538AC-38B5-4AED-B47B-7A3297CA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A57-F8F3-45EC-9C18-A08126BEC09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F74E4-EEFD-471E-99E4-A5701735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11BC5-0346-4C10-824D-E28FEBBB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2C36-38ED-40DB-9245-B3E7ECB9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5D74C-EFFF-44B3-9B7B-437EC78C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921ED-FCAD-4F0F-9138-079B03BFD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DA044-49F5-4B00-9757-2115DDB7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A57-F8F3-45EC-9C18-A08126BEC09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38F03-778F-4286-9A5C-E95E3338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67FA6-E187-478A-B8F8-AB86CD94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2C36-38ED-40DB-9245-B3E7ECB9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6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74A3C7-6671-4A77-A61A-05435D192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2C6B68-FF86-4E2B-981B-410ABB22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4C314-E6C8-45F2-AF3A-8DDA235B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A57-F8F3-45EC-9C18-A08126BEC09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5711C-C82A-43E7-9692-AFAD8DC7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0014F-08E5-4FB7-A646-17316393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2C36-38ED-40DB-9245-B3E7ECB9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2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4">
            <a:extLst>
              <a:ext uri="{FF2B5EF4-FFF2-40B4-BE49-F238E27FC236}">
                <a16:creationId xmlns:a16="http://schemas.microsoft.com/office/drawing/2014/main" id="{18BEE26B-40FA-417D-B6BD-C5E08C20788B}"/>
              </a:ext>
            </a:extLst>
          </p:cNvPr>
          <p:cNvSpPr>
            <a:spLocks noChangeArrowheads="1"/>
          </p:cNvSpPr>
          <p:nvPr userDrawn="1"/>
        </p:nvSpPr>
        <p:spPr>
          <a:xfrm>
            <a:off x="314573" y="6654853"/>
            <a:ext cx="11498385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7996" tIns="0" rIns="17996" bIns="0">
            <a:spAutoFit/>
          </a:bodyPr>
          <a:lstStyle/>
          <a:p>
            <a:pPr marL="0" marR="0" lvl="0" indent="0" algn="ctr" defTabSz="914354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1C5899-2296-405C-8F20-CE1A4228D044}" type="slidenum"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/>
                <a:ea typeface="바탕"/>
                <a:cs typeface="+mn-cs"/>
              </a:rPr>
              <a:pPr marL="0" marR="0" lvl="0" indent="0" algn="ctr" defTabSz="914354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바탕"/>
              <a:ea typeface="바탕"/>
              <a:cs typeface="+mn-cs"/>
            </a:endParaRPr>
          </a:p>
        </p:txBody>
      </p:sp>
      <p:graphicFrame>
        <p:nvGraphicFramePr>
          <p:cNvPr id="6" name="Group 312">
            <a:extLst>
              <a:ext uri="{FF2B5EF4-FFF2-40B4-BE49-F238E27FC236}">
                <a16:creationId xmlns:a16="http://schemas.microsoft.com/office/drawing/2014/main" id="{2919DA1A-4F5A-489E-8A70-0182C9771AF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203205" y="620569"/>
          <a:ext cx="9163537" cy="5975554"/>
        </p:xfrm>
        <a:graphic>
          <a:graphicData uri="http://schemas.openxmlformats.org/drawingml/2006/table">
            <a:tbl>
              <a:tblPr/>
              <a:tblGrid>
                <a:gridCol w="916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5554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6463" marR="66463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67">
            <a:extLst>
              <a:ext uri="{FF2B5EF4-FFF2-40B4-BE49-F238E27FC236}">
                <a16:creationId xmlns:a16="http://schemas.microsoft.com/office/drawing/2014/main" id="{0F8E7CF0-8C42-4347-A570-7CE8E7E8FE5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4578468"/>
              </p:ext>
            </p:extLst>
          </p:nvPr>
        </p:nvGraphicFramePr>
        <p:xfrm>
          <a:off x="203200" y="117448"/>
          <a:ext cx="11836425" cy="405576"/>
        </p:xfrm>
        <a:graphic>
          <a:graphicData uri="http://schemas.openxmlformats.org/drawingml/2006/table">
            <a:tbl>
              <a:tblPr/>
              <a:tblGrid>
                <a:gridCol w="2248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753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marL="66463" marR="66463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6463" marR="66463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66463" marR="66463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6463" marR="66463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753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66463" marR="66463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6463" marR="66463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66463" marR="66463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6463" marR="66463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3C5F0E-454B-49C4-94E0-29ED2F5E93E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5201602"/>
              </p:ext>
            </p:extLst>
          </p:nvPr>
        </p:nvGraphicFramePr>
        <p:xfrm>
          <a:off x="9470269" y="620569"/>
          <a:ext cx="2569359" cy="5975554"/>
        </p:xfrm>
        <a:graphic>
          <a:graphicData uri="http://schemas.openxmlformats.org/drawingml/2006/table">
            <a:tbl>
              <a:tblPr firstRow="1" bandRow="1"/>
              <a:tblGrid>
                <a:gridCol w="343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58">
                <a:tc gridSpan="2">
                  <a:txBody>
                    <a:bodyPr/>
                    <a:lstStyle/>
                    <a:p>
                      <a:pPr marL="0" lvl="0" indent="0" algn="ctr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en-US" altLang="ko-KR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56975" marR="56975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marL="0" lvl="0" indent="0" algn="ctr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975" marR="56975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CCAE1C4-B5CB-4E78-92EC-015F40966F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8566" y="117478"/>
            <a:ext cx="5645151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B12639F6-A1DA-46D3-86B8-9443ED99E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8566" y="318213"/>
            <a:ext cx="5645151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경로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337E31D1-4021-4873-99BE-5420760CD5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61349" y="117449"/>
            <a:ext cx="2178275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업무구분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126F74A4-3D77-45C4-A045-EE1B6C2502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4121" y="328040"/>
            <a:ext cx="2178275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/>
              <a:t>화면아이디</a:t>
            </a:r>
            <a:endParaRPr lang="ko-KR" altLang="en-US" dirty="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221672" y="623814"/>
            <a:ext cx="9118800" cy="59616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1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D0331-93EF-4768-B83B-6755C62D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7E6C2-9487-47BD-A91D-8535676F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D3875-9F27-40F5-B202-000AB163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A57-F8F3-45EC-9C18-A08126BEC09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BA9CD-F699-4131-91BD-4A0C8582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6BD57-1861-4F6C-A3E9-7754B7CD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2C36-38ED-40DB-9245-B3E7ECB9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52B94-480A-44FA-B6CC-F80AF1CF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64C66-3B00-4E7B-84A9-34021385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4BBF7-BB17-4973-9116-8438A036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A57-F8F3-45EC-9C18-A08126BEC09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49CE8-6BAD-4DBB-89DC-E8C21EFD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37F45-5FEC-4F5B-99A0-54BE80FE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2C36-38ED-40DB-9245-B3E7ECB9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4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CEAD2-D196-4739-8322-471BB229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11728-3EF9-48A7-98A6-F7040AD7F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9C9EF-3E94-4CFB-B32F-5FFF35913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DA09E-0C1D-4922-AA21-24E32828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A57-F8F3-45EC-9C18-A08126BEC09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E01FE7-DBB2-4C54-9C06-F71E1C9B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5F6B8-4205-44B3-933A-0A53B7AF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2C36-38ED-40DB-9245-B3E7ECB9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5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8BF9F-781E-441C-989A-DBC67359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5FD4A-098E-42CD-BE3B-E56D2EFF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031C1-92AE-412B-9889-B10FF423B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D1B6F6-0662-4466-A245-D944124A5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59D5F1-FEC0-4C7D-BF88-25F39386C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9E1CF0-7AF7-46A0-AC20-720D9640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A57-F8F3-45EC-9C18-A08126BEC09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E4BE00-9B08-4DEC-B08B-BD0C0868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D59B11-54EB-4287-8ADD-E4B69EAD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2C36-38ED-40DB-9245-B3E7ECB9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09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3B36D-09B0-45F0-A721-E84DAB62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1330CF-C523-4520-BA89-C7849399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A57-F8F3-45EC-9C18-A08126BEC09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0BDA0-B74B-43D9-91AF-89D3D73A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18B69A-F041-4B6D-AB35-9EDFA69B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2C36-38ED-40DB-9245-B3E7ECB9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8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0C6F17-DFC2-459F-AF01-934FDD83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A57-F8F3-45EC-9C18-A08126BEC09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B39B43-BB09-4C3E-B6EF-F500E452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E59037-D556-4590-B28B-A7DD283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2C36-38ED-40DB-9245-B3E7ECB9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9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D79E-FA62-4084-B43D-51676952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F7759-528B-465B-B6F1-9A403B35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4188F-E883-43EE-A8B5-7ED28428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4D5A1-F23D-47B6-8E22-AB440600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A57-F8F3-45EC-9C18-A08126BEC09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DA2B4-2E88-47C4-B671-2FE028C8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2C1CC-15CD-42BC-B3F2-C99346F8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2C36-38ED-40DB-9245-B3E7ECB9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5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024D7-98CD-4BBE-924E-5F7495C2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F14DE4-4E15-41FB-B03F-33475979C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FE437-08AA-46E5-849A-45E863C2A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5E1A81-EA34-4369-BA97-91428908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A57-F8F3-45EC-9C18-A08126BEC09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0EA42-2586-49C8-B87A-C8964442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3E5C8-0D34-40AD-930D-D5F2C804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2C36-38ED-40DB-9245-B3E7ECB9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1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D0E1E1-6A35-483B-B61C-BD6D1C50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A6C51-EF0E-4287-886A-506120FC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35BE6-5DA3-40E8-BB87-5DDF17C67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A57-F8F3-45EC-9C18-A08126BEC09D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399F4-0B27-4623-8142-AA7EF64FF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7CA89-94D7-4E89-858D-2747B695F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2C36-38ED-40DB-9245-B3E7ECB9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1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17795-5C7D-43E7-8FB7-7E125BC77A3E}"/>
              </a:ext>
            </a:extLst>
          </p:cNvPr>
          <p:cNvSpPr/>
          <p:nvPr/>
        </p:nvSpPr>
        <p:spPr>
          <a:xfrm>
            <a:off x="713064" y="788565"/>
            <a:ext cx="8086987" cy="469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ED306-9C1C-4D2C-9C50-9B1CCF78C987}"/>
              </a:ext>
            </a:extLst>
          </p:cNvPr>
          <p:cNvSpPr/>
          <p:nvPr/>
        </p:nvSpPr>
        <p:spPr>
          <a:xfrm>
            <a:off x="713064" y="1258349"/>
            <a:ext cx="8086987" cy="4811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6292D43-9E6B-49BB-A2CE-27BE53930858}"/>
              </a:ext>
            </a:extLst>
          </p:cNvPr>
          <p:cNvSpPr/>
          <p:nvPr/>
        </p:nvSpPr>
        <p:spPr>
          <a:xfrm rot="16200000">
            <a:off x="651255" y="2975055"/>
            <a:ext cx="1872722" cy="964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6C718CF-2FD2-479B-A94A-5A57F5E4305C}"/>
              </a:ext>
            </a:extLst>
          </p:cNvPr>
          <p:cNvSpPr/>
          <p:nvPr/>
        </p:nvSpPr>
        <p:spPr>
          <a:xfrm rot="5400000">
            <a:off x="6717894" y="2975055"/>
            <a:ext cx="1872722" cy="964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7BA2BC-EB39-42FA-AE49-AE4161B5C212}"/>
              </a:ext>
            </a:extLst>
          </p:cNvPr>
          <p:cNvSpPr/>
          <p:nvPr/>
        </p:nvSpPr>
        <p:spPr>
          <a:xfrm>
            <a:off x="1803633" y="1638071"/>
            <a:ext cx="5645791" cy="2757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예시 화면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A15D4B6-B3C0-4D85-9E72-2579A0E2466D}"/>
              </a:ext>
            </a:extLst>
          </p:cNvPr>
          <p:cNvCxnSpPr/>
          <p:nvPr/>
        </p:nvCxnSpPr>
        <p:spPr>
          <a:xfrm flipV="1">
            <a:off x="1803633" y="1638071"/>
            <a:ext cx="5645791" cy="2757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F4FAD41-851B-4910-A2FF-70D0BFEF7FD2}"/>
              </a:ext>
            </a:extLst>
          </p:cNvPr>
          <p:cNvSpPr/>
          <p:nvPr/>
        </p:nvSpPr>
        <p:spPr>
          <a:xfrm>
            <a:off x="4320331" y="4488110"/>
            <a:ext cx="109057" cy="109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8F988A-CE24-47B3-ABDD-8D4C9AEB6630}"/>
              </a:ext>
            </a:extLst>
          </p:cNvPr>
          <p:cNvSpPr/>
          <p:nvPr/>
        </p:nvSpPr>
        <p:spPr>
          <a:xfrm>
            <a:off x="4472731" y="4485313"/>
            <a:ext cx="109057" cy="109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567CFF6-D0F5-4694-980B-77A5ACBEDC0C}"/>
              </a:ext>
            </a:extLst>
          </p:cNvPr>
          <p:cNvSpPr/>
          <p:nvPr/>
        </p:nvSpPr>
        <p:spPr>
          <a:xfrm>
            <a:off x="4625131" y="4485312"/>
            <a:ext cx="109057" cy="109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2395185-0079-4B6C-9E2D-E122A5936EC1}"/>
              </a:ext>
            </a:extLst>
          </p:cNvPr>
          <p:cNvSpPr/>
          <p:nvPr/>
        </p:nvSpPr>
        <p:spPr>
          <a:xfrm>
            <a:off x="4771437" y="4485311"/>
            <a:ext cx="109057" cy="109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FCF619-D362-4C5A-9072-9BD4C6B06E4B}"/>
              </a:ext>
            </a:extLst>
          </p:cNvPr>
          <p:cNvSpPr/>
          <p:nvPr/>
        </p:nvSpPr>
        <p:spPr>
          <a:xfrm>
            <a:off x="3556932" y="4890782"/>
            <a:ext cx="2265028" cy="5033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시작하기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A856407-D245-4F71-9F4B-125F09D7EF49}"/>
              </a:ext>
            </a:extLst>
          </p:cNvPr>
          <p:cNvSpPr/>
          <p:nvPr/>
        </p:nvSpPr>
        <p:spPr>
          <a:xfrm>
            <a:off x="780176" y="837197"/>
            <a:ext cx="1638056" cy="3540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모두의캘린더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0526553-7C9E-4D4E-85BB-65EA45BB1631}"/>
              </a:ext>
            </a:extLst>
          </p:cNvPr>
          <p:cNvSpPr/>
          <p:nvPr/>
        </p:nvSpPr>
        <p:spPr>
          <a:xfrm>
            <a:off x="3215780" y="2581425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88B1A5A-B46C-42D0-ADC0-4E433594B5CC}"/>
              </a:ext>
            </a:extLst>
          </p:cNvPr>
          <p:cNvSpPr/>
          <p:nvPr/>
        </p:nvSpPr>
        <p:spPr>
          <a:xfrm>
            <a:off x="3754074" y="4865328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홈페이지 기능 설명 이미지 자동 전환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F04D6F-E5FB-4E58-A3EB-148C57A6E484}"/>
              </a:ext>
            </a:extLst>
          </p:cNvPr>
          <p:cNvSpPr txBox="1"/>
          <p:nvPr/>
        </p:nvSpPr>
        <p:spPr>
          <a:xfrm>
            <a:off x="9932836" y="1587057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LOG_000</a:t>
            </a:r>
            <a:r>
              <a:rPr lang="ko-KR" altLang="en-US" sz="1000" dirty="0"/>
              <a:t>으로 이동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7356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PRO_001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807000" y="1046617"/>
            <a:ext cx="2259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카카오톡 대화방으로 공유 메시지가 전송되며</a:t>
            </a:r>
            <a:endParaRPr lang="en-US" altLang="ko-KR" sz="1000" dirty="0"/>
          </a:p>
          <a:p>
            <a:r>
              <a:rPr lang="en-US" altLang="ko-KR" sz="1000" dirty="0"/>
              <a:t>PRO_000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8F7FECB-2489-48A2-B6B1-67CDE03C4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155" y="1134654"/>
            <a:ext cx="7640919" cy="44052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914EF5-31E3-4728-A9B3-3DF4B4D66F3A}"/>
              </a:ext>
            </a:extLst>
          </p:cNvPr>
          <p:cNvSpPr/>
          <p:nvPr/>
        </p:nvSpPr>
        <p:spPr>
          <a:xfrm>
            <a:off x="1707155" y="1180455"/>
            <a:ext cx="1975612" cy="363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약속 제목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3963FA-70AD-48F4-90AF-C22EC56BE361}"/>
              </a:ext>
            </a:extLst>
          </p:cNvPr>
          <p:cNvSpPr/>
          <p:nvPr/>
        </p:nvSpPr>
        <p:spPr>
          <a:xfrm>
            <a:off x="1752180" y="3009068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143FBA5-3720-4A6E-A279-EE7A96564366}"/>
              </a:ext>
            </a:extLst>
          </p:cNvPr>
          <p:cNvSpPr/>
          <p:nvPr/>
        </p:nvSpPr>
        <p:spPr>
          <a:xfrm>
            <a:off x="4301322" y="3019829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6DABE7B-B77C-404D-A863-ED2EBE276331}"/>
              </a:ext>
            </a:extLst>
          </p:cNvPr>
          <p:cNvSpPr/>
          <p:nvPr/>
        </p:nvSpPr>
        <p:spPr>
          <a:xfrm>
            <a:off x="6796758" y="3037812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D227BD5-5657-4E1C-BAB6-CE78F03B56C5}"/>
              </a:ext>
            </a:extLst>
          </p:cNvPr>
          <p:cNvSpPr/>
          <p:nvPr/>
        </p:nvSpPr>
        <p:spPr>
          <a:xfrm>
            <a:off x="1774268" y="3338605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3D8687-F313-4D22-B0D8-300B03296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878" y="1625782"/>
            <a:ext cx="3514280" cy="23215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6FDFC6-8011-4163-8E9F-AD80B2B3E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269" y="3858888"/>
            <a:ext cx="3505890" cy="386027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8F955C95-B6D8-44C4-8446-58A0DE1E6089}"/>
              </a:ext>
            </a:extLst>
          </p:cNvPr>
          <p:cNvSpPr/>
          <p:nvPr/>
        </p:nvSpPr>
        <p:spPr>
          <a:xfrm>
            <a:off x="4109491" y="3732164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4BB16C5C-DBAA-4F79-8360-1979177F9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8563" y="317500"/>
            <a:ext cx="5645150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98AD2-6CB5-45AA-9BB2-8F7E72CCF001}"/>
              </a:ext>
            </a:extLst>
          </p:cNvPr>
          <p:cNvSpPr/>
          <p:nvPr/>
        </p:nvSpPr>
        <p:spPr>
          <a:xfrm>
            <a:off x="1688390" y="1625782"/>
            <a:ext cx="3706854" cy="2619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1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PRO_002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6" y="1143464"/>
            <a:ext cx="185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선택 후 달력 클릭 시 초록색 배경으로 전환</a:t>
            </a:r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23045" y="2037363"/>
            <a:ext cx="185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투표 정보 적용되며</a:t>
            </a:r>
            <a:endParaRPr lang="en-US" altLang="ko-KR" sz="1000" dirty="0"/>
          </a:p>
          <a:p>
            <a:r>
              <a:rPr lang="en-US" altLang="ko-KR" sz="1000" dirty="0"/>
              <a:t>PRO_000</a:t>
            </a:r>
            <a:r>
              <a:rPr lang="ko-KR" altLang="en-US" sz="1000" dirty="0"/>
              <a:t>로 이동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PRO_000</a:t>
            </a:r>
            <a:r>
              <a:rPr lang="ko-KR" altLang="en-US" sz="1000" dirty="0"/>
              <a:t>로 이동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8F7FECB-2489-48A2-B6B1-67CDE03C4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155" y="1134654"/>
            <a:ext cx="7640919" cy="44052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914EF5-31E3-4728-A9B3-3DF4B4D66F3A}"/>
              </a:ext>
            </a:extLst>
          </p:cNvPr>
          <p:cNvSpPr/>
          <p:nvPr/>
        </p:nvSpPr>
        <p:spPr>
          <a:xfrm>
            <a:off x="1707155" y="1180455"/>
            <a:ext cx="1975612" cy="363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약속 제목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3963FA-70AD-48F4-90AF-C22EC56BE361}"/>
              </a:ext>
            </a:extLst>
          </p:cNvPr>
          <p:cNvSpPr/>
          <p:nvPr/>
        </p:nvSpPr>
        <p:spPr>
          <a:xfrm>
            <a:off x="1752180" y="3009068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143FBA5-3720-4A6E-A279-EE7A96564366}"/>
              </a:ext>
            </a:extLst>
          </p:cNvPr>
          <p:cNvSpPr/>
          <p:nvPr/>
        </p:nvSpPr>
        <p:spPr>
          <a:xfrm>
            <a:off x="4301322" y="3019829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6DABE7B-B77C-404D-A863-ED2EBE276331}"/>
              </a:ext>
            </a:extLst>
          </p:cNvPr>
          <p:cNvSpPr/>
          <p:nvPr/>
        </p:nvSpPr>
        <p:spPr>
          <a:xfrm>
            <a:off x="6796758" y="3037812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D227BD5-5657-4E1C-BAB6-CE78F03B56C5}"/>
              </a:ext>
            </a:extLst>
          </p:cNvPr>
          <p:cNvSpPr/>
          <p:nvPr/>
        </p:nvSpPr>
        <p:spPr>
          <a:xfrm>
            <a:off x="1774268" y="3338605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9B83B2-8FC7-4562-990B-9A10B7EAB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427" y="1190604"/>
            <a:ext cx="3207037" cy="4849163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8F955C95-B6D8-44C4-8446-58A0DE1E6089}"/>
              </a:ext>
            </a:extLst>
          </p:cNvPr>
          <p:cNvSpPr/>
          <p:nvPr/>
        </p:nvSpPr>
        <p:spPr>
          <a:xfrm>
            <a:off x="2420879" y="4978638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457478D-A154-4A22-86C2-A2851AA67B36}"/>
              </a:ext>
            </a:extLst>
          </p:cNvPr>
          <p:cNvSpPr/>
          <p:nvPr/>
        </p:nvSpPr>
        <p:spPr>
          <a:xfrm>
            <a:off x="3322040" y="4990228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F10EE52-A512-4BF5-B59D-FBC824C518C1}"/>
              </a:ext>
            </a:extLst>
          </p:cNvPr>
          <p:cNvSpPr/>
          <p:nvPr/>
        </p:nvSpPr>
        <p:spPr>
          <a:xfrm>
            <a:off x="5436923" y="5337452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6280462-7F81-4EC4-AE4E-DC88948592F5}"/>
              </a:ext>
            </a:extLst>
          </p:cNvPr>
          <p:cNvSpPr/>
          <p:nvPr/>
        </p:nvSpPr>
        <p:spPr>
          <a:xfrm>
            <a:off x="5079532" y="1134654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E89ECD-B9C4-492C-9A8B-B7D15C715966}"/>
              </a:ext>
            </a:extLst>
          </p:cNvPr>
          <p:cNvSpPr/>
          <p:nvPr/>
        </p:nvSpPr>
        <p:spPr>
          <a:xfrm>
            <a:off x="4422393" y="5617755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텍스트 개체 틀 2">
            <a:extLst>
              <a:ext uri="{FF2B5EF4-FFF2-40B4-BE49-F238E27FC236}">
                <a16:creationId xmlns:a16="http://schemas.microsoft.com/office/drawing/2014/main" id="{04F4AF05-745C-4E41-9106-90EC8D2A45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8563" y="317500"/>
            <a:ext cx="5645150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D84C03-28E6-4A22-A20A-24999B9B8D02}"/>
              </a:ext>
            </a:extLst>
          </p:cNvPr>
          <p:cNvSpPr txBox="1"/>
          <p:nvPr/>
        </p:nvSpPr>
        <p:spPr>
          <a:xfrm>
            <a:off x="9890620" y="1546613"/>
            <a:ext cx="185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선택 후 달력 클릭 시 빨강색 배경으로 전환</a:t>
            </a:r>
            <a:endParaRPr lang="en-US" altLang="ko-KR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7580093-BA51-452E-9AF5-92EAE86EBA3F}"/>
              </a:ext>
            </a:extLst>
          </p:cNvPr>
          <p:cNvSpPr/>
          <p:nvPr/>
        </p:nvSpPr>
        <p:spPr>
          <a:xfrm>
            <a:off x="2468567" y="1164387"/>
            <a:ext cx="3221898" cy="4875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9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PRO_002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8F7FECB-2489-48A2-B6B1-67CDE03C4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155" y="1134654"/>
            <a:ext cx="7640919" cy="44052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914EF5-31E3-4728-A9B3-3DF4B4D66F3A}"/>
              </a:ext>
            </a:extLst>
          </p:cNvPr>
          <p:cNvSpPr/>
          <p:nvPr/>
        </p:nvSpPr>
        <p:spPr>
          <a:xfrm>
            <a:off x="1707155" y="1180455"/>
            <a:ext cx="1975612" cy="363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약속 제목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3963FA-70AD-48F4-90AF-C22EC56BE361}"/>
              </a:ext>
            </a:extLst>
          </p:cNvPr>
          <p:cNvSpPr/>
          <p:nvPr/>
        </p:nvSpPr>
        <p:spPr>
          <a:xfrm>
            <a:off x="1752180" y="3009068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143FBA5-3720-4A6E-A279-EE7A96564366}"/>
              </a:ext>
            </a:extLst>
          </p:cNvPr>
          <p:cNvSpPr/>
          <p:nvPr/>
        </p:nvSpPr>
        <p:spPr>
          <a:xfrm>
            <a:off x="4301322" y="3019829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6DABE7B-B77C-404D-A863-ED2EBE276331}"/>
              </a:ext>
            </a:extLst>
          </p:cNvPr>
          <p:cNvSpPr/>
          <p:nvPr/>
        </p:nvSpPr>
        <p:spPr>
          <a:xfrm>
            <a:off x="6796758" y="3037812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D227BD5-5657-4E1C-BAB6-CE78F03B56C5}"/>
              </a:ext>
            </a:extLst>
          </p:cNvPr>
          <p:cNvSpPr/>
          <p:nvPr/>
        </p:nvSpPr>
        <p:spPr>
          <a:xfrm>
            <a:off x="1774268" y="3338605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9B83B2-8FC7-4562-990B-9A10B7EAB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427" y="1190604"/>
            <a:ext cx="3207037" cy="4849163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8457478D-A154-4A22-86C2-A2851AA67B36}"/>
              </a:ext>
            </a:extLst>
          </p:cNvPr>
          <p:cNvSpPr/>
          <p:nvPr/>
        </p:nvSpPr>
        <p:spPr>
          <a:xfrm>
            <a:off x="3322040" y="4990228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98F036-A32D-4B2D-9E28-26B8686E4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242" y="1976936"/>
            <a:ext cx="3006796" cy="3569924"/>
          </a:xfrm>
          <a:prstGeom prst="rect">
            <a:avLst/>
          </a:prstGeom>
        </p:spPr>
      </p:pic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2AD32546-1CAD-4699-96BE-11A3BC2221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8563" y="317500"/>
            <a:ext cx="5645150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411192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PRO_002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8F7FECB-2489-48A2-B6B1-67CDE03C4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155" y="1134654"/>
            <a:ext cx="7640919" cy="44052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914EF5-31E3-4728-A9B3-3DF4B4D66F3A}"/>
              </a:ext>
            </a:extLst>
          </p:cNvPr>
          <p:cNvSpPr/>
          <p:nvPr/>
        </p:nvSpPr>
        <p:spPr>
          <a:xfrm>
            <a:off x="1707155" y="1180455"/>
            <a:ext cx="1975612" cy="363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약속 제목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3963FA-70AD-48F4-90AF-C22EC56BE361}"/>
              </a:ext>
            </a:extLst>
          </p:cNvPr>
          <p:cNvSpPr/>
          <p:nvPr/>
        </p:nvSpPr>
        <p:spPr>
          <a:xfrm>
            <a:off x="1752180" y="3009068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143FBA5-3720-4A6E-A279-EE7A96564366}"/>
              </a:ext>
            </a:extLst>
          </p:cNvPr>
          <p:cNvSpPr/>
          <p:nvPr/>
        </p:nvSpPr>
        <p:spPr>
          <a:xfrm>
            <a:off x="4301322" y="3019829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6DABE7B-B77C-404D-A863-ED2EBE276331}"/>
              </a:ext>
            </a:extLst>
          </p:cNvPr>
          <p:cNvSpPr/>
          <p:nvPr/>
        </p:nvSpPr>
        <p:spPr>
          <a:xfrm>
            <a:off x="6796758" y="3037812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D227BD5-5657-4E1C-BAB6-CE78F03B56C5}"/>
              </a:ext>
            </a:extLst>
          </p:cNvPr>
          <p:cNvSpPr/>
          <p:nvPr/>
        </p:nvSpPr>
        <p:spPr>
          <a:xfrm>
            <a:off x="1774268" y="3338605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9B83B2-8FC7-4562-990B-9A10B7EAB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427" y="1190604"/>
            <a:ext cx="3207037" cy="4849163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8457478D-A154-4A22-86C2-A2851AA67B36}"/>
              </a:ext>
            </a:extLst>
          </p:cNvPr>
          <p:cNvSpPr/>
          <p:nvPr/>
        </p:nvSpPr>
        <p:spPr>
          <a:xfrm>
            <a:off x="3322040" y="4990228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9F225D-6E1E-4DCC-9C8F-FA6AA863D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7715" y="1983399"/>
            <a:ext cx="3030323" cy="3612478"/>
          </a:xfrm>
          <a:prstGeom prst="rect">
            <a:avLst/>
          </a:prstGeom>
        </p:spPr>
      </p:pic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AB3847E0-2B50-415E-8FB1-1199F0A07E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8563" y="317500"/>
            <a:ext cx="5645150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91498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PRO_003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방을 삭제하며</a:t>
            </a:r>
            <a:endParaRPr lang="en-US" altLang="ko-KR" sz="1000" dirty="0"/>
          </a:p>
          <a:p>
            <a:r>
              <a:rPr lang="en-US" altLang="ko-KR" sz="1000" dirty="0"/>
              <a:t>MAIN_000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8F7FECB-2489-48A2-B6B1-67CDE03C4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155" y="1134654"/>
            <a:ext cx="7640919" cy="44052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914EF5-31E3-4728-A9B3-3DF4B4D66F3A}"/>
              </a:ext>
            </a:extLst>
          </p:cNvPr>
          <p:cNvSpPr/>
          <p:nvPr/>
        </p:nvSpPr>
        <p:spPr>
          <a:xfrm>
            <a:off x="1707155" y="1180455"/>
            <a:ext cx="1975612" cy="363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약속 제목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3963FA-70AD-48F4-90AF-C22EC56BE361}"/>
              </a:ext>
            </a:extLst>
          </p:cNvPr>
          <p:cNvSpPr/>
          <p:nvPr/>
        </p:nvSpPr>
        <p:spPr>
          <a:xfrm>
            <a:off x="1752180" y="3009068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143FBA5-3720-4A6E-A279-EE7A96564366}"/>
              </a:ext>
            </a:extLst>
          </p:cNvPr>
          <p:cNvSpPr/>
          <p:nvPr/>
        </p:nvSpPr>
        <p:spPr>
          <a:xfrm>
            <a:off x="4301322" y="3019829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6DABE7B-B77C-404D-A863-ED2EBE276331}"/>
              </a:ext>
            </a:extLst>
          </p:cNvPr>
          <p:cNvSpPr/>
          <p:nvPr/>
        </p:nvSpPr>
        <p:spPr>
          <a:xfrm>
            <a:off x="6796758" y="3037812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D227BD5-5657-4E1C-BAB6-CE78F03B56C5}"/>
              </a:ext>
            </a:extLst>
          </p:cNvPr>
          <p:cNvSpPr/>
          <p:nvPr/>
        </p:nvSpPr>
        <p:spPr>
          <a:xfrm>
            <a:off x="1774268" y="3338605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51D7C5-9051-44D2-B054-228D59244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767" y="975607"/>
            <a:ext cx="3287563" cy="1099796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8F955C95-B6D8-44C4-8446-58A0DE1E6089}"/>
              </a:ext>
            </a:extLst>
          </p:cNvPr>
          <p:cNvSpPr/>
          <p:nvPr/>
        </p:nvSpPr>
        <p:spPr>
          <a:xfrm>
            <a:off x="5443342" y="1626525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E460804-1069-4796-962B-20C7712D5BE6}"/>
              </a:ext>
            </a:extLst>
          </p:cNvPr>
          <p:cNvSpPr/>
          <p:nvPr/>
        </p:nvSpPr>
        <p:spPr>
          <a:xfrm>
            <a:off x="6694701" y="1585978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텍스트 개체 틀 2">
            <a:extLst>
              <a:ext uri="{FF2B5EF4-FFF2-40B4-BE49-F238E27FC236}">
                <a16:creationId xmlns:a16="http://schemas.microsoft.com/office/drawing/2014/main" id="{213200C2-7DAE-432F-A03B-437266B5C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8563" y="317500"/>
            <a:ext cx="5645150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6E1595-24A5-4F42-AC03-C6F8C1931DD2}"/>
              </a:ext>
            </a:extLst>
          </p:cNvPr>
          <p:cNvSpPr txBox="1"/>
          <p:nvPr/>
        </p:nvSpPr>
        <p:spPr>
          <a:xfrm>
            <a:off x="9959402" y="1609691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PRO_000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7358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MAIN_005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TEA_000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92ADB0D-C402-4671-9FEC-EA9412F0F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618" y="1670394"/>
            <a:ext cx="4478790" cy="29133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389B04-4DCD-447B-9CB1-E84B716C0A62}"/>
              </a:ext>
            </a:extLst>
          </p:cNvPr>
          <p:cNvSpPr/>
          <p:nvPr/>
        </p:nvSpPr>
        <p:spPr>
          <a:xfrm>
            <a:off x="2558642" y="1776570"/>
            <a:ext cx="1283516" cy="325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약속 참가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BA386B-2E80-4D53-95B5-7DBCDA38EF7A}"/>
              </a:ext>
            </a:extLst>
          </p:cNvPr>
          <p:cNvSpPr/>
          <p:nvPr/>
        </p:nvSpPr>
        <p:spPr>
          <a:xfrm>
            <a:off x="2363172" y="2311519"/>
            <a:ext cx="1224793" cy="325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초대코드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AABD6C-32F5-42F3-A3EE-98A942297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777" y="3074837"/>
            <a:ext cx="4363362" cy="7737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937AFB2-0C18-4719-B5E3-39DB1463FE15}"/>
              </a:ext>
            </a:extLst>
          </p:cNvPr>
          <p:cNvSpPr/>
          <p:nvPr/>
        </p:nvSpPr>
        <p:spPr>
          <a:xfrm>
            <a:off x="2483063" y="3947749"/>
            <a:ext cx="4478790" cy="614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45A073-A1DD-49EE-B472-9E16482748FD}"/>
              </a:ext>
            </a:extLst>
          </p:cNvPr>
          <p:cNvSpPr/>
          <p:nvPr/>
        </p:nvSpPr>
        <p:spPr>
          <a:xfrm>
            <a:off x="2468566" y="1625782"/>
            <a:ext cx="4493287" cy="2321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A194705-1FF9-4C12-9FE3-665CE26D4C3F}"/>
              </a:ext>
            </a:extLst>
          </p:cNvPr>
          <p:cNvSpPr/>
          <p:nvPr/>
        </p:nvSpPr>
        <p:spPr>
          <a:xfrm>
            <a:off x="6241409" y="3257220"/>
            <a:ext cx="511729" cy="4261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참가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20B8B70-5EB2-4BBC-AF03-D7EB333F6C62}"/>
              </a:ext>
            </a:extLst>
          </p:cNvPr>
          <p:cNvSpPr/>
          <p:nvPr/>
        </p:nvSpPr>
        <p:spPr>
          <a:xfrm>
            <a:off x="6643428" y="2955054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D65C27E-A893-40C2-9F6E-095745344B31}"/>
              </a:ext>
            </a:extLst>
          </p:cNvPr>
          <p:cNvSpPr/>
          <p:nvPr/>
        </p:nvSpPr>
        <p:spPr>
          <a:xfrm>
            <a:off x="5290655" y="2994604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DA0517BE-18BF-4ACC-BAE4-8A2F3641C1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8563" y="317500"/>
            <a:ext cx="5645150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EA6A19-3C5C-4E3A-BF3A-D4C821D05CE4}"/>
              </a:ext>
            </a:extLst>
          </p:cNvPr>
          <p:cNvSpPr txBox="1"/>
          <p:nvPr/>
        </p:nvSpPr>
        <p:spPr>
          <a:xfrm>
            <a:off x="9932835" y="165345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MAIN_000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510254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TEA_000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TEA_001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팀장 회원은 아이콘 표시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FFCB46-AD53-4977-99DB-D85D149EA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13" y="1128056"/>
            <a:ext cx="7604304" cy="3775798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5CD8CA9-CCFF-4C1F-8F7E-A4EB17B9BE6C}"/>
              </a:ext>
            </a:extLst>
          </p:cNvPr>
          <p:cNvSpPr/>
          <p:nvPr/>
        </p:nvSpPr>
        <p:spPr>
          <a:xfrm>
            <a:off x="1752180" y="5047595"/>
            <a:ext cx="2459093" cy="2229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F01AF8E-49E7-44CE-ACE1-886420BCD542}"/>
              </a:ext>
            </a:extLst>
          </p:cNvPr>
          <p:cNvSpPr/>
          <p:nvPr/>
        </p:nvSpPr>
        <p:spPr>
          <a:xfrm>
            <a:off x="4301322" y="5041578"/>
            <a:ext cx="2459093" cy="2229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0A41B5-133A-411C-8C44-F0312530B528}"/>
              </a:ext>
            </a:extLst>
          </p:cNvPr>
          <p:cNvSpPr/>
          <p:nvPr/>
        </p:nvSpPr>
        <p:spPr>
          <a:xfrm>
            <a:off x="6796758" y="5042783"/>
            <a:ext cx="2459093" cy="2229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6629B3-5111-4E8B-9C7E-043F60B5462F}"/>
              </a:ext>
            </a:extLst>
          </p:cNvPr>
          <p:cNvSpPr/>
          <p:nvPr/>
        </p:nvSpPr>
        <p:spPr>
          <a:xfrm>
            <a:off x="1774268" y="5377132"/>
            <a:ext cx="2459093" cy="2229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9D6780-1190-4DBA-8320-6CDAE2D5FD9F}"/>
              </a:ext>
            </a:extLst>
          </p:cNvPr>
          <p:cNvSpPr/>
          <p:nvPr/>
        </p:nvSpPr>
        <p:spPr>
          <a:xfrm>
            <a:off x="2877425" y="2887949"/>
            <a:ext cx="3137482" cy="82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2E89CE8-47FA-4574-8D50-4367B5716412}"/>
              </a:ext>
            </a:extLst>
          </p:cNvPr>
          <p:cNvSpPr/>
          <p:nvPr/>
        </p:nvSpPr>
        <p:spPr>
          <a:xfrm>
            <a:off x="5009629" y="3006793"/>
            <a:ext cx="2045512" cy="82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7560BBC-110D-4E90-B5F1-EC69FE202848}"/>
              </a:ext>
            </a:extLst>
          </p:cNvPr>
          <p:cNvSpPr/>
          <p:nvPr/>
        </p:nvSpPr>
        <p:spPr>
          <a:xfrm>
            <a:off x="4969359" y="3402433"/>
            <a:ext cx="1045548" cy="1377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7442295-0FC5-4E88-8E50-AB24F713FF14}"/>
              </a:ext>
            </a:extLst>
          </p:cNvPr>
          <p:cNvSpPr/>
          <p:nvPr/>
        </p:nvSpPr>
        <p:spPr>
          <a:xfrm>
            <a:off x="7143505" y="3402432"/>
            <a:ext cx="1045548" cy="1377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520B4C2-1BBB-4272-8FFE-774D95600D9B}"/>
              </a:ext>
            </a:extLst>
          </p:cNvPr>
          <p:cNvSpPr/>
          <p:nvPr/>
        </p:nvSpPr>
        <p:spPr>
          <a:xfrm>
            <a:off x="1774267" y="3887559"/>
            <a:ext cx="4181915" cy="2062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3B5BB9-8F99-4E94-AE89-BF55A8216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523" y="5033244"/>
            <a:ext cx="252909" cy="23116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BA262E-A0C2-4CA6-B96F-D8618F849E5D}"/>
              </a:ext>
            </a:extLst>
          </p:cNvPr>
          <p:cNvSpPr/>
          <p:nvPr/>
        </p:nvSpPr>
        <p:spPr>
          <a:xfrm>
            <a:off x="3061976" y="5910255"/>
            <a:ext cx="1606496" cy="4307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일정 공유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CCDFF1-9AF0-4F4D-AA8B-39DCF9EAAA61}"/>
              </a:ext>
            </a:extLst>
          </p:cNvPr>
          <p:cNvSpPr/>
          <p:nvPr/>
        </p:nvSpPr>
        <p:spPr>
          <a:xfrm>
            <a:off x="5068352" y="5900422"/>
            <a:ext cx="1606496" cy="4405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프로젝트일정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B7C9DA6-49A5-4F5C-87EF-4C3B07241A12}"/>
              </a:ext>
            </a:extLst>
          </p:cNvPr>
          <p:cNvSpPr/>
          <p:nvPr/>
        </p:nvSpPr>
        <p:spPr>
          <a:xfrm>
            <a:off x="2823450" y="5717308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D745D9D-5BA2-464F-8150-41120B573B79}"/>
              </a:ext>
            </a:extLst>
          </p:cNvPr>
          <p:cNvSpPr/>
          <p:nvPr/>
        </p:nvSpPr>
        <p:spPr>
          <a:xfrm>
            <a:off x="4829265" y="5674038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54720FF-30A9-4285-9DE1-F5EFC26981EC}"/>
              </a:ext>
            </a:extLst>
          </p:cNvPr>
          <p:cNvSpPr/>
          <p:nvPr/>
        </p:nvSpPr>
        <p:spPr>
          <a:xfrm>
            <a:off x="2029478" y="4716744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6FF48F-85E0-4B0E-9B4A-CEFB6A4361F6}"/>
              </a:ext>
            </a:extLst>
          </p:cNvPr>
          <p:cNvSpPr txBox="1"/>
          <p:nvPr/>
        </p:nvSpPr>
        <p:spPr>
          <a:xfrm>
            <a:off x="9932835" y="1656405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TEA_002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7877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TEA_001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4" y="1141727"/>
            <a:ext cx="185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일정 공유되며</a:t>
            </a:r>
            <a:endParaRPr lang="en-US" altLang="ko-KR" sz="1000" dirty="0"/>
          </a:p>
          <a:p>
            <a:r>
              <a:rPr lang="en-US" altLang="ko-KR" sz="1000" dirty="0"/>
              <a:t>TEA_000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060374"/>
            <a:ext cx="185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체크박스 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유저 일정 팀 스케줄에 자동 반영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FFCB46-AD53-4977-99DB-D85D149EA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13" y="1128056"/>
            <a:ext cx="7604304" cy="3775798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5CD8CA9-CCFF-4C1F-8F7E-A4EB17B9BE6C}"/>
              </a:ext>
            </a:extLst>
          </p:cNvPr>
          <p:cNvSpPr/>
          <p:nvPr/>
        </p:nvSpPr>
        <p:spPr>
          <a:xfrm>
            <a:off x="1752180" y="5047595"/>
            <a:ext cx="2459093" cy="2229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F01AF8E-49E7-44CE-ACE1-886420BCD542}"/>
              </a:ext>
            </a:extLst>
          </p:cNvPr>
          <p:cNvSpPr/>
          <p:nvPr/>
        </p:nvSpPr>
        <p:spPr>
          <a:xfrm>
            <a:off x="4301322" y="5041578"/>
            <a:ext cx="2459093" cy="2229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0A41B5-133A-411C-8C44-F0312530B528}"/>
              </a:ext>
            </a:extLst>
          </p:cNvPr>
          <p:cNvSpPr/>
          <p:nvPr/>
        </p:nvSpPr>
        <p:spPr>
          <a:xfrm>
            <a:off x="6796758" y="5042783"/>
            <a:ext cx="2459093" cy="2229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6629B3-5111-4E8B-9C7E-043F60B5462F}"/>
              </a:ext>
            </a:extLst>
          </p:cNvPr>
          <p:cNvSpPr/>
          <p:nvPr/>
        </p:nvSpPr>
        <p:spPr>
          <a:xfrm>
            <a:off x="1774268" y="5377132"/>
            <a:ext cx="2459093" cy="2229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9D6780-1190-4DBA-8320-6CDAE2D5FD9F}"/>
              </a:ext>
            </a:extLst>
          </p:cNvPr>
          <p:cNvSpPr/>
          <p:nvPr/>
        </p:nvSpPr>
        <p:spPr>
          <a:xfrm>
            <a:off x="2877425" y="2887949"/>
            <a:ext cx="3137482" cy="82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2E89CE8-47FA-4574-8D50-4367B5716412}"/>
              </a:ext>
            </a:extLst>
          </p:cNvPr>
          <p:cNvSpPr/>
          <p:nvPr/>
        </p:nvSpPr>
        <p:spPr>
          <a:xfrm>
            <a:off x="5009629" y="3006793"/>
            <a:ext cx="2045512" cy="824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7560BBC-110D-4E90-B5F1-EC69FE202848}"/>
              </a:ext>
            </a:extLst>
          </p:cNvPr>
          <p:cNvSpPr/>
          <p:nvPr/>
        </p:nvSpPr>
        <p:spPr>
          <a:xfrm>
            <a:off x="4969359" y="3402433"/>
            <a:ext cx="1045548" cy="1377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7442295-0FC5-4E88-8E50-AB24F713FF14}"/>
              </a:ext>
            </a:extLst>
          </p:cNvPr>
          <p:cNvSpPr/>
          <p:nvPr/>
        </p:nvSpPr>
        <p:spPr>
          <a:xfrm>
            <a:off x="7143505" y="3402432"/>
            <a:ext cx="1045548" cy="1377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520B4C2-1BBB-4272-8FFE-774D95600D9B}"/>
              </a:ext>
            </a:extLst>
          </p:cNvPr>
          <p:cNvSpPr/>
          <p:nvPr/>
        </p:nvSpPr>
        <p:spPr>
          <a:xfrm>
            <a:off x="1774267" y="3887559"/>
            <a:ext cx="4181915" cy="2062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3B5BB9-8F99-4E94-AE89-BF55A8216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523" y="5033244"/>
            <a:ext cx="252909" cy="23116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BA262E-A0C2-4CA6-B96F-D8618F849E5D}"/>
              </a:ext>
            </a:extLst>
          </p:cNvPr>
          <p:cNvSpPr/>
          <p:nvPr/>
        </p:nvSpPr>
        <p:spPr>
          <a:xfrm>
            <a:off x="3061976" y="5910255"/>
            <a:ext cx="1606496" cy="4307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일정 공유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CCDFF1-9AF0-4F4D-AA8B-39DCF9EAAA61}"/>
              </a:ext>
            </a:extLst>
          </p:cNvPr>
          <p:cNvSpPr/>
          <p:nvPr/>
        </p:nvSpPr>
        <p:spPr>
          <a:xfrm>
            <a:off x="5068352" y="5900422"/>
            <a:ext cx="1606496" cy="4405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프로젝트일정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000DD61-2FCC-43AA-A820-AA0467F9D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640" y="1920570"/>
            <a:ext cx="3719136" cy="24192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30BA31-4618-4813-9987-20AAC0D52A1B}"/>
              </a:ext>
            </a:extLst>
          </p:cNvPr>
          <p:cNvSpPr/>
          <p:nvPr/>
        </p:nvSpPr>
        <p:spPr>
          <a:xfrm>
            <a:off x="3565321" y="2003064"/>
            <a:ext cx="1263944" cy="249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일정공유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CD415F-B94A-4D1A-BAF2-9A9E887A64D3}"/>
              </a:ext>
            </a:extLst>
          </p:cNvPr>
          <p:cNvSpPr/>
          <p:nvPr/>
        </p:nvSpPr>
        <p:spPr>
          <a:xfrm>
            <a:off x="3565321" y="2387271"/>
            <a:ext cx="3533160" cy="1349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이후 생성되는 일정 자동공유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FC18F27-BA27-4AE0-B434-25F1C2DF6F92}"/>
              </a:ext>
            </a:extLst>
          </p:cNvPr>
          <p:cNvSpPr/>
          <p:nvPr/>
        </p:nvSpPr>
        <p:spPr>
          <a:xfrm>
            <a:off x="6671733" y="3914959"/>
            <a:ext cx="430006" cy="320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429287-49A9-44EE-BB37-2BAB021C85FA}"/>
              </a:ext>
            </a:extLst>
          </p:cNvPr>
          <p:cNvSpPr/>
          <p:nvPr/>
        </p:nvSpPr>
        <p:spPr>
          <a:xfrm>
            <a:off x="3565328" y="2961153"/>
            <a:ext cx="230783" cy="224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B7C9DA6-49A5-4F5C-87EF-4C3B07241A12}"/>
              </a:ext>
            </a:extLst>
          </p:cNvPr>
          <p:cNvSpPr/>
          <p:nvPr/>
        </p:nvSpPr>
        <p:spPr>
          <a:xfrm>
            <a:off x="7148664" y="3779554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D745D9D-5BA2-464F-8150-41120B573B79}"/>
              </a:ext>
            </a:extLst>
          </p:cNvPr>
          <p:cNvSpPr/>
          <p:nvPr/>
        </p:nvSpPr>
        <p:spPr>
          <a:xfrm>
            <a:off x="5767429" y="3866411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54720FF-30A9-4285-9DE1-F5EFC26981EC}"/>
              </a:ext>
            </a:extLst>
          </p:cNvPr>
          <p:cNvSpPr/>
          <p:nvPr/>
        </p:nvSpPr>
        <p:spPr>
          <a:xfrm>
            <a:off x="3598221" y="2552382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7D18F4-306D-4990-8088-40084375202F}"/>
              </a:ext>
            </a:extLst>
          </p:cNvPr>
          <p:cNvSpPr txBox="1"/>
          <p:nvPr/>
        </p:nvSpPr>
        <p:spPr>
          <a:xfrm>
            <a:off x="9932835" y="1668258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TEA_000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7F8C422-4162-48F6-9DC3-0769C2391C10}"/>
              </a:ext>
            </a:extLst>
          </p:cNvPr>
          <p:cNvSpPr/>
          <p:nvPr/>
        </p:nvSpPr>
        <p:spPr>
          <a:xfrm>
            <a:off x="3307466" y="1877452"/>
            <a:ext cx="4493287" cy="2518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7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TEA_002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TEA_003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TEA_000</a:t>
            </a:r>
            <a:r>
              <a:rPr lang="ko-KR" altLang="en-US" sz="1000" dirty="0"/>
              <a:t>로 이동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ACEA7-DAF5-472E-BF20-E6D04D689CEF}"/>
              </a:ext>
            </a:extLst>
          </p:cNvPr>
          <p:cNvSpPr/>
          <p:nvPr/>
        </p:nvSpPr>
        <p:spPr>
          <a:xfrm>
            <a:off x="1744910" y="1137447"/>
            <a:ext cx="7474591" cy="3665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E94D2CDC-9634-4666-B629-3496F0A1A15E}"/>
              </a:ext>
            </a:extLst>
          </p:cNvPr>
          <p:cNvGraphicFramePr>
            <a:graphicFrameLocks noGrp="1"/>
          </p:cNvGraphicFramePr>
          <p:nvPr/>
        </p:nvGraphicFramePr>
        <p:xfrm>
          <a:off x="4005910" y="1810233"/>
          <a:ext cx="4305195" cy="323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55">
                  <a:extLst>
                    <a:ext uri="{9D8B030D-6E8A-4147-A177-3AD203B41FA5}">
                      <a16:colId xmlns:a16="http://schemas.microsoft.com/office/drawing/2014/main" val="2372769974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790428797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774700876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2188942206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468894117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1444284726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4103865963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966989383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1288524431"/>
                    </a:ext>
                  </a:extLst>
                </a:gridCol>
              </a:tblGrid>
              <a:tr h="462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695001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6137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16201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05340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84872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50955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4689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9074F73-0126-4C60-8730-1F9529465035}"/>
              </a:ext>
            </a:extLst>
          </p:cNvPr>
          <p:cNvSpPr/>
          <p:nvPr/>
        </p:nvSpPr>
        <p:spPr>
          <a:xfrm>
            <a:off x="1942644" y="1817386"/>
            <a:ext cx="907973" cy="42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9A6E14-4673-459A-A397-1887F33A4424}"/>
              </a:ext>
            </a:extLst>
          </p:cNvPr>
          <p:cNvSpPr/>
          <p:nvPr/>
        </p:nvSpPr>
        <p:spPr>
          <a:xfrm>
            <a:off x="2989705" y="1817386"/>
            <a:ext cx="907973" cy="42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BBEE2F-7471-432E-9798-AF413590D2FD}"/>
              </a:ext>
            </a:extLst>
          </p:cNvPr>
          <p:cNvSpPr/>
          <p:nvPr/>
        </p:nvSpPr>
        <p:spPr>
          <a:xfrm>
            <a:off x="1942644" y="2286284"/>
            <a:ext cx="907226" cy="1270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025172-8440-40EB-95EF-E99E0F0EA526}"/>
              </a:ext>
            </a:extLst>
          </p:cNvPr>
          <p:cNvSpPr/>
          <p:nvPr/>
        </p:nvSpPr>
        <p:spPr>
          <a:xfrm>
            <a:off x="1942644" y="3666280"/>
            <a:ext cx="907226" cy="13780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096355-5CE0-428B-BCAF-4E88098D5E87}"/>
              </a:ext>
            </a:extLst>
          </p:cNvPr>
          <p:cNvSpPr/>
          <p:nvPr/>
        </p:nvSpPr>
        <p:spPr>
          <a:xfrm>
            <a:off x="2989705" y="2293023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979891-FDB7-4DB4-8D73-0142DD8FEFF4}"/>
              </a:ext>
            </a:extLst>
          </p:cNvPr>
          <p:cNvSpPr/>
          <p:nvPr/>
        </p:nvSpPr>
        <p:spPr>
          <a:xfrm>
            <a:off x="2989704" y="2748835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449353-F674-45D4-81FF-4F0B09F01DBA}"/>
              </a:ext>
            </a:extLst>
          </p:cNvPr>
          <p:cNvSpPr/>
          <p:nvPr/>
        </p:nvSpPr>
        <p:spPr>
          <a:xfrm>
            <a:off x="2980888" y="3200933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A63D5A-2FF6-410B-91C2-2C7DFD950C87}"/>
              </a:ext>
            </a:extLst>
          </p:cNvPr>
          <p:cNvSpPr/>
          <p:nvPr/>
        </p:nvSpPr>
        <p:spPr>
          <a:xfrm>
            <a:off x="2989705" y="3678873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389AF3C-B122-4F85-927A-2F98003CADE5}"/>
              </a:ext>
            </a:extLst>
          </p:cNvPr>
          <p:cNvSpPr/>
          <p:nvPr/>
        </p:nvSpPr>
        <p:spPr>
          <a:xfrm>
            <a:off x="2981591" y="4141556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89CA6C7-354F-4A5B-A618-C6978C8FBC36}"/>
              </a:ext>
            </a:extLst>
          </p:cNvPr>
          <p:cNvSpPr/>
          <p:nvPr/>
        </p:nvSpPr>
        <p:spPr>
          <a:xfrm>
            <a:off x="2973904" y="4618369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DC6F25-01B8-495D-A970-414D2146E96B}"/>
              </a:ext>
            </a:extLst>
          </p:cNvPr>
          <p:cNvSpPr/>
          <p:nvPr/>
        </p:nvSpPr>
        <p:spPr>
          <a:xfrm>
            <a:off x="4005910" y="1418286"/>
            <a:ext cx="4305195" cy="30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8E892B-5C30-4795-9E0F-53CFD5379B6A}"/>
              </a:ext>
            </a:extLst>
          </p:cNvPr>
          <p:cNvSpPr/>
          <p:nvPr/>
        </p:nvSpPr>
        <p:spPr>
          <a:xfrm>
            <a:off x="4005910" y="2293023"/>
            <a:ext cx="465422" cy="4259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3E678C-2D97-4719-A3F4-6A60801378CA}"/>
              </a:ext>
            </a:extLst>
          </p:cNvPr>
          <p:cNvSpPr/>
          <p:nvPr/>
        </p:nvSpPr>
        <p:spPr>
          <a:xfrm>
            <a:off x="4025901" y="2740485"/>
            <a:ext cx="465422" cy="4259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872CE2-6D95-4067-B97F-A4B0D5EAEC45}"/>
              </a:ext>
            </a:extLst>
          </p:cNvPr>
          <p:cNvSpPr/>
          <p:nvPr/>
        </p:nvSpPr>
        <p:spPr>
          <a:xfrm>
            <a:off x="4491323" y="2757463"/>
            <a:ext cx="465422" cy="4259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7978A78-AF97-4FE4-9CD6-E39863D7105D}"/>
              </a:ext>
            </a:extLst>
          </p:cNvPr>
          <p:cNvSpPr/>
          <p:nvPr/>
        </p:nvSpPr>
        <p:spPr>
          <a:xfrm>
            <a:off x="4984426" y="3211051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7D99618-8EDD-47C6-B54D-040E5FD9F4AA}"/>
              </a:ext>
            </a:extLst>
          </p:cNvPr>
          <p:cNvSpPr/>
          <p:nvPr/>
        </p:nvSpPr>
        <p:spPr>
          <a:xfrm>
            <a:off x="5449848" y="3698571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491FA4-E449-4CAF-8FDF-005B11289ECD}"/>
              </a:ext>
            </a:extLst>
          </p:cNvPr>
          <p:cNvSpPr/>
          <p:nvPr/>
        </p:nvSpPr>
        <p:spPr>
          <a:xfrm>
            <a:off x="5933482" y="3695651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5E84B9-69B9-4B72-8855-1B380C26A5DF}"/>
              </a:ext>
            </a:extLst>
          </p:cNvPr>
          <p:cNvSpPr/>
          <p:nvPr/>
        </p:nvSpPr>
        <p:spPr>
          <a:xfrm>
            <a:off x="6421022" y="4141556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29296FF-F36B-4EF4-9D5C-716DD0F1FB22}"/>
              </a:ext>
            </a:extLst>
          </p:cNvPr>
          <p:cNvSpPr/>
          <p:nvPr/>
        </p:nvSpPr>
        <p:spPr>
          <a:xfrm>
            <a:off x="6886444" y="4590458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13C0E70-826B-4306-8CF0-CFB80CE64EF0}"/>
              </a:ext>
            </a:extLst>
          </p:cNvPr>
          <p:cNvSpPr/>
          <p:nvPr/>
        </p:nvSpPr>
        <p:spPr>
          <a:xfrm>
            <a:off x="7052756" y="5315359"/>
            <a:ext cx="1258349" cy="365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편집하기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E41D7E-8B96-4BD2-8EF9-B5F82FE05C6B}"/>
              </a:ext>
            </a:extLst>
          </p:cNvPr>
          <p:cNvSpPr/>
          <p:nvPr/>
        </p:nvSpPr>
        <p:spPr>
          <a:xfrm>
            <a:off x="8168488" y="5097547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231396C-C108-49FB-ACC0-5CE55A3AECFD}"/>
              </a:ext>
            </a:extLst>
          </p:cNvPr>
          <p:cNvSpPr/>
          <p:nvPr/>
        </p:nvSpPr>
        <p:spPr>
          <a:xfrm>
            <a:off x="4648895" y="2681591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D000B1-AC8B-426A-802B-F30014C6C68C}"/>
              </a:ext>
            </a:extLst>
          </p:cNvPr>
          <p:cNvSpPr txBox="1"/>
          <p:nvPr/>
        </p:nvSpPr>
        <p:spPr>
          <a:xfrm>
            <a:off x="9952233" y="1612025"/>
            <a:ext cx="185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TEA_004</a:t>
            </a:r>
            <a:r>
              <a:rPr lang="ko-KR" altLang="en-US" sz="1000" dirty="0"/>
              <a:t>로 이동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진행률에 따라 색상 변경</a:t>
            </a:r>
            <a:endParaRPr lang="en-US" altLang="ko-KR" sz="10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4C0A778-BCF1-4CC2-A0B9-BB6CBA6E0598}"/>
              </a:ext>
            </a:extLst>
          </p:cNvPr>
          <p:cNvSpPr/>
          <p:nvPr/>
        </p:nvSpPr>
        <p:spPr>
          <a:xfrm>
            <a:off x="2046622" y="5285390"/>
            <a:ext cx="1606496" cy="4405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스케줄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C778681-DE35-4005-8F6A-63320208FD4C}"/>
              </a:ext>
            </a:extLst>
          </p:cNvPr>
          <p:cNvSpPr/>
          <p:nvPr/>
        </p:nvSpPr>
        <p:spPr>
          <a:xfrm>
            <a:off x="3521150" y="5074638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23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TEA_003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항목 추가</a:t>
            </a:r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5" y="2018678"/>
            <a:ext cx="185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수정사항 반영되며</a:t>
            </a:r>
            <a:endParaRPr lang="en-US" altLang="ko-KR" sz="1000" dirty="0"/>
          </a:p>
          <a:p>
            <a:r>
              <a:rPr lang="en-US" altLang="ko-KR" sz="1000" dirty="0"/>
              <a:t>TEA_002</a:t>
            </a:r>
            <a:r>
              <a:rPr lang="ko-KR" altLang="en-US" sz="1000" dirty="0"/>
              <a:t>로 이동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TEA_002</a:t>
            </a:r>
            <a:r>
              <a:rPr lang="ko-KR" altLang="en-US" sz="1000" dirty="0"/>
              <a:t>로 이동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ACEA7-DAF5-472E-BF20-E6D04D689CEF}"/>
              </a:ext>
            </a:extLst>
          </p:cNvPr>
          <p:cNvSpPr/>
          <p:nvPr/>
        </p:nvSpPr>
        <p:spPr>
          <a:xfrm>
            <a:off x="1744910" y="1137447"/>
            <a:ext cx="7474591" cy="3665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E94D2CDC-9634-4666-B629-3496F0A1A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17085"/>
              </p:ext>
            </p:extLst>
          </p:nvPr>
        </p:nvGraphicFramePr>
        <p:xfrm>
          <a:off x="4005910" y="1810233"/>
          <a:ext cx="4305195" cy="323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55">
                  <a:extLst>
                    <a:ext uri="{9D8B030D-6E8A-4147-A177-3AD203B41FA5}">
                      <a16:colId xmlns:a16="http://schemas.microsoft.com/office/drawing/2014/main" val="2372769974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790428797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774700876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2188942206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468894117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1444284726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4103865963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966989383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1288524431"/>
                    </a:ext>
                  </a:extLst>
                </a:gridCol>
              </a:tblGrid>
              <a:tr h="462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695001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6137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16201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05340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84872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50955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4689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9074F73-0126-4C60-8730-1F9529465035}"/>
              </a:ext>
            </a:extLst>
          </p:cNvPr>
          <p:cNvSpPr/>
          <p:nvPr/>
        </p:nvSpPr>
        <p:spPr>
          <a:xfrm>
            <a:off x="1942644" y="1817386"/>
            <a:ext cx="907973" cy="42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9A6E14-4673-459A-A397-1887F33A4424}"/>
              </a:ext>
            </a:extLst>
          </p:cNvPr>
          <p:cNvSpPr/>
          <p:nvPr/>
        </p:nvSpPr>
        <p:spPr>
          <a:xfrm>
            <a:off x="2989705" y="1817386"/>
            <a:ext cx="907973" cy="42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BBEE2F-7471-432E-9798-AF413590D2FD}"/>
              </a:ext>
            </a:extLst>
          </p:cNvPr>
          <p:cNvSpPr/>
          <p:nvPr/>
        </p:nvSpPr>
        <p:spPr>
          <a:xfrm>
            <a:off x="1942644" y="2286284"/>
            <a:ext cx="907226" cy="1270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025172-8440-40EB-95EF-E99E0F0EA526}"/>
              </a:ext>
            </a:extLst>
          </p:cNvPr>
          <p:cNvSpPr/>
          <p:nvPr/>
        </p:nvSpPr>
        <p:spPr>
          <a:xfrm>
            <a:off x="1942644" y="3666280"/>
            <a:ext cx="907226" cy="13780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096355-5CE0-428B-BCAF-4E88098D5E87}"/>
              </a:ext>
            </a:extLst>
          </p:cNvPr>
          <p:cNvSpPr/>
          <p:nvPr/>
        </p:nvSpPr>
        <p:spPr>
          <a:xfrm>
            <a:off x="2989705" y="2293023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979891-FDB7-4DB4-8D73-0142DD8FEFF4}"/>
              </a:ext>
            </a:extLst>
          </p:cNvPr>
          <p:cNvSpPr/>
          <p:nvPr/>
        </p:nvSpPr>
        <p:spPr>
          <a:xfrm>
            <a:off x="2989704" y="2748835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449353-F674-45D4-81FF-4F0B09F01DBA}"/>
              </a:ext>
            </a:extLst>
          </p:cNvPr>
          <p:cNvSpPr/>
          <p:nvPr/>
        </p:nvSpPr>
        <p:spPr>
          <a:xfrm>
            <a:off x="2980888" y="3200933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A63D5A-2FF6-410B-91C2-2C7DFD950C87}"/>
              </a:ext>
            </a:extLst>
          </p:cNvPr>
          <p:cNvSpPr/>
          <p:nvPr/>
        </p:nvSpPr>
        <p:spPr>
          <a:xfrm>
            <a:off x="2989705" y="3678873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389AF3C-B122-4F85-927A-2F98003CADE5}"/>
              </a:ext>
            </a:extLst>
          </p:cNvPr>
          <p:cNvSpPr/>
          <p:nvPr/>
        </p:nvSpPr>
        <p:spPr>
          <a:xfrm>
            <a:off x="2981591" y="4141556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89CA6C7-354F-4A5B-A618-C6978C8FBC36}"/>
              </a:ext>
            </a:extLst>
          </p:cNvPr>
          <p:cNvSpPr/>
          <p:nvPr/>
        </p:nvSpPr>
        <p:spPr>
          <a:xfrm>
            <a:off x="2973904" y="4618369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DC6F25-01B8-495D-A970-414D2146E96B}"/>
              </a:ext>
            </a:extLst>
          </p:cNvPr>
          <p:cNvSpPr/>
          <p:nvPr/>
        </p:nvSpPr>
        <p:spPr>
          <a:xfrm>
            <a:off x="4005910" y="1418286"/>
            <a:ext cx="4305195" cy="30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8E892B-5C30-4795-9E0F-53CFD5379B6A}"/>
              </a:ext>
            </a:extLst>
          </p:cNvPr>
          <p:cNvSpPr/>
          <p:nvPr/>
        </p:nvSpPr>
        <p:spPr>
          <a:xfrm>
            <a:off x="4005910" y="2293023"/>
            <a:ext cx="465422" cy="4259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3E678C-2D97-4719-A3F4-6A60801378CA}"/>
              </a:ext>
            </a:extLst>
          </p:cNvPr>
          <p:cNvSpPr/>
          <p:nvPr/>
        </p:nvSpPr>
        <p:spPr>
          <a:xfrm>
            <a:off x="4025901" y="2740485"/>
            <a:ext cx="465422" cy="4259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872CE2-6D95-4067-B97F-A4B0D5EAEC45}"/>
              </a:ext>
            </a:extLst>
          </p:cNvPr>
          <p:cNvSpPr/>
          <p:nvPr/>
        </p:nvSpPr>
        <p:spPr>
          <a:xfrm>
            <a:off x="4491323" y="2757463"/>
            <a:ext cx="465422" cy="4259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7978A78-AF97-4FE4-9CD6-E39863D7105D}"/>
              </a:ext>
            </a:extLst>
          </p:cNvPr>
          <p:cNvSpPr/>
          <p:nvPr/>
        </p:nvSpPr>
        <p:spPr>
          <a:xfrm>
            <a:off x="4984426" y="3211051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7D99618-8EDD-47C6-B54D-040E5FD9F4AA}"/>
              </a:ext>
            </a:extLst>
          </p:cNvPr>
          <p:cNvSpPr/>
          <p:nvPr/>
        </p:nvSpPr>
        <p:spPr>
          <a:xfrm>
            <a:off x="5449848" y="3698571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491FA4-E449-4CAF-8FDF-005B11289ECD}"/>
              </a:ext>
            </a:extLst>
          </p:cNvPr>
          <p:cNvSpPr/>
          <p:nvPr/>
        </p:nvSpPr>
        <p:spPr>
          <a:xfrm>
            <a:off x="5933482" y="3695651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5E84B9-69B9-4B72-8855-1B380C26A5DF}"/>
              </a:ext>
            </a:extLst>
          </p:cNvPr>
          <p:cNvSpPr/>
          <p:nvPr/>
        </p:nvSpPr>
        <p:spPr>
          <a:xfrm>
            <a:off x="6421022" y="4141556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29296FF-F36B-4EF4-9D5C-716DD0F1FB22}"/>
              </a:ext>
            </a:extLst>
          </p:cNvPr>
          <p:cNvSpPr/>
          <p:nvPr/>
        </p:nvSpPr>
        <p:spPr>
          <a:xfrm>
            <a:off x="6886444" y="4590458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13C0E70-826B-4306-8CF0-CFB80CE64EF0}"/>
              </a:ext>
            </a:extLst>
          </p:cNvPr>
          <p:cNvSpPr/>
          <p:nvPr/>
        </p:nvSpPr>
        <p:spPr>
          <a:xfrm>
            <a:off x="7351866" y="5439714"/>
            <a:ext cx="1258349" cy="3652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D000B1-AC8B-426A-802B-F30014C6C68C}"/>
              </a:ext>
            </a:extLst>
          </p:cNvPr>
          <p:cNvSpPr txBox="1"/>
          <p:nvPr/>
        </p:nvSpPr>
        <p:spPr>
          <a:xfrm>
            <a:off x="9952233" y="1612025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항목 삭제</a:t>
            </a:r>
            <a:endParaRPr lang="en-US" altLang="ko-KR" sz="10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7CD0C03-5988-4382-9173-0D96550E9CBF}"/>
              </a:ext>
            </a:extLst>
          </p:cNvPr>
          <p:cNvSpPr/>
          <p:nvPr/>
        </p:nvSpPr>
        <p:spPr>
          <a:xfrm>
            <a:off x="5860806" y="5439714"/>
            <a:ext cx="1258349" cy="36526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68AFB87-E9E6-469B-8CF7-F19F0A003C2D}"/>
              </a:ext>
            </a:extLst>
          </p:cNvPr>
          <p:cNvGrpSpPr/>
          <p:nvPr/>
        </p:nvGrpSpPr>
        <p:grpSpPr>
          <a:xfrm>
            <a:off x="2265028" y="5160294"/>
            <a:ext cx="385893" cy="385893"/>
            <a:chOff x="2265028" y="5160294"/>
            <a:chExt cx="385893" cy="385893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7347956-F6AD-4D3F-ADB7-F71D2E6C342F}"/>
                </a:ext>
              </a:extLst>
            </p:cNvPr>
            <p:cNvSpPr/>
            <p:nvPr/>
          </p:nvSpPr>
          <p:spPr>
            <a:xfrm>
              <a:off x="2265028" y="5160294"/>
              <a:ext cx="385893" cy="38589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더하기 기호 24">
              <a:extLst>
                <a:ext uri="{FF2B5EF4-FFF2-40B4-BE49-F238E27FC236}">
                  <a16:creationId xmlns:a16="http://schemas.microsoft.com/office/drawing/2014/main" id="{0A091DCB-20CC-4CF4-84F4-C26E8582B62B}"/>
                </a:ext>
              </a:extLst>
            </p:cNvPr>
            <p:cNvSpPr/>
            <p:nvPr/>
          </p:nvSpPr>
          <p:spPr>
            <a:xfrm>
              <a:off x="2304938" y="5189034"/>
              <a:ext cx="310478" cy="345189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50C25C4-D7C0-429C-A8CD-A2BC16C1DC9F}"/>
              </a:ext>
            </a:extLst>
          </p:cNvPr>
          <p:cNvGrpSpPr/>
          <p:nvPr/>
        </p:nvGrpSpPr>
        <p:grpSpPr>
          <a:xfrm>
            <a:off x="3241927" y="5134753"/>
            <a:ext cx="385893" cy="385893"/>
            <a:chOff x="2265028" y="5160294"/>
            <a:chExt cx="385893" cy="38589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939B100-A86A-4441-B14B-EB4771FB51B2}"/>
                </a:ext>
              </a:extLst>
            </p:cNvPr>
            <p:cNvSpPr/>
            <p:nvPr/>
          </p:nvSpPr>
          <p:spPr>
            <a:xfrm>
              <a:off x="2265028" y="5160294"/>
              <a:ext cx="385893" cy="38589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더하기 기호 63">
              <a:extLst>
                <a:ext uri="{FF2B5EF4-FFF2-40B4-BE49-F238E27FC236}">
                  <a16:creationId xmlns:a16="http://schemas.microsoft.com/office/drawing/2014/main" id="{12D09591-2B30-4BE1-82FD-1654D03C20F3}"/>
                </a:ext>
              </a:extLst>
            </p:cNvPr>
            <p:cNvSpPr/>
            <p:nvPr/>
          </p:nvSpPr>
          <p:spPr>
            <a:xfrm>
              <a:off x="2304938" y="5189034"/>
              <a:ext cx="310478" cy="345189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D3F2622-FAC7-4B5F-8026-6EA5098ABD9F}"/>
              </a:ext>
            </a:extLst>
          </p:cNvPr>
          <p:cNvGrpSpPr/>
          <p:nvPr/>
        </p:nvGrpSpPr>
        <p:grpSpPr>
          <a:xfrm>
            <a:off x="8453299" y="1902447"/>
            <a:ext cx="220119" cy="220119"/>
            <a:chOff x="2265028" y="5160294"/>
            <a:chExt cx="385893" cy="38589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5585273-5F86-4758-A0B8-E5267BB75C1B}"/>
                </a:ext>
              </a:extLst>
            </p:cNvPr>
            <p:cNvSpPr/>
            <p:nvPr/>
          </p:nvSpPr>
          <p:spPr>
            <a:xfrm>
              <a:off x="2265028" y="5160294"/>
              <a:ext cx="385893" cy="38589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더하기 기호 66">
              <a:extLst>
                <a:ext uri="{FF2B5EF4-FFF2-40B4-BE49-F238E27FC236}">
                  <a16:creationId xmlns:a16="http://schemas.microsoft.com/office/drawing/2014/main" id="{15D54794-EAB1-4A22-81DB-4D21FAF52D2B}"/>
                </a:ext>
              </a:extLst>
            </p:cNvPr>
            <p:cNvSpPr/>
            <p:nvPr/>
          </p:nvSpPr>
          <p:spPr>
            <a:xfrm>
              <a:off x="2304938" y="5189034"/>
              <a:ext cx="310478" cy="345189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2B21003-2EF1-44B4-8145-E569B75B4DF8}"/>
              </a:ext>
            </a:extLst>
          </p:cNvPr>
          <p:cNvGrpSpPr/>
          <p:nvPr/>
        </p:nvGrpSpPr>
        <p:grpSpPr>
          <a:xfrm>
            <a:off x="2614789" y="3599875"/>
            <a:ext cx="276411" cy="276411"/>
            <a:chOff x="3677024" y="5724201"/>
            <a:chExt cx="385893" cy="385893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89BB6EA-5B80-42CF-9BC3-BB15527A8BC2}"/>
                </a:ext>
              </a:extLst>
            </p:cNvPr>
            <p:cNvSpPr/>
            <p:nvPr/>
          </p:nvSpPr>
          <p:spPr>
            <a:xfrm>
              <a:off x="3677024" y="5724201"/>
              <a:ext cx="385893" cy="38589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빼기 기호 72">
              <a:extLst>
                <a:ext uri="{FF2B5EF4-FFF2-40B4-BE49-F238E27FC236}">
                  <a16:creationId xmlns:a16="http://schemas.microsoft.com/office/drawing/2014/main" id="{2C1406DA-4FFA-45B1-8093-A8E21231C365}"/>
                </a:ext>
              </a:extLst>
            </p:cNvPr>
            <p:cNvSpPr/>
            <p:nvPr/>
          </p:nvSpPr>
          <p:spPr>
            <a:xfrm>
              <a:off x="3677024" y="5804975"/>
              <a:ext cx="385893" cy="230829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DF1F603-D63C-45C2-B5BB-375CFAA1F636}"/>
              </a:ext>
            </a:extLst>
          </p:cNvPr>
          <p:cNvGrpSpPr/>
          <p:nvPr/>
        </p:nvGrpSpPr>
        <p:grpSpPr>
          <a:xfrm>
            <a:off x="2627575" y="2249886"/>
            <a:ext cx="276411" cy="276411"/>
            <a:chOff x="3677024" y="5724201"/>
            <a:chExt cx="385893" cy="385893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6025F94-9C2D-47E7-B467-4201ACA7C2A8}"/>
                </a:ext>
              </a:extLst>
            </p:cNvPr>
            <p:cNvSpPr/>
            <p:nvPr/>
          </p:nvSpPr>
          <p:spPr>
            <a:xfrm>
              <a:off x="3677024" y="5724201"/>
              <a:ext cx="385893" cy="38589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빼기 기호 75">
              <a:extLst>
                <a:ext uri="{FF2B5EF4-FFF2-40B4-BE49-F238E27FC236}">
                  <a16:creationId xmlns:a16="http://schemas.microsoft.com/office/drawing/2014/main" id="{9F5C4364-755A-415C-9828-6C6DAA5182BF}"/>
                </a:ext>
              </a:extLst>
            </p:cNvPr>
            <p:cNvSpPr/>
            <p:nvPr/>
          </p:nvSpPr>
          <p:spPr>
            <a:xfrm>
              <a:off x="3677024" y="5804975"/>
              <a:ext cx="385893" cy="230829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5613FB7-075F-4228-9B38-9A5B77CAEDE0}"/>
              </a:ext>
            </a:extLst>
          </p:cNvPr>
          <p:cNvGrpSpPr/>
          <p:nvPr/>
        </p:nvGrpSpPr>
        <p:grpSpPr>
          <a:xfrm>
            <a:off x="3732535" y="2218733"/>
            <a:ext cx="276411" cy="276411"/>
            <a:chOff x="3677024" y="5724201"/>
            <a:chExt cx="385893" cy="385893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EC33BD3-BD4D-4D57-9D8D-2234F7FB0E9C}"/>
                </a:ext>
              </a:extLst>
            </p:cNvPr>
            <p:cNvSpPr/>
            <p:nvPr/>
          </p:nvSpPr>
          <p:spPr>
            <a:xfrm>
              <a:off x="3677024" y="5724201"/>
              <a:ext cx="385893" cy="38589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빼기 기호 78">
              <a:extLst>
                <a:ext uri="{FF2B5EF4-FFF2-40B4-BE49-F238E27FC236}">
                  <a16:creationId xmlns:a16="http://schemas.microsoft.com/office/drawing/2014/main" id="{E3B4D70C-B5B0-4501-BB94-6EF1BA9866FD}"/>
                </a:ext>
              </a:extLst>
            </p:cNvPr>
            <p:cNvSpPr/>
            <p:nvPr/>
          </p:nvSpPr>
          <p:spPr>
            <a:xfrm>
              <a:off x="3677024" y="5804975"/>
              <a:ext cx="385893" cy="230829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4D49C94-D99A-42FD-87C1-F698D5A7B7C8}"/>
              </a:ext>
            </a:extLst>
          </p:cNvPr>
          <p:cNvGrpSpPr/>
          <p:nvPr/>
        </p:nvGrpSpPr>
        <p:grpSpPr>
          <a:xfrm>
            <a:off x="3739494" y="2694608"/>
            <a:ext cx="276411" cy="276411"/>
            <a:chOff x="3677024" y="5724201"/>
            <a:chExt cx="385893" cy="385893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7C3F25BF-2A55-41E7-8F60-B47884D11CA4}"/>
                </a:ext>
              </a:extLst>
            </p:cNvPr>
            <p:cNvSpPr/>
            <p:nvPr/>
          </p:nvSpPr>
          <p:spPr>
            <a:xfrm>
              <a:off x="3677024" y="5724201"/>
              <a:ext cx="385893" cy="38589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빼기 기호 81">
              <a:extLst>
                <a:ext uri="{FF2B5EF4-FFF2-40B4-BE49-F238E27FC236}">
                  <a16:creationId xmlns:a16="http://schemas.microsoft.com/office/drawing/2014/main" id="{B123EB65-0FA1-44CA-9230-456F469E140E}"/>
                </a:ext>
              </a:extLst>
            </p:cNvPr>
            <p:cNvSpPr/>
            <p:nvPr/>
          </p:nvSpPr>
          <p:spPr>
            <a:xfrm>
              <a:off x="3677024" y="5804975"/>
              <a:ext cx="385893" cy="230829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4FB5A75-8D65-49C7-A4D8-A84A8EDCF8FA}"/>
              </a:ext>
            </a:extLst>
          </p:cNvPr>
          <p:cNvGrpSpPr/>
          <p:nvPr/>
        </p:nvGrpSpPr>
        <p:grpSpPr>
          <a:xfrm>
            <a:off x="3750655" y="3128309"/>
            <a:ext cx="276411" cy="276411"/>
            <a:chOff x="3677024" y="5724201"/>
            <a:chExt cx="385893" cy="385893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44018B8-F705-4760-9434-8849600E1B77}"/>
                </a:ext>
              </a:extLst>
            </p:cNvPr>
            <p:cNvSpPr/>
            <p:nvPr/>
          </p:nvSpPr>
          <p:spPr>
            <a:xfrm>
              <a:off x="3677024" y="5724201"/>
              <a:ext cx="385893" cy="38589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빼기 기호 84">
              <a:extLst>
                <a:ext uri="{FF2B5EF4-FFF2-40B4-BE49-F238E27FC236}">
                  <a16:creationId xmlns:a16="http://schemas.microsoft.com/office/drawing/2014/main" id="{79FE7231-DB99-484C-9248-BCDE5940FD29}"/>
                </a:ext>
              </a:extLst>
            </p:cNvPr>
            <p:cNvSpPr/>
            <p:nvPr/>
          </p:nvSpPr>
          <p:spPr>
            <a:xfrm>
              <a:off x="3677024" y="5804975"/>
              <a:ext cx="385893" cy="230829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D9E1139-8678-4D9A-A38D-DC3906C124C0}"/>
              </a:ext>
            </a:extLst>
          </p:cNvPr>
          <p:cNvGrpSpPr/>
          <p:nvPr/>
        </p:nvGrpSpPr>
        <p:grpSpPr>
          <a:xfrm>
            <a:off x="3765367" y="3594959"/>
            <a:ext cx="276411" cy="276411"/>
            <a:chOff x="3677024" y="5724201"/>
            <a:chExt cx="385893" cy="38589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6E85FF1-7091-49C7-8072-8E05C7D9A1E5}"/>
                </a:ext>
              </a:extLst>
            </p:cNvPr>
            <p:cNvSpPr/>
            <p:nvPr/>
          </p:nvSpPr>
          <p:spPr>
            <a:xfrm>
              <a:off x="3677024" y="5724201"/>
              <a:ext cx="385893" cy="38589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빼기 기호 87">
              <a:extLst>
                <a:ext uri="{FF2B5EF4-FFF2-40B4-BE49-F238E27FC236}">
                  <a16:creationId xmlns:a16="http://schemas.microsoft.com/office/drawing/2014/main" id="{E7956AA3-DB43-4662-A753-CADD2C541C73}"/>
                </a:ext>
              </a:extLst>
            </p:cNvPr>
            <p:cNvSpPr/>
            <p:nvPr/>
          </p:nvSpPr>
          <p:spPr>
            <a:xfrm>
              <a:off x="3677024" y="5804975"/>
              <a:ext cx="385893" cy="230829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AE6E9BC-AFE6-4F69-8468-FF427DFD31C8}"/>
              </a:ext>
            </a:extLst>
          </p:cNvPr>
          <p:cNvGrpSpPr/>
          <p:nvPr/>
        </p:nvGrpSpPr>
        <p:grpSpPr>
          <a:xfrm>
            <a:off x="3748828" y="4055193"/>
            <a:ext cx="276411" cy="276411"/>
            <a:chOff x="3677024" y="5724201"/>
            <a:chExt cx="385893" cy="38589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6D163470-A92D-4AA2-ACD6-66856491C3A0}"/>
                </a:ext>
              </a:extLst>
            </p:cNvPr>
            <p:cNvSpPr/>
            <p:nvPr/>
          </p:nvSpPr>
          <p:spPr>
            <a:xfrm>
              <a:off x="3677024" y="5724201"/>
              <a:ext cx="385893" cy="38589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빼기 기호 90">
              <a:extLst>
                <a:ext uri="{FF2B5EF4-FFF2-40B4-BE49-F238E27FC236}">
                  <a16:creationId xmlns:a16="http://schemas.microsoft.com/office/drawing/2014/main" id="{01188237-6581-4178-BE58-8F327B502BA0}"/>
                </a:ext>
              </a:extLst>
            </p:cNvPr>
            <p:cNvSpPr/>
            <p:nvPr/>
          </p:nvSpPr>
          <p:spPr>
            <a:xfrm>
              <a:off x="3677024" y="5804975"/>
              <a:ext cx="385893" cy="230829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A136E59-1166-46F0-8443-18CAAD577CF3}"/>
              </a:ext>
            </a:extLst>
          </p:cNvPr>
          <p:cNvGrpSpPr/>
          <p:nvPr/>
        </p:nvGrpSpPr>
        <p:grpSpPr>
          <a:xfrm>
            <a:off x="3725224" y="4541150"/>
            <a:ext cx="276411" cy="276411"/>
            <a:chOff x="3677024" y="5724201"/>
            <a:chExt cx="385893" cy="385893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B8DDF04-449C-48DD-8532-8A60BB2171FF}"/>
                </a:ext>
              </a:extLst>
            </p:cNvPr>
            <p:cNvSpPr/>
            <p:nvPr/>
          </p:nvSpPr>
          <p:spPr>
            <a:xfrm>
              <a:off x="3677024" y="5724201"/>
              <a:ext cx="385893" cy="38589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빼기 기호 93">
              <a:extLst>
                <a:ext uri="{FF2B5EF4-FFF2-40B4-BE49-F238E27FC236}">
                  <a16:creationId xmlns:a16="http://schemas.microsoft.com/office/drawing/2014/main" id="{B5E82E00-5641-47B3-91FE-C538C7D312B9}"/>
                </a:ext>
              </a:extLst>
            </p:cNvPr>
            <p:cNvSpPr/>
            <p:nvPr/>
          </p:nvSpPr>
          <p:spPr>
            <a:xfrm>
              <a:off x="3677024" y="5804975"/>
              <a:ext cx="385893" cy="230829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7F3C7AE-1C8D-422A-ABF4-BA6E9B59F89D}"/>
              </a:ext>
            </a:extLst>
          </p:cNvPr>
          <p:cNvGrpSpPr/>
          <p:nvPr/>
        </p:nvGrpSpPr>
        <p:grpSpPr>
          <a:xfrm>
            <a:off x="8169465" y="1748186"/>
            <a:ext cx="220120" cy="220120"/>
            <a:chOff x="3677024" y="5724201"/>
            <a:chExt cx="385893" cy="385893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AA7453E-E882-4290-AB0E-4503B3C08AC7}"/>
                </a:ext>
              </a:extLst>
            </p:cNvPr>
            <p:cNvSpPr/>
            <p:nvPr/>
          </p:nvSpPr>
          <p:spPr>
            <a:xfrm>
              <a:off x="3677024" y="5724201"/>
              <a:ext cx="385893" cy="38589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빼기 기호 96">
              <a:extLst>
                <a:ext uri="{FF2B5EF4-FFF2-40B4-BE49-F238E27FC236}">
                  <a16:creationId xmlns:a16="http://schemas.microsoft.com/office/drawing/2014/main" id="{A42F3388-76FF-44D0-ABDD-FD96DBBB0FFE}"/>
                </a:ext>
              </a:extLst>
            </p:cNvPr>
            <p:cNvSpPr/>
            <p:nvPr/>
          </p:nvSpPr>
          <p:spPr>
            <a:xfrm>
              <a:off x="3677024" y="5804975"/>
              <a:ext cx="385893" cy="230829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타원 97">
            <a:extLst>
              <a:ext uri="{FF2B5EF4-FFF2-40B4-BE49-F238E27FC236}">
                <a16:creationId xmlns:a16="http://schemas.microsoft.com/office/drawing/2014/main" id="{3DE59012-3703-4999-9C0A-DB9D0F58F230}"/>
              </a:ext>
            </a:extLst>
          </p:cNvPr>
          <p:cNvSpPr/>
          <p:nvPr/>
        </p:nvSpPr>
        <p:spPr>
          <a:xfrm>
            <a:off x="3627820" y="5340132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6029814-D0A0-4EC8-9DBE-E25D0E0BB302}"/>
              </a:ext>
            </a:extLst>
          </p:cNvPr>
          <p:cNvSpPr/>
          <p:nvPr/>
        </p:nvSpPr>
        <p:spPr>
          <a:xfrm>
            <a:off x="4047693" y="4224146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77CCFCE-B8CE-430D-9236-3B9EDF138141}"/>
              </a:ext>
            </a:extLst>
          </p:cNvPr>
          <p:cNvSpPr/>
          <p:nvPr/>
        </p:nvSpPr>
        <p:spPr>
          <a:xfrm>
            <a:off x="8493054" y="5198154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33717E4E-FBC4-4492-BB22-1339A9E4DC4A}"/>
              </a:ext>
            </a:extLst>
          </p:cNvPr>
          <p:cNvSpPr/>
          <p:nvPr/>
        </p:nvSpPr>
        <p:spPr>
          <a:xfrm>
            <a:off x="5628095" y="5198154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0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LOG_000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FEDEA81-44D7-4E25-B0ED-C9AC10B370B6}"/>
              </a:ext>
            </a:extLst>
          </p:cNvPr>
          <p:cNvGrpSpPr/>
          <p:nvPr/>
        </p:nvGrpSpPr>
        <p:grpSpPr>
          <a:xfrm>
            <a:off x="713064" y="788565"/>
            <a:ext cx="8086987" cy="5280870"/>
            <a:chOff x="713064" y="788565"/>
            <a:chExt cx="8086987" cy="528087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A17795-5C7D-43E7-8FB7-7E125BC77A3E}"/>
                </a:ext>
              </a:extLst>
            </p:cNvPr>
            <p:cNvSpPr/>
            <p:nvPr/>
          </p:nvSpPr>
          <p:spPr>
            <a:xfrm>
              <a:off x="713064" y="788565"/>
              <a:ext cx="8086987" cy="469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EED306-9C1C-4D2C-9C50-9B1CCF78C987}"/>
                </a:ext>
              </a:extLst>
            </p:cNvPr>
            <p:cNvSpPr/>
            <p:nvPr/>
          </p:nvSpPr>
          <p:spPr>
            <a:xfrm>
              <a:off x="713064" y="1258349"/>
              <a:ext cx="8086987" cy="4811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A856407-D245-4F71-9F4B-125F09D7EF49}"/>
              </a:ext>
            </a:extLst>
          </p:cNvPr>
          <p:cNvSpPr/>
          <p:nvPr/>
        </p:nvSpPr>
        <p:spPr>
          <a:xfrm>
            <a:off x="780176" y="837197"/>
            <a:ext cx="1638056" cy="3540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모두의캘린더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MAIN_000</a:t>
            </a:r>
            <a:r>
              <a:rPr lang="ko-KR" altLang="en-US" sz="1000" dirty="0"/>
              <a:t>으로 이동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F04D6F-E5FB-4E58-A3EB-148C57A6E484}"/>
              </a:ext>
            </a:extLst>
          </p:cNvPr>
          <p:cNvSpPr txBox="1"/>
          <p:nvPr/>
        </p:nvSpPr>
        <p:spPr>
          <a:xfrm>
            <a:off x="9932836" y="1587057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LOG_001</a:t>
            </a:r>
            <a:r>
              <a:rPr lang="ko-KR" altLang="en-US" sz="1000" dirty="0"/>
              <a:t>으로 이동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4B704B-D344-4B66-8CBB-57E79B06F0B5}"/>
              </a:ext>
            </a:extLst>
          </p:cNvPr>
          <p:cNvSpPr/>
          <p:nvPr/>
        </p:nvSpPr>
        <p:spPr>
          <a:xfrm>
            <a:off x="3441689" y="1710167"/>
            <a:ext cx="2338326" cy="6065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로그인페이지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1206D-D45F-498A-BB98-ACE3A6A08E3A}"/>
              </a:ext>
            </a:extLst>
          </p:cNvPr>
          <p:cNvSpPr txBox="1"/>
          <p:nvPr/>
        </p:nvSpPr>
        <p:spPr>
          <a:xfrm>
            <a:off x="2499918" y="2577207"/>
            <a:ext cx="2874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패스워드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09E140-9DF2-4F16-BD87-F4ED4F0A3ABC}"/>
              </a:ext>
            </a:extLst>
          </p:cNvPr>
          <p:cNvSpPr/>
          <p:nvPr/>
        </p:nvSpPr>
        <p:spPr>
          <a:xfrm>
            <a:off x="3993159" y="2577207"/>
            <a:ext cx="2449586" cy="38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20A4354-775C-4BEA-87BA-AFDDF3A716C1}"/>
              </a:ext>
            </a:extLst>
          </p:cNvPr>
          <p:cNvSpPr/>
          <p:nvPr/>
        </p:nvSpPr>
        <p:spPr>
          <a:xfrm>
            <a:off x="3979744" y="3115500"/>
            <a:ext cx="2449586" cy="38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9E7B9F-804E-49CD-85B2-AEFD54DEDF76}"/>
              </a:ext>
            </a:extLst>
          </p:cNvPr>
          <p:cNvSpPr/>
          <p:nvPr/>
        </p:nvSpPr>
        <p:spPr>
          <a:xfrm>
            <a:off x="2644734" y="4060272"/>
            <a:ext cx="1593909" cy="7591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D71B49-1B82-48E5-B5CF-38C6F59383FF}"/>
              </a:ext>
            </a:extLst>
          </p:cNvPr>
          <p:cNvSpPr txBox="1"/>
          <p:nvPr/>
        </p:nvSpPr>
        <p:spPr>
          <a:xfrm>
            <a:off x="5204537" y="3748862"/>
            <a:ext cx="2617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아이디가 </a:t>
            </a:r>
            <a:r>
              <a:rPr lang="ko-KR" altLang="en-US" sz="1200" dirty="0" err="1"/>
              <a:t>없으신가요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8F4924A-F5E7-404A-AB8D-28ACDEDFDE54}"/>
              </a:ext>
            </a:extLst>
          </p:cNvPr>
          <p:cNvSpPr/>
          <p:nvPr/>
        </p:nvSpPr>
        <p:spPr>
          <a:xfrm>
            <a:off x="5204537" y="4059418"/>
            <a:ext cx="1593909" cy="759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1AE9225-C897-4863-A5C1-BDFE48526918}"/>
              </a:ext>
            </a:extLst>
          </p:cNvPr>
          <p:cNvSpPr/>
          <p:nvPr/>
        </p:nvSpPr>
        <p:spPr>
          <a:xfrm>
            <a:off x="2252654" y="4069594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F2A65F8-2121-4FE2-9C0C-AA4ECBCF4454}"/>
              </a:ext>
            </a:extLst>
          </p:cNvPr>
          <p:cNvSpPr/>
          <p:nvPr/>
        </p:nvSpPr>
        <p:spPr>
          <a:xfrm>
            <a:off x="4882283" y="3996687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TEA_004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TEA_002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ACEA7-DAF5-472E-BF20-E6D04D689CEF}"/>
              </a:ext>
            </a:extLst>
          </p:cNvPr>
          <p:cNvSpPr/>
          <p:nvPr/>
        </p:nvSpPr>
        <p:spPr>
          <a:xfrm>
            <a:off x="1744910" y="1137447"/>
            <a:ext cx="7474591" cy="3665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E94D2CDC-9634-4666-B629-3496F0A1A15E}"/>
              </a:ext>
            </a:extLst>
          </p:cNvPr>
          <p:cNvGraphicFramePr>
            <a:graphicFrameLocks noGrp="1"/>
          </p:cNvGraphicFramePr>
          <p:nvPr/>
        </p:nvGraphicFramePr>
        <p:xfrm>
          <a:off x="4005910" y="1810233"/>
          <a:ext cx="4305195" cy="323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55">
                  <a:extLst>
                    <a:ext uri="{9D8B030D-6E8A-4147-A177-3AD203B41FA5}">
                      <a16:colId xmlns:a16="http://schemas.microsoft.com/office/drawing/2014/main" val="2372769974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790428797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774700876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2188942206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468894117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1444284726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4103865963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966989383"/>
                    </a:ext>
                  </a:extLst>
                </a:gridCol>
                <a:gridCol w="478355">
                  <a:extLst>
                    <a:ext uri="{9D8B030D-6E8A-4147-A177-3AD203B41FA5}">
                      <a16:colId xmlns:a16="http://schemas.microsoft.com/office/drawing/2014/main" val="1288524431"/>
                    </a:ext>
                  </a:extLst>
                </a:gridCol>
              </a:tblGrid>
              <a:tr h="462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695001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6137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16201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05340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84872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50955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4689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9074F73-0126-4C60-8730-1F9529465035}"/>
              </a:ext>
            </a:extLst>
          </p:cNvPr>
          <p:cNvSpPr/>
          <p:nvPr/>
        </p:nvSpPr>
        <p:spPr>
          <a:xfrm>
            <a:off x="1942644" y="1817386"/>
            <a:ext cx="907973" cy="42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9A6E14-4673-459A-A397-1887F33A4424}"/>
              </a:ext>
            </a:extLst>
          </p:cNvPr>
          <p:cNvSpPr/>
          <p:nvPr/>
        </p:nvSpPr>
        <p:spPr>
          <a:xfrm>
            <a:off x="2989705" y="1817386"/>
            <a:ext cx="907973" cy="42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BBEE2F-7471-432E-9798-AF413590D2FD}"/>
              </a:ext>
            </a:extLst>
          </p:cNvPr>
          <p:cNvSpPr/>
          <p:nvPr/>
        </p:nvSpPr>
        <p:spPr>
          <a:xfrm>
            <a:off x="1942644" y="2286284"/>
            <a:ext cx="907226" cy="1270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025172-8440-40EB-95EF-E99E0F0EA526}"/>
              </a:ext>
            </a:extLst>
          </p:cNvPr>
          <p:cNvSpPr/>
          <p:nvPr/>
        </p:nvSpPr>
        <p:spPr>
          <a:xfrm>
            <a:off x="1942644" y="3666280"/>
            <a:ext cx="907226" cy="13780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096355-5CE0-428B-BCAF-4E88098D5E87}"/>
              </a:ext>
            </a:extLst>
          </p:cNvPr>
          <p:cNvSpPr/>
          <p:nvPr/>
        </p:nvSpPr>
        <p:spPr>
          <a:xfrm>
            <a:off x="2989705" y="2293023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979891-FDB7-4DB4-8D73-0142DD8FEFF4}"/>
              </a:ext>
            </a:extLst>
          </p:cNvPr>
          <p:cNvSpPr/>
          <p:nvPr/>
        </p:nvSpPr>
        <p:spPr>
          <a:xfrm>
            <a:off x="2989704" y="2748835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449353-F674-45D4-81FF-4F0B09F01DBA}"/>
              </a:ext>
            </a:extLst>
          </p:cNvPr>
          <p:cNvSpPr/>
          <p:nvPr/>
        </p:nvSpPr>
        <p:spPr>
          <a:xfrm>
            <a:off x="2980888" y="3200933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A63D5A-2FF6-410B-91C2-2C7DFD950C87}"/>
              </a:ext>
            </a:extLst>
          </p:cNvPr>
          <p:cNvSpPr/>
          <p:nvPr/>
        </p:nvSpPr>
        <p:spPr>
          <a:xfrm>
            <a:off x="2989705" y="3678873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389AF3C-B122-4F85-927A-2F98003CADE5}"/>
              </a:ext>
            </a:extLst>
          </p:cNvPr>
          <p:cNvSpPr/>
          <p:nvPr/>
        </p:nvSpPr>
        <p:spPr>
          <a:xfrm>
            <a:off x="2981591" y="4141556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89CA6C7-354F-4A5B-A618-C6978C8FBC36}"/>
              </a:ext>
            </a:extLst>
          </p:cNvPr>
          <p:cNvSpPr/>
          <p:nvPr/>
        </p:nvSpPr>
        <p:spPr>
          <a:xfrm>
            <a:off x="2973904" y="4618369"/>
            <a:ext cx="907973" cy="4259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DC6F25-01B8-495D-A970-414D2146E96B}"/>
              </a:ext>
            </a:extLst>
          </p:cNvPr>
          <p:cNvSpPr/>
          <p:nvPr/>
        </p:nvSpPr>
        <p:spPr>
          <a:xfrm>
            <a:off x="4005910" y="1418286"/>
            <a:ext cx="4305195" cy="30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8E892B-5C30-4795-9E0F-53CFD5379B6A}"/>
              </a:ext>
            </a:extLst>
          </p:cNvPr>
          <p:cNvSpPr/>
          <p:nvPr/>
        </p:nvSpPr>
        <p:spPr>
          <a:xfrm>
            <a:off x="4005910" y="2293023"/>
            <a:ext cx="465422" cy="4259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3E678C-2D97-4719-A3F4-6A60801378CA}"/>
              </a:ext>
            </a:extLst>
          </p:cNvPr>
          <p:cNvSpPr/>
          <p:nvPr/>
        </p:nvSpPr>
        <p:spPr>
          <a:xfrm>
            <a:off x="4025901" y="2740485"/>
            <a:ext cx="465422" cy="4259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872CE2-6D95-4067-B97F-A4B0D5EAEC45}"/>
              </a:ext>
            </a:extLst>
          </p:cNvPr>
          <p:cNvSpPr/>
          <p:nvPr/>
        </p:nvSpPr>
        <p:spPr>
          <a:xfrm>
            <a:off x="4491323" y="2757463"/>
            <a:ext cx="465422" cy="4259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7978A78-AF97-4FE4-9CD6-E39863D7105D}"/>
              </a:ext>
            </a:extLst>
          </p:cNvPr>
          <p:cNvSpPr/>
          <p:nvPr/>
        </p:nvSpPr>
        <p:spPr>
          <a:xfrm>
            <a:off x="4984426" y="3211051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7D99618-8EDD-47C6-B54D-040E5FD9F4AA}"/>
              </a:ext>
            </a:extLst>
          </p:cNvPr>
          <p:cNvSpPr/>
          <p:nvPr/>
        </p:nvSpPr>
        <p:spPr>
          <a:xfrm>
            <a:off x="5449848" y="3698571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491FA4-E449-4CAF-8FDF-005B11289ECD}"/>
              </a:ext>
            </a:extLst>
          </p:cNvPr>
          <p:cNvSpPr/>
          <p:nvPr/>
        </p:nvSpPr>
        <p:spPr>
          <a:xfrm>
            <a:off x="5933482" y="3695651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5E84B9-69B9-4B72-8855-1B380C26A5DF}"/>
              </a:ext>
            </a:extLst>
          </p:cNvPr>
          <p:cNvSpPr/>
          <p:nvPr/>
        </p:nvSpPr>
        <p:spPr>
          <a:xfrm>
            <a:off x="6421022" y="4141556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29296FF-F36B-4EF4-9D5C-716DD0F1FB22}"/>
              </a:ext>
            </a:extLst>
          </p:cNvPr>
          <p:cNvSpPr/>
          <p:nvPr/>
        </p:nvSpPr>
        <p:spPr>
          <a:xfrm>
            <a:off x="6886444" y="4590458"/>
            <a:ext cx="465422" cy="425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13C0E70-826B-4306-8CF0-CFB80CE64EF0}"/>
              </a:ext>
            </a:extLst>
          </p:cNvPr>
          <p:cNvSpPr/>
          <p:nvPr/>
        </p:nvSpPr>
        <p:spPr>
          <a:xfrm>
            <a:off x="7052756" y="5315359"/>
            <a:ext cx="1258349" cy="365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BD4F54-19DB-4B78-AEB2-55C8FF206379}"/>
              </a:ext>
            </a:extLst>
          </p:cNvPr>
          <p:cNvSpPr/>
          <p:nvPr/>
        </p:nvSpPr>
        <p:spPr>
          <a:xfrm>
            <a:off x="3211862" y="2174810"/>
            <a:ext cx="3674582" cy="20294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2D1C1-4BBA-490B-BE1F-4FFAF4159C3E}"/>
              </a:ext>
            </a:extLst>
          </p:cNvPr>
          <p:cNvSpPr txBox="1"/>
          <p:nvPr/>
        </p:nvSpPr>
        <p:spPr>
          <a:xfrm>
            <a:off x="3397777" y="2312079"/>
            <a:ext cx="114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001275-9311-4563-800E-0242461A2501}"/>
              </a:ext>
            </a:extLst>
          </p:cNvPr>
          <p:cNvSpPr txBox="1"/>
          <p:nvPr/>
        </p:nvSpPr>
        <p:spPr>
          <a:xfrm>
            <a:off x="3335283" y="2834069"/>
            <a:ext cx="10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진행률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CF92CC-EB83-4832-9AB6-2CE25602D510}"/>
              </a:ext>
            </a:extLst>
          </p:cNvPr>
          <p:cNvSpPr/>
          <p:nvPr/>
        </p:nvSpPr>
        <p:spPr>
          <a:xfrm>
            <a:off x="4322215" y="2811297"/>
            <a:ext cx="1949690" cy="455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068F62-A074-497F-B3C3-9B7FE6930CEE}"/>
              </a:ext>
            </a:extLst>
          </p:cNvPr>
          <p:cNvSpPr/>
          <p:nvPr/>
        </p:nvSpPr>
        <p:spPr>
          <a:xfrm>
            <a:off x="5928260" y="3759213"/>
            <a:ext cx="917157" cy="38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D43CA8-2D8E-4968-B687-365F114E1F44}"/>
              </a:ext>
            </a:extLst>
          </p:cNvPr>
          <p:cNvSpPr/>
          <p:nvPr/>
        </p:nvSpPr>
        <p:spPr>
          <a:xfrm>
            <a:off x="4856367" y="3760655"/>
            <a:ext cx="917157" cy="387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FD3EA00-8F17-4850-B731-EE79AC6C649A}"/>
              </a:ext>
            </a:extLst>
          </p:cNvPr>
          <p:cNvSpPr/>
          <p:nvPr/>
        </p:nvSpPr>
        <p:spPr>
          <a:xfrm>
            <a:off x="6755988" y="3432897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8CC32D0-2AAF-4370-B276-B88F971D3B9A}"/>
              </a:ext>
            </a:extLst>
          </p:cNvPr>
          <p:cNvSpPr/>
          <p:nvPr/>
        </p:nvSpPr>
        <p:spPr>
          <a:xfrm>
            <a:off x="3022240" y="2020066"/>
            <a:ext cx="4094475" cy="2280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3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LOG_001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FEDEA81-44D7-4E25-B0ED-C9AC10B370B6}"/>
              </a:ext>
            </a:extLst>
          </p:cNvPr>
          <p:cNvGrpSpPr/>
          <p:nvPr/>
        </p:nvGrpSpPr>
        <p:grpSpPr>
          <a:xfrm>
            <a:off x="713064" y="788565"/>
            <a:ext cx="8086987" cy="5280870"/>
            <a:chOff x="713064" y="788565"/>
            <a:chExt cx="8086987" cy="528087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A17795-5C7D-43E7-8FB7-7E125BC77A3E}"/>
                </a:ext>
              </a:extLst>
            </p:cNvPr>
            <p:cNvSpPr/>
            <p:nvPr/>
          </p:nvSpPr>
          <p:spPr>
            <a:xfrm>
              <a:off x="713064" y="788565"/>
              <a:ext cx="8086987" cy="469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EED306-9C1C-4D2C-9C50-9B1CCF78C987}"/>
                </a:ext>
              </a:extLst>
            </p:cNvPr>
            <p:cNvSpPr/>
            <p:nvPr/>
          </p:nvSpPr>
          <p:spPr>
            <a:xfrm>
              <a:off x="713064" y="1258349"/>
              <a:ext cx="8086987" cy="4811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A856407-D245-4F71-9F4B-125F09D7EF49}"/>
              </a:ext>
            </a:extLst>
          </p:cNvPr>
          <p:cNvSpPr/>
          <p:nvPr/>
        </p:nvSpPr>
        <p:spPr>
          <a:xfrm>
            <a:off x="780176" y="837197"/>
            <a:ext cx="1638056" cy="3540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모두의캘린더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F04D6F-E5FB-4E58-A3EB-148C57A6E484}"/>
              </a:ext>
            </a:extLst>
          </p:cNvPr>
          <p:cNvSpPr txBox="1"/>
          <p:nvPr/>
        </p:nvSpPr>
        <p:spPr>
          <a:xfrm>
            <a:off x="9932836" y="1587057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TITILE</a:t>
            </a:r>
            <a:r>
              <a:rPr lang="ko-KR" altLang="en-US" sz="1000" dirty="0"/>
              <a:t>으로 이동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4B704B-D344-4B66-8CBB-57E79B06F0B5}"/>
              </a:ext>
            </a:extLst>
          </p:cNvPr>
          <p:cNvSpPr/>
          <p:nvPr/>
        </p:nvSpPr>
        <p:spPr>
          <a:xfrm>
            <a:off x="3441689" y="1710167"/>
            <a:ext cx="2338326" cy="6065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로그인페이지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1206D-D45F-498A-BB98-ACE3A6A08E3A}"/>
              </a:ext>
            </a:extLst>
          </p:cNvPr>
          <p:cNvSpPr txBox="1"/>
          <p:nvPr/>
        </p:nvSpPr>
        <p:spPr>
          <a:xfrm>
            <a:off x="2499918" y="2577207"/>
            <a:ext cx="2874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패스워드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09E140-9DF2-4F16-BD87-F4ED4F0A3ABC}"/>
              </a:ext>
            </a:extLst>
          </p:cNvPr>
          <p:cNvSpPr/>
          <p:nvPr/>
        </p:nvSpPr>
        <p:spPr>
          <a:xfrm>
            <a:off x="3993159" y="2577207"/>
            <a:ext cx="2449586" cy="38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20A4354-775C-4BEA-87BA-AFDDF3A716C1}"/>
              </a:ext>
            </a:extLst>
          </p:cNvPr>
          <p:cNvSpPr/>
          <p:nvPr/>
        </p:nvSpPr>
        <p:spPr>
          <a:xfrm>
            <a:off x="3979744" y="3115500"/>
            <a:ext cx="2449586" cy="38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9E7B9F-804E-49CD-85B2-AEFD54DEDF76}"/>
              </a:ext>
            </a:extLst>
          </p:cNvPr>
          <p:cNvSpPr/>
          <p:nvPr/>
        </p:nvSpPr>
        <p:spPr>
          <a:xfrm>
            <a:off x="2644734" y="4060272"/>
            <a:ext cx="1593909" cy="7591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D71B49-1B82-48E5-B5CF-38C6F59383FF}"/>
              </a:ext>
            </a:extLst>
          </p:cNvPr>
          <p:cNvSpPr txBox="1"/>
          <p:nvPr/>
        </p:nvSpPr>
        <p:spPr>
          <a:xfrm>
            <a:off x="5204537" y="3748862"/>
            <a:ext cx="2617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아이디가 </a:t>
            </a:r>
            <a:r>
              <a:rPr lang="ko-KR" altLang="en-US" sz="1200" dirty="0" err="1"/>
              <a:t>없으신가요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8F4924A-F5E7-404A-AB8D-28ACDEDFDE54}"/>
              </a:ext>
            </a:extLst>
          </p:cNvPr>
          <p:cNvSpPr/>
          <p:nvPr/>
        </p:nvSpPr>
        <p:spPr>
          <a:xfrm>
            <a:off x="5204537" y="4059418"/>
            <a:ext cx="1593909" cy="759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1AE9225-C897-4863-A5C1-BDFE48526918}"/>
              </a:ext>
            </a:extLst>
          </p:cNvPr>
          <p:cNvSpPr/>
          <p:nvPr/>
        </p:nvSpPr>
        <p:spPr>
          <a:xfrm>
            <a:off x="2252654" y="4069594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F2A65F8-2121-4FE2-9C0C-AA4ECBCF4454}"/>
              </a:ext>
            </a:extLst>
          </p:cNvPr>
          <p:cNvSpPr/>
          <p:nvPr/>
        </p:nvSpPr>
        <p:spPr>
          <a:xfrm>
            <a:off x="4882283" y="3996687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EE743E9-26AE-448E-A261-6F8DF72A2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6" y="1522326"/>
            <a:ext cx="5515745" cy="307700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58F3-C0D3-4825-B2EA-F923619DB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179" y="4586647"/>
            <a:ext cx="5439534" cy="981212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7C29EA57-C711-4C14-9122-78118B65089F}"/>
              </a:ext>
            </a:extLst>
          </p:cNvPr>
          <p:cNvSpPr/>
          <p:nvPr/>
        </p:nvSpPr>
        <p:spPr>
          <a:xfrm>
            <a:off x="3537569" y="5119617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A3E95B-2B93-49FB-9716-6101C00C7B36}"/>
              </a:ext>
            </a:extLst>
          </p:cNvPr>
          <p:cNvSpPr txBox="1"/>
          <p:nvPr/>
        </p:nvSpPr>
        <p:spPr>
          <a:xfrm>
            <a:off x="9909067" y="1185783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LOG_000</a:t>
            </a:r>
            <a:r>
              <a:rPr lang="ko-KR" altLang="en-US" sz="1000" dirty="0"/>
              <a:t>으로 이동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781F1FF-F7DB-4883-950E-04C33201FA7B}"/>
              </a:ext>
            </a:extLst>
          </p:cNvPr>
          <p:cNvSpPr/>
          <p:nvPr/>
        </p:nvSpPr>
        <p:spPr>
          <a:xfrm>
            <a:off x="5419288" y="5069114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73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MAIN_001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83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MAIN_000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MAIN_001</a:t>
            </a:r>
            <a:r>
              <a:rPr lang="ko-KR" altLang="en-US" sz="1000" dirty="0"/>
              <a:t>로 이동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F04D6F-E5FB-4E58-A3EB-148C57A6E484}"/>
              </a:ext>
            </a:extLst>
          </p:cNvPr>
          <p:cNvSpPr txBox="1"/>
          <p:nvPr/>
        </p:nvSpPr>
        <p:spPr>
          <a:xfrm>
            <a:off x="9932836" y="1587057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MAIN_002</a:t>
            </a:r>
            <a:r>
              <a:rPr lang="ko-KR" altLang="en-US" sz="1000" dirty="0"/>
              <a:t>로 이동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PRO_000</a:t>
            </a:r>
            <a:r>
              <a:rPr lang="ko-KR" altLang="en-US" sz="1000" dirty="0"/>
              <a:t>로 이동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MAIN_003</a:t>
            </a:r>
            <a:r>
              <a:rPr lang="ko-KR" altLang="en-US" sz="1000" dirty="0"/>
              <a:t>로 이동</a:t>
            </a:r>
          </a:p>
          <a:p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TEA_000</a:t>
            </a:r>
            <a:r>
              <a:rPr lang="ko-KR" altLang="en-US" sz="1000" dirty="0"/>
              <a:t>로 이동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2C13CC9-D31D-433B-813C-F24500E35B24}"/>
              </a:ext>
            </a:extLst>
          </p:cNvPr>
          <p:cNvSpPr/>
          <p:nvPr/>
        </p:nvSpPr>
        <p:spPr>
          <a:xfrm>
            <a:off x="7499758" y="2918859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5216403-76BC-43E0-B0A1-88DF0C672CA1}"/>
              </a:ext>
            </a:extLst>
          </p:cNvPr>
          <p:cNvSpPr/>
          <p:nvPr/>
        </p:nvSpPr>
        <p:spPr>
          <a:xfrm>
            <a:off x="4060271" y="2686206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E1A9708-B2F9-40AF-BB2B-115209FE280A}"/>
              </a:ext>
            </a:extLst>
          </p:cNvPr>
          <p:cNvSpPr/>
          <p:nvPr/>
        </p:nvSpPr>
        <p:spPr>
          <a:xfrm>
            <a:off x="1318463" y="1838076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A1C84F0-1B07-43C8-BDE3-FCD9F5D6C316}"/>
              </a:ext>
            </a:extLst>
          </p:cNvPr>
          <p:cNvSpPr/>
          <p:nvPr/>
        </p:nvSpPr>
        <p:spPr>
          <a:xfrm>
            <a:off x="1514208" y="2377810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3BD48E0-872D-454F-AC7A-EE10610260CB}"/>
              </a:ext>
            </a:extLst>
          </p:cNvPr>
          <p:cNvSpPr/>
          <p:nvPr/>
        </p:nvSpPr>
        <p:spPr>
          <a:xfrm>
            <a:off x="1483589" y="3901260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203026C-ADFE-4392-902D-2CEEB016F023}"/>
              </a:ext>
            </a:extLst>
          </p:cNvPr>
          <p:cNvSpPr/>
          <p:nvPr/>
        </p:nvSpPr>
        <p:spPr>
          <a:xfrm>
            <a:off x="1483588" y="4432150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5B338BB-23B3-46F6-9987-0E26CACF168B}"/>
              </a:ext>
            </a:extLst>
          </p:cNvPr>
          <p:cNvSpPr/>
          <p:nvPr/>
        </p:nvSpPr>
        <p:spPr>
          <a:xfrm>
            <a:off x="1549162" y="2840603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40EF85F-B616-4A02-9C92-AE256781EF83}"/>
              </a:ext>
            </a:extLst>
          </p:cNvPr>
          <p:cNvSpPr/>
          <p:nvPr/>
        </p:nvSpPr>
        <p:spPr>
          <a:xfrm>
            <a:off x="1447100" y="798627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E8EA4832-C216-4CB2-91DF-82FE0A680E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8563" y="317500"/>
            <a:ext cx="5645150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F9EB2E-7425-4361-A856-DAD8AA7E3500}"/>
              </a:ext>
            </a:extLst>
          </p:cNvPr>
          <p:cNvSpPr txBox="1"/>
          <p:nvPr/>
        </p:nvSpPr>
        <p:spPr>
          <a:xfrm>
            <a:off x="9974510" y="3467893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MAIN_004</a:t>
            </a:r>
            <a:r>
              <a:rPr lang="ko-KR" altLang="en-US" sz="1000" dirty="0"/>
              <a:t>로 이동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58D142-A016-45DB-9948-E624C160AE88}"/>
              </a:ext>
            </a:extLst>
          </p:cNvPr>
          <p:cNvSpPr txBox="1"/>
          <p:nvPr/>
        </p:nvSpPr>
        <p:spPr>
          <a:xfrm>
            <a:off x="9557422" y="344768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E4547D-2785-4D5E-8115-7BBB425C6937}"/>
              </a:ext>
            </a:extLst>
          </p:cNvPr>
          <p:cNvSpPr txBox="1"/>
          <p:nvPr/>
        </p:nvSpPr>
        <p:spPr>
          <a:xfrm>
            <a:off x="9553318" y="387410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7211B7-E3E9-4832-A905-4573406A120A}"/>
              </a:ext>
            </a:extLst>
          </p:cNvPr>
          <p:cNvSpPr txBox="1"/>
          <p:nvPr/>
        </p:nvSpPr>
        <p:spPr>
          <a:xfrm>
            <a:off x="9974509" y="391586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MAIN_005</a:t>
            </a:r>
            <a:r>
              <a:rPr lang="ko-KR" altLang="en-US" sz="1000" dirty="0"/>
              <a:t>로 이동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08E34E-6397-4DC8-8384-2E2FC45CD9B1}"/>
              </a:ext>
            </a:extLst>
          </p:cNvPr>
          <p:cNvSpPr txBox="1"/>
          <p:nvPr/>
        </p:nvSpPr>
        <p:spPr>
          <a:xfrm>
            <a:off x="9537938" y="432850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CB379B-36B7-47A1-B234-A64083ADF3BF}"/>
              </a:ext>
            </a:extLst>
          </p:cNvPr>
          <p:cNvSpPr txBox="1"/>
          <p:nvPr/>
        </p:nvSpPr>
        <p:spPr>
          <a:xfrm>
            <a:off x="9959129" y="4370273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TITLE</a:t>
            </a:r>
            <a:r>
              <a:rPr lang="ko-KR" altLang="en-US" sz="1000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58937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905B24-2FC4-49E1-8854-742D43C9C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149" y="976876"/>
            <a:ext cx="4134436" cy="1220361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MAIN_001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일정이 삭제되며</a:t>
            </a:r>
            <a:endParaRPr lang="en-US" altLang="ko-KR" sz="1000" dirty="0"/>
          </a:p>
          <a:p>
            <a:r>
              <a:rPr lang="en-US" altLang="ko-KR" sz="1000" dirty="0"/>
              <a:t>MAIN_000</a:t>
            </a:r>
            <a:r>
              <a:rPr lang="ko-KR" altLang="en-US" sz="1000" dirty="0"/>
              <a:t>로 이동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2C13CC9-D31D-433B-813C-F24500E35B24}"/>
              </a:ext>
            </a:extLst>
          </p:cNvPr>
          <p:cNvSpPr/>
          <p:nvPr/>
        </p:nvSpPr>
        <p:spPr>
          <a:xfrm>
            <a:off x="5318618" y="1484340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4C5C676D-33B3-4B36-9F8B-76E4B509F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8563" y="317500"/>
            <a:ext cx="5645150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42110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MAIN_002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약속 방이 추가되며</a:t>
            </a:r>
            <a:r>
              <a:rPr lang="en-US" altLang="ko-KR" sz="1000" dirty="0"/>
              <a:t>MAIN_000</a:t>
            </a:r>
            <a:r>
              <a:rPr lang="ko-KR" altLang="en-US" sz="1000" dirty="0"/>
              <a:t>로 이동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168BC0-570F-4BEA-B86C-21958DADC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038" y="1587057"/>
            <a:ext cx="3973819" cy="295472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E08A06D-2EDB-4E5D-8C0B-E9D4B8AB3844}"/>
              </a:ext>
            </a:extLst>
          </p:cNvPr>
          <p:cNvSpPr/>
          <p:nvPr/>
        </p:nvSpPr>
        <p:spPr>
          <a:xfrm>
            <a:off x="2776756" y="1518407"/>
            <a:ext cx="4118994" cy="30619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C39A114-E013-448F-BCD2-DD1D39660B0E}"/>
              </a:ext>
            </a:extLst>
          </p:cNvPr>
          <p:cNvSpPr/>
          <p:nvPr/>
        </p:nvSpPr>
        <p:spPr>
          <a:xfrm>
            <a:off x="6644080" y="3757759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29888-D34B-4472-857D-FE79B2EFE069}"/>
              </a:ext>
            </a:extLst>
          </p:cNvPr>
          <p:cNvSpPr/>
          <p:nvPr/>
        </p:nvSpPr>
        <p:spPr>
          <a:xfrm>
            <a:off x="2835479" y="1705183"/>
            <a:ext cx="89762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새 약속</a:t>
            </a:r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EACA32FD-1634-4DAC-AFE7-4DD9AE01E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8563" y="317500"/>
            <a:ext cx="5645150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374147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MAIN_003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일정이 추가되며</a:t>
            </a:r>
            <a:endParaRPr lang="en-US" altLang="ko-KR" sz="1000" dirty="0"/>
          </a:p>
          <a:p>
            <a:r>
              <a:rPr lang="en-US" altLang="ko-KR" sz="1000" dirty="0"/>
              <a:t>MAIN_001</a:t>
            </a:r>
            <a:r>
              <a:rPr lang="ko-KR" altLang="en-US" sz="1000" dirty="0"/>
              <a:t>로 이동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90620" y="2970442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CEBC65-FA3A-4B04-ACED-101BF6C0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079" y="1681112"/>
            <a:ext cx="2943636" cy="191479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41520F-125C-460D-9D78-B1174DF21AD2}"/>
              </a:ext>
            </a:extLst>
          </p:cNvPr>
          <p:cNvSpPr/>
          <p:nvPr/>
        </p:nvSpPr>
        <p:spPr>
          <a:xfrm>
            <a:off x="3445079" y="1638070"/>
            <a:ext cx="2943636" cy="19578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6CF3D8C-B582-4158-BCF9-303DB7DE2F72}"/>
              </a:ext>
            </a:extLst>
          </p:cNvPr>
          <p:cNvSpPr/>
          <p:nvPr/>
        </p:nvSpPr>
        <p:spPr>
          <a:xfrm>
            <a:off x="6300131" y="2969193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3D65D529-3C1E-43CF-A4DD-72DDD87314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8563" y="317500"/>
            <a:ext cx="5645150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407276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0B00EB5-F423-45E2-854A-B5C2F1E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0" y="978613"/>
            <a:ext cx="8945461" cy="422987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PRO_000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62450" y="118045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62449" y="163807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62449" y="208693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446" y="254770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9562446" y="295505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0839A4-3B7F-491B-A9DE-FE358948A2D4}"/>
              </a:ext>
            </a:extLst>
          </p:cNvPr>
          <p:cNvSpPr txBox="1"/>
          <p:nvPr/>
        </p:nvSpPr>
        <p:spPr>
          <a:xfrm>
            <a:off x="9932837" y="1172065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PRO_001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6E043-EB69-4DB1-86DF-0FAC80A9BB52}"/>
              </a:ext>
            </a:extLst>
          </p:cNvPr>
          <p:cNvSpPr txBox="1"/>
          <p:nvPr/>
        </p:nvSpPr>
        <p:spPr>
          <a:xfrm>
            <a:off x="9932836" y="2102319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MAIN_000</a:t>
            </a:r>
            <a:r>
              <a:rPr lang="ko-KR" altLang="en-US" sz="1000" dirty="0"/>
              <a:t>로 이동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3C8BD8-6E15-4430-B729-153768ABBCEB}"/>
              </a:ext>
            </a:extLst>
          </p:cNvPr>
          <p:cNvSpPr txBox="1"/>
          <p:nvPr/>
        </p:nvSpPr>
        <p:spPr>
          <a:xfrm>
            <a:off x="9932836" y="2501706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PRO_003</a:t>
            </a:r>
            <a:r>
              <a:rPr lang="ko-KR" altLang="en-US" sz="1000" dirty="0"/>
              <a:t>로 이동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A257C0-BEFE-4A39-9AC4-269EB259E82B}"/>
              </a:ext>
            </a:extLst>
          </p:cNvPr>
          <p:cNvSpPr txBox="1"/>
          <p:nvPr/>
        </p:nvSpPr>
        <p:spPr>
          <a:xfrm>
            <a:off x="9840286" y="2995609"/>
            <a:ext cx="2178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회원이 투표했을 경우 아이콘 표시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A91EC-277A-4738-8C62-03E94EC88259}"/>
              </a:ext>
            </a:extLst>
          </p:cNvPr>
          <p:cNvSpPr/>
          <p:nvPr/>
        </p:nvSpPr>
        <p:spPr>
          <a:xfrm>
            <a:off x="310390" y="1318954"/>
            <a:ext cx="1375797" cy="3889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99AFCE9-E98A-404F-A76B-15396BE7AE1B}"/>
              </a:ext>
            </a:extLst>
          </p:cNvPr>
          <p:cNvSpPr/>
          <p:nvPr/>
        </p:nvSpPr>
        <p:spPr>
          <a:xfrm>
            <a:off x="7499758" y="3338818"/>
            <a:ext cx="1661020" cy="2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일정제목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4B6E2D-ADD3-4439-A343-EB4FDFF48F75}"/>
              </a:ext>
            </a:extLst>
          </p:cNvPr>
          <p:cNvSpPr/>
          <p:nvPr/>
        </p:nvSpPr>
        <p:spPr>
          <a:xfrm>
            <a:off x="339751" y="1418286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F186EE7-A542-4E79-B986-373DEB3E8B8A}"/>
              </a:ext>
            </a:extLst>
          </p:cNvPr>
          <p:cNvSpPr/>
          <p:nvPr/>
        </p:nvSpPr>
        <p:spPr>
          <a:xfrm>
            <a:off x="339751" y="1915070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약속방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9A2A3C3-C01D-4485-B278-89D4904D20BD}"/>
              </a:ext>
            </a:extLst>
          </p:cNvPr>
          <p:cNvSpPr/>
          <p:nvPr/>
        </p:nvSpPr>
        <p:spPr>
          <a:xfrm>
            <a:off x="339751" y="2431012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약속추가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E7F8EFA-3B08-46CC-996E-CB51907035A1}"/>
              </a:ext>
            </a:extLst>
          </p:cNvPr>
          <p:cNvSpPr/>
          <p:nvPr/>
        </p:nvSpPr>
        <p:spPr>
          <a:xfrm>
            <a:off x="339751" y="2923826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2ED3EA-F202-4CD4-BB31-15F88A247FCB}"/>
              </a:ext>
            </a:extLst>
          </p:cNvPr>
          <p:cNvCxnSpPr/>
          <p:nvPr/>
        </p:nvCxnSpPr>
        <p:spPr>
          <a:xfrm>
            <a:off x="272643" y="3540154"/>
            <a:ext cx="141354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0CDAA7-FA12-4894-81FE-A2E508FFFA52}"/>
              </a:ext>
            </a:extLst>
          </p:cNvPr>
          <p:cNvSpPr/>
          <p:nvPr/>
        </p:nvSpPr>
        <p:spPr>
          <a:xfrm>
            <a:off x="325905" y="4012605"/>
            <a:ext cx="1317074" cy="4149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팀프로젝트명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C0871-63CF-4BD7-9530-C48AC1843953}"/>
              </a:ext>
            </a:extLst>
          </p:cNvPr>
          <p:cNvSpPr/>
          <p:nvPr/>
        </p:nvSpPr>
        <p:spPr>
          <a:xfrm>
            <a:off x="272643" y="3548543"/>
            <a:ext cx="1413544" cy="300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팀프로젝트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07BC81-F821-4048-81EB-51B0F2B18FCC}"/>
              </a:ext>
            </a:extLst>
          </p:cNvPr>
          <p:cNvSpPr/>
          <p:nvPr/>
        </p:nvSpPr>
        <p:spPr>
          <a:xfrm>
            <a:off x="310390" y="4514166"/>
            <a:ext cx="1317074" cy="4149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1F08A19-7801-4D65-AA35-A3C324527E09}"/>
              </a:ext>
            </a:extLst>
          </p:cNvPr>
          <p:cNvSpPr/>
          <p:nvPr/>
        </p:nvSpPr>
        <p:spPr>
          <a:xfrm>
            <a:off x="310390" y="5082998"/>
            <a:ext cx="1317074" cy="414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초대코드입력</a:t>
            </a:r>
            <a:endParaRPr lang="ko-KR" altLang="en-US" sz="14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8F7FECB-2489-48A2-B6B1-67CDE03C4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155" y="1094752"/>
            <a:ext cx="7640919" cy="44052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914EF5-31E3-4728-A9B3-3DF4B4D66F3A}"/>
              </a:ext>
            </a:extLst>
          </p:cNvPr>
          <p:cNvSpPr/>
          <p:nvPr/>
        </p:nvSpPr>
        <p:spPr>
          <a:xfrm>
            <a:off x="1723934" y="1130512"/>
            <a:ext cx="1975612" cy="363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약속 제목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3963FA-70AD-48F4-90AF-C22EC56BE361}"/>
              </a:ext>
            </a:extLst>
          </p:cNvPr>
          <p:cNvSpPr/>
          <p:nvPr/>
        </p:nvSpPr>
        <p:spPr>
          <a:xfrm>
            <a:off x="1752180" y="3009068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143FBA5-3720-4A6E-A279-EE7A96564366}"/>
              </a:ext>
            </a:extLst>
          </p:cNvPr>
          <p:cNvSpPr/>
          <p:nvPr/>
        </p:nvSpPr>
        <p:spPr>
          <a:xfrm>
            <a:off x="4301322" y="3019829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6DABE7B-B77C-404D-A863-ED2EBE276331}"/>
              </a:ext>
            </a:extLst>
          </p:cNvPr>
          <p:cNvSpPr/>
          <p:nvPr/>
        </p:nvSpPr>
        <p:spPr>
          <a:xfrm>
            <a:off x="6796758" y="3037812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D227BD5-5657-4E1C-BAB6-CE78F03B56C5}"/>
              </a:ext>
            </a:extLst>
          </p:cNvPr>
          <p:cNvSpPr/>
          <p:nvPr/>
        </p:nvSpPr>
        <p:spPr>
          <a:xfrm>
            <a:off x="1774268" y="3338605"/>
            <a:ext cx="2459093" cy="2229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이름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F955C95-B6D8-44C4-8446-58A0DE1E6089}"/>
              </a:ext>
            </a:extLst>
          </p:cNvPr>
          <p:cNvSpPr/>
          <p:nvPr/>
        </p:nvSpPr>
        <p:spPr>
          <a:xfrm>
            <a:off x="6760415" y="2431869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86DF4EC-CB33-4CDE-9CEB-D19AF3383649}"/>
              </a:ext>
            </a:extLst>
          </p:cNvPr>
          <p:cNvSpPr/>
          <p:nvPr/>
        </p:nvSpPr>
        <p:spPr>
          <a:xfrm>
            <a:off x="5915636" y="3422239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B631230-196E-4E12-AA08-471C39C93886}"/>
              </a:ext>
            </a:extLst>
          </p:cNvPr>
          <p:cNvSpPr/>
          <p:nvPr/>
        </p:nvSpPr>
        <p:spPr>
          <a:xfrm>
            <a:off x="4211273" y="4041703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9A0FC09-6F73-45E3-8A34-3FAC786A42BC}"/>
              </a:ext>
            </a:extLst>
          </p:cNvPr>
          <p:cNvSpPr/>
          <p:nvPr/>
        </p:nvSpPr>
        <p:spPr>
          <a:xfrm>
            <a:off x="7439638" y="4041703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66869D89-5692-4572-8A10-21C8547150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8563" y="317500"/>
            <a:ext cx="5645150" cy="206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튜토리얼 </a:t>
            </a:r>
            <a:r>
              <a:rPr lang="en-US" altLang="ko-KR" dirty="0"/>
              <a:t>&gt; </a:t>
            </a:r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C87831A-D19A-4A8C-A02F-23150261E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266" y="2945045"/>
            <a:ext cx="284585" cy="352344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7EBC322F-7C4A-4AF3-AF8F-D098CDD7CF7C}"/>
              </a:ext>
            </a:extLst>
          </p:cNvPr>
          <p:cNvSpPr/>
          <p:nvPr/>
        </p:nvSpPr>
        <p:spPr>
          <a:xfrm>
            <a:off x="3723512" y="2667638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24CFC-1A7F-4084-BD70-0052D856D3DE}"/>
              </a:ext>
            </a:extLst>
          </p:cNvPr>
          <p:cNvSpPr txBox="1"/>
          <p:nvPr/>
        </p:nvSpPr>
        <p:spPr>
          <a:xfrm>
            <a:off x="9934235" y="1634858"/>
            <a:ext cx="185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PRO_002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9111560-9625-4635-A02B-DDA24B5D8BAC}"/>
              </a:ext>
            </a:extLst>
          </p:cNvPr>
          <p:cNvSpPr/>
          <p:nvPr/>
        </p:nvSpPr>
        <p:spPr>
          <a:xfrm>
            <a:off x="5251708" y="3857951"/>
            <a:ext cx="276637" cy="295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3AA0B-3EED-4030-B9A4-F16F93CFDD49}"/>
              </a:ext>
            </a:extLst>
          </p:cNvPr>
          <p:cNvSpPr txBox="1"/>
          <p:nvPr/>
        </p:nvSpPr>
        <p:spPr>
          <a:xfrm>
            <a:off x="9562446" y="342900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D48D99-27E9-4DD7-8B3E-188980A0C086}"/>
              </a:ext>
            </a:extLst>
          </p:cNvPr>
          <p:cNvSpPr txBox="1"/>
          <p:nvPr/>
        </p:nvSpPr>
        <p:spPr>
          <a:xfrm>
            <a:off x="9840286" y="3467377"/>
            <a:ext cx="2178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투표 기한 출력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6A2BD09-82BF-4FF6-AAA0-A3F749EDF141}"/>
              </a:ext>
            </a:extLst>
          </p:cNvPr>
          <p:cNvSpPr/>
          <p:nvPr/>
        </p:nvSpPr>
        <p:spPr>
          <a:xfrm>
            <a:off x="2211062" y="1499905"/>
            <a:ext cx="360727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7E2544-B134-44A5-849C-A39D87C28118}"/>
              </a:ext>
            </a:extLst>
          </p:cNvPr>
          <p:cNvSpPr/>
          <p:nvPr/>
        </p:nvSpPr>
        <p:spPr>
          <a:xfrm>
            <a:off x="1774268" y="1881079"/>
            <a:ext cx="1069658" cy="796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E303E8-0BC0-4FDD-9044-09B93833D327}"/>
              </a:ext>
            </a:extLst>
          </p:cNvPr>
          <p:cNvSpPr txBox="1"/>
          <p:nvPr/>
        </p:nvSpPr>
        <p:spPr>
          <a:xfrm>
            <a:off x="9580622" y="387501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88715A-F510-4B4F-8A62-1E95DDF0C63F}"/>
              </a:ext>
            </a:extLst>
          </p:cNvPr>
          <p:cNvSpPr txBox="1"/>
          <p:nvPr/>
        </p:nvSpPr>
        <p:spPr>
          <a:xfrm>
            <a:off x="9861348" y="3916444"/>
            <a:ext cx="2178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투표 결과 </a:t>
            </a:r>
            <a:r>
              <a:rPr lang="en-US" altLang="ko-KR" sz="1000" dirty="0"/>
              <a:t>1,2,3 </a:t>
            </a:r>
            <a:r>
              <a:rPr lang="ko-KR" altLang="en-US" sz="1000" dirty="0"/>
              <a:t>순위를 출력</a:t>
            </a:r>
          </a:p>
        </p:txBody>
      </p:sp>
    </p:spTree>
    <p:extLst>
      <p:ext uri="{BB962C8B-B14F-4D97-AF65-F5344CB8AC3E}">
        <p14:creationId xmlns:p14="http://schemas.microsoft.com/office/powerpoint/2010/main" val="121365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995</Words>
  <Application>Microsoft Office PowerPoint</Application>
  <PresentationFormat>와이드스크린</PresentationFormat>
  <Paragraphs>608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나눔고딕</vt:lpstr>
      <vt:lpstr>나눔고딕 ExtraBold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48</cp:revision>
  <dcterms:created xsi:type="dcterms:W3CDTF">2022-03-30T09:52:15Z</dcterms:created>
  <dcterms:modified xsi:type="dcterms:W3CDTF">2022-03-30T13:35:35Z</dcterms:modified>
</cp:coreProperties>
</file>