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8" r:id="rId3"/>
    <p:sldId id="259" r:id="rId4"/>
    <p:sldId id="260" r:id="rId5"/>
    <p:sldId id="261" r:id="rId6"/>
    <p:sldId id="263" r:id="rId7"/>
    <p:sldId id="262" r:id="rId8"/>
    <p:sldId id="264" r:id="rId9"/>
    <p:sldId id="265" r:id="rId10"/>
    <p:sldId id="266" r:id="rId11"/>
    <p:sldId id="268" r:id="rId12"/>
    <p:sldId id="267" r:id="rId13"/>
    <p:sldId id="270" r:id="rId14"/>
    <p:sldId id="269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63766E-7B16-4BE8-9104-37D45A54327A}" v="468" dt="2024-05-18T07:06:19.6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168" y="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ran Goldman" userId="2cabf5198df83f90" providerId="LiveId" clId="{A663766E-7B16-4BE8-9104-37D45A54327A}"/>
    <pc:docChg chg="undo custSel addSld delSld modSld sldOrd modMainMaster">
      <pc:chgData name="Doran Goldman" userId="2cabf5198df83f90" providerId="LiveId" clId="{A663766E-7B16-4BE8-9104-37D45A54327A}" dt="2024-05-18T07:06:26.844" v="7705" actId="1076"/>
      <pc:docMkLst>
        <pc:docMk/>
      </pc:docMkLst>
      <pc:sldChg chg="modSp new mod">
        <pc:chgData name="Doran Goldman" userId="2cabf5198df83f90" providerId="LiveId" clId="{A663766E-7B16-4BE8-9104-37D45A54327A}" dt="2024-05-17T17:23:30.942" v="97" actId="1076"/>
        <pc:sldMkLst>
          <pc:docMk/>
          <pc:sldMk cId="1553196128" sldId="256"/>
        </pc:sldMkLst>
        <pc:spChg chg="mod">
          <ac:chgData name="Doran Goldman" userId="2cabf5198df83f90" providerId="LiveId" clId="{A663766E-7B16-4BE8-9104-37D45A54327A}" dt="2024-05-17T17:23:30.942" v="97" actId="1076"/>
          <ac:spMkLst>
            <pc:docMk/>
            <pc:sldMk cId="1553196128" sldId="256"/>
            <ac:spMk id="2" creationId="{348B5C68-E66D-44D0-E7AD-D49AF6784A95}"/>
          </ac:spMkLst>
        </pc:spChg>
        <pc:spChg chg="mod">
          <ac:chgData name="Doran Goldman" userId="2cabf5198df83f90" providerId="LiveId" clId="{A663766E-7B16-4BE8-9104-37D45A54327A}" dt="2024-05-17T17:23:30.942" v="97" actId="1076"/>
          <ac:spMkLst>
            <pc:docMk/>
            <pc:sldMk cId="1553196128" sldId="256"/>
            <ac:spMk id="3" creationId="{3D9CA81F-AA5E-C7EA-187C-940DA0BFF721}"/>
          </ac:spMkLst>
        </pc:spChg>
      </pc:sldChg>
      <pc:sldChg chg="addSp delSp modSp new del mod">
        <pc:chgData name="Doran Goldman" userId="2cabf5198df83f90" providerId="LiveId" clId="{A663766E-7B16-4BE8-9104-37D45A54327A}" dt="2024-05-17T17:24:58.580" v="122" actId="47"/>
        <pc:sldMkLst>
          <pc:docMk/>
          <pc:sldMk cId="2571544348" sldId="257"/>
        </pc:sldMkLst>
        <pc:spChg chg="del">
          <ac:chgData name="Doran Goldman" userId="2cabf5198df83f90" providerId="LiveId" clId="{A663766E-7B16-4BE8-9104-37D45A54327A}" dt="2024-05-17T17:23:34.672" v="99" actId="478"/>
          <ac:spMkLst>
            <pc:docMk/>
            <pc:sldMk cId="2571544348" sldId="257"/>
            <ac:spMk id="2" creationId="{1467F0FF-7936-FA9C-4F90-0037A3A36F89}"/>
          </ac:spMkLst>
        </pc:spChg>
        <pc:spChg chg="del">
          <ac:chgData name="Doran Goldman" userId="2cabf5198df83f90" providerId="LiveId" clId="{A663766E-7B16-4BE8-9104-37D45A54327A}" dt="2024-05-17T17:23:36.591" v="100" actId="478"/>
          <ac:spMkLst>
            <pc:docMk/>
            <pc:sldMk cId="2571544348" sldId="257"/>
            <ac:spMk id="3" creationId="{DA4D2D73-99C5-0916-B8B0-BCEAD9BF09F2}"/>
          </ac:spMkLst>
        </pc:spChg>
        <pc:spChg chg="add del mod">
          <ac:chgData name="Doran Goldman" userId="2cabf5198df83f90" providerId="LiveId" clId="{A663766E-7B16-4BE8-9104-37D45A54327A}" dt="2024-05-17T17:23:49.145" v="104" actId="478"/>
          <ac:spMkLst>
            <pc:docMk/>
            <pc:sldMk cId="2571544348" sldId="257"/>
            <ac:spMk id="4" creationId="{FD6BF70D-6324-6A88-7699-F152EABE5171}"/>
          </ac:spMkLst>
        </pc:spChg>
      </pc:sldChg>
      <pc:sldChg chg="addSp delSp modSp new mod">
        <pc:chgData name="Doran Goldman" userId="2cabf5198df83f90" providerId="LiveId" clId="{A663766E-7B16-4BE8-9104-37D45A54327A}" dt="2024-05-18T01:07:14.256" v="3641" actId="20577"/>
        <pc:sldMkLst>
          <pc:docMk/>
          <pc:sldMk cId="4294742698" sldId="258"/>
        </pc:sldMkLst>
        <pc:spChg chg="mod">
          <ac:chgData name="Doran Goldman" userId="2cabf5198df83f90" providerId="LiveId" clId="{A663766E-7B16-4BE8-9104-37D45A54327A}" dt="2024-05-17T17:25:04.575" v="156" actId="20577"/>
          <ac:spMkLst>
            <pc:docMk/>
            <pc:sldMk cId="4294742698" sldId="258"/>
            <ac:spMk id="2" creationId="{037BC9EC-4C44-D6F1-38A1-7B02494EF759}"/>
          </ac:spMkLst>
        </pc:spChg>
        <pc:spChg chg="add del mod">
          <ac:chgData name="Doran Goldman" userId="2cabf5198df83f90" providerId="LiveId" clId="{A663766E-7B16-4BE8-9104-37D45A54327A}" dt="2024-05-17T17:25:16.335" v="160"/>
          <ac:spMkLst>
            <pc:docMk/>
            <pc:sldMk cId="4294742698" sldId="258"/>
            <ac:spMk id="3" creationId="{E80D2715-C45D-E010-93E8-A5732F83638C}"/>
          </ac:spMkLst>
        </pc:spChg>
        <pc:spChg chg="add mod">
          <ac:chgData name="Doran Goldman" userId="2cabf5198df83f90" providerId="LiveId" clId="{A663766E-7B16-4BE8-9104-37D45A54327A}" dt="2024-05-18T01:07:14.256" v="3641" actId="20577"/>
          <ac:spMkLst>
            <pc:docMk/>
            <pc:sldMk cId="4294742698" sldId="258"/>
            <ac:spMk id="4" creationId="{E7569CFC-81B1-F9F2-BC70-59F8E1631EC7}"/>
          </ac:spMkLst>
        </pc:spChg>
      </pc:sldChg>
      <pc:sldChg chg="addSp modSp new mod">
        <pc:chgData name="Doran Goldman" userId="2cabf5198df83f90" providerId="LiveId" clId="{A663766E-7B16-4BE8-9104-37D45A54327A}" dt="2024-05-18T04:03:35.884" v="5514" actId="1076"/>
        <pc:sldMkLst>
          <pc:docMk/>
          <pc:sldMk cId="2343984798" sldId="259"/>
        </pc:sldMkLst>
        <pc:spChg chg="mod">
          <ac:chgData name="Doran Goldman" userId="2cabf5198df83f90" providerId="LiveId" clId="{A663766E-7B16-4BE8-9104-37D45A54327A}" dt="2024-05-17T17:30:33.316" v="415" actId="20577"/>
          <ac:spMkLst>
            <pc:docMk/>
            <pc:sldMk cId="2343984798" sldId="259"/>
            <ac:spMk id="2" creationId="{542E12E7-75D7-040C-EF76-880F87A6C332}"/>
          </ac:spMkLst>
        </pc:spChg>
        <pc:spChg chg="add mod">
          <ac:chgData name="Doran Goldman" userId="2cabf5198df83f90" providerId="LiveId" clId="{A663766E-7B16-4BE8-9104-37D45A54327A}" dt="2024-05-18T01:29:39.123" v="4087" actId="5793"/>
          <ac:spMkLst>
            <pc:docMk/>
            <pc:sldMk cId="2343984798" sldId="259"/>
            <ac:spMk id="3" creationId="{F06C1989-C355-524D-2C8D-0320AE0E64E3}"/>
          </ac:spMkLst>
        </pc:spChg>
        <pc:picChg chg="add mod">
          <ac:chgData name="Doran Goldman" userId="2cabf5198df83f90" providerId="LiveId" clId="{A663766E-7B16-4BE8-9104-37D45A54327A}" dt="2024-05-17T22:19:11.779" v="971" actId="1076"/>
          <ac:picMkLst>
            <pc:docMk/>
            <pc:sldMk cId="2343984798" sldId="259"/>
            <ac:picMk id="1026" creationId="{A9A08C12-2711-9A06-5361-AC7B84073776}"/>
          </ac:picMkLst>
        </pc:picChg>
        <pc:picChg chg="add mod">
          <ac:chgData name="Doran Goldman" userId="2cabf5198df83f90" providerId="LiveId" clId="{A663766E-7B16-4BE8-9104-37D45A54327A}" dt="2024-05-18T04:03:35.884" v="5514" actId="1076"/>
          <ac:picMkLst>
            <pc:docMk/>
            <pc:sldMk cId="2343984798" sldId="259"/>
            <ac:picMk id="1028" creationId="{8482B643-72C1-E955-85BB-14158AC00BB0}"/>
          </ac:picMkLst>
        </pc:picChg>
        <pc:picChg chg="add mod">
          <ac:chgData name="Doran Goldman" userId="2cabf5198df83f90" providerId="LiveId" clId="{A663766E-7B16-4BE8-9104-37D45A54327A}" dt="2024-05-18T01:10:32.010" v="3704" actId="1076"/>
          <ac:picMkLst>
            <pc:docMk/>
            <pc:sldMk cId="2343984798" sldId="259"/>
            <ac:picMk id="1030" creationId="{A577AC15-8F16-BC0E-122F-A8888A375AD2}"/>
          </ac:picMkLst>
        </pc:picChg>
      </pc:sldChg>
      <pc:sldChg chg="addSp delSp modSp new mod">
        <pc:chgData name="Doran Goldman" userId="2cabf5198df83f90" providerId="LiveId" clId="{A663766E-7B16-4BE8-9104-37D45A54327A}" dt="2024-05-18T00:00:42.656" v="1971" actId="21"/>
        <pc:sldMkLst>
          <pc:docMk/>
          <pc:sldMk cId="4114961450" sldId="260"/>
        </pc:sldMkLst>
        <pc:spChg chg="mod">
          <ac:chgData name="Doran Goldman" userId="2cabf5198df83f90" providerId="LiveId" clId="{A663766E-7B16-4BE8-9104-37D45A54327A}" dt="2024-05-17T22:24:59.491" v="1065" actId="20577"/>
          <ac:spMkLst>
            <pc:docMk/>
            <pc:sldMk cId="4114961450" sldId="260"/>
            <ac:spMk id="2" creationId="{4A72A43D-9EBA-197E-D2F7-CA7D7C713071}"/>
          </ac:spMkLst>
        </pc:spChg>
        <pc:spChg chg="add del mod">
          <ac:chgData name="Doran Goldman" userId="2cabf5198df83f90" providerId="LiveId" clId="{A663766E-7B16-4BE8-9104-37D45A54327A}" dt="2024-05-17T23:41:45.040" v="1373" actId="478"/>
          <ac:spMkLst>
            <pc:docMk/>
            <pc:sldMk cId="4114961450" sldId="260"/>
            <ac:spMk id="3" creationId="{49D72775-2D74-C9F8-35B9-25CA8D963572}"/>
          </ac:spMkLst>
        </pc:spChg>
        <pc:spChg chg="add del mod">
          <ac:chgData name="Doran Goldman" userId="2cabf5198df83f90" providerId="LiveId" clId="{A663766E-7B16-4BE8-9104-37D45A54327A}" dt="2024-05-18T00:00:42.656" v="1971" actId="21"/>
          <ac:spMkLst>
            <pc:docMk/>
            <pc:sldMk cId="4114961450" sldId="260"/>
            <ac:spMk id="5" creationId="{7601FD61-8A44-4DE4-01B1-E1BFD84A6A8C}"/>
          </ac:spMkLst>
        </pc:spChg>
        <pc:picChg chg="add mod">
          <ac:chgData name="Doran Goldman" userId="2cabf5198df83f90" providerId="LiveId" clId="{A663766E-7B16-4BE8-9104-37D45A54327A}" dt="2024-05-17T23:41:49.731" v="1374" actId="1076"/>
          <ac:picMkLst>
            <pc:docMk/>
            <pc:sldMk cId="4114961450" sldId="260"/>
            <ac:picMk id="2050" creationId="{75C886B7-8F1D-A8EE-39E9-9A7781ACD2AB}"/>
          </ac:picMkLst>
        </pc:picChg>
      </pc:sldChg>
      <pc:sldChg chg="addSp delSp modSp add mod">
        <pc:chgData name="Doran Goldman" userId="2cabf5198df83f90" providerId="LiveId" clId="{A663766E-7B16-4BE8-9104-37D45A54327A}" dt="2024-05-18T01:29:51.367" v="4093" actId="5793"/>
        <pc:sldMkLst>
          <pc:docMk/>
          <pc:sldMk cId="1105752529" sldId="261"/>
        </pc:sldMkLst>
        <pc:spChg chg="mod">
          <ac:chgData name="Doran Goldman" userId="2cabf5198df83f90" providerId="LiveId" clId="{A663766E-7B16-4BE8-9104-37D45A54327A}" dt="2024-05-17T23:42:38.029" v="1487" actId="20577"/>
          <ac:spMkLst>
            <pc:docMk/>
            <pc:sldMk cId="1105752529" sldId="261"/>
            <ac:spMk id="2" creationId="{4A72A43D-9EBA-197E-D2F7-CA7D7C713071}"/>
          </ac:spMkLst>
        </pc:spChg>
        <pc:spChg chg="add mod">
          <ac:chgData name="Doran Goldman" userId="2cabf5198df83f90" providerId="LiveId" clId="{A663766E-7B16-4BE8-9104-37D45A54327A}" dt="2024-05-18T01:29:51.367" v="4093" actId="5793"/>
          <ac:spMkLst>
            <pc:docMk/>
            <pc:sldMk cId="1105752529" sldId="261"/>
            <ac:spMk id="3" creationId="{9C0440E1-17FD-80FD-661F-B09DCE5FF557}"/>
          </ac:spMkLst>
        </pc:spChg>
        <pc:spChg chg="del">
          <ac:chgData name="Doran Goldman" userId="2cabf5198df83f90" providerId="LiveId" clId="{A663766E-7B16-4BE8-9104-37D45A54327A}" dt="2024-05-17T23:42:22.053" v="1376" actId="478"/>
          <ac:spMkLst>
            <pc:docMk/>
            <pc:sldMk cId="1105752529" sldId="261"/>
            <ac:spMk id="5" creationId="{7601FD61-8A44-4DE4-01B1-E1BFD84A6A8C}"/>
          </ac:spMkLst>
        </pc:spChg>
        <pc:spChg chg="add mod">
          <ac:chgData name="Doran Goldman" userId="2cabf5198df83f90" providerId="LiveId" clId="{A663766E-7B16-4BE8-9104-37D45A54327A}" dt="2024-05-18T00:01:40.387" v="1997" actId="1076"/>
          <ac:spMkLst>
            <pc:docMk/>
            <pc:sldMk cId="1105752529" sldId="261"/>
            <ac:spMk id="15" creationId="{F4C04CA9-386E-BD94-2255-1A6D40BB3E0A}"/>
          </ac:spMkLst>
        </pc:spChg>
        <pc:spChg chg="add mod">
          <ac:chgData name="Doran Goldman" userId="2cabf5198df83f90" providerId="LiveId" clId="{A663766E-7B16-4BE8-9104-37D45A54327A}" dt="2024-05-18T00:01:40.387" v="1997" actId="1076"/>
          <ac:spMkLst>
            <pc:docMk/>
            <pc:sldMk cId="1105752529" sldId="261"/>
            <ac:spMk id="16" creationId="{9C1D2072-ED25-4749-59AB-D303A81EFC14}"/>
          </ac:spMkLst>
        </pc:spChg>
        <pc:spChg chg="add del mod">
          <ac:chgData name="Doran Goldman" userId="2cabf5198df83f90" providerId="LiveId" clId="{A663766E-7B16-4BE8-9104-37D45A54327A}" dt="2024-05-18T00:00:39.578" v="1969" actId="478"/>
          <ac:spMkLst>
            <pc:docMk/>
            <pc:sldMk cId="1105752529" sldId="261"/>
            <ac:spMk id="17" creationId="{6E241694-E81B-BA6F-E7AD-6B140463A026}"/>
          </ac:spMkLst>
        </pc:spChg>
        <pc:spChg chg="add mod">
          <ac:chgData name="Doran Goldman" userId="2cabf5198df83f90" providerId="LiveId" clId="{A663766E-7B16-4BE8-9104-37D45A54327A}" dt="2024-05-18T00:01:07.820" v="1996" actId="1076"/>
          <ac:spMkLst>
            <pc:docMk/>
            <pc:sldMk cId="1105752529" sldId="261"/>
            <ac:spMk id="18" creationId="{01515FBF-086C-334C-6402-DB8A74F7AEAE}"/>
          </ac:spMkLst>
        </pc:spChg>
        <pc:picChg chg="add del mod">
          <ac:chgData name="Doran Goldman" userId="2cabf5198df83f90" providerId="LiveId" clId="{A663766E-7B16-4BE8-9104-37D45A54327A}" dt="2024-05-17T23:54:49.767" v="1802" actId="478"/>
          <ac:picMkLst>
            <pc:docMk/>
            <pc:sldMk cId="1105752529" sldId="261"/>
            <ac:picMk id="6" creationId="{5291795F-143D-044C-F414-8C5E4758F1F8}"/>
          </ac:picMkLst>
        </pc:picChg>
        <pc:picChg chg="add mod">
          <ac:chgData name="Doran Goldman" userId="2cabf5198df83f90" providerId="LiveId" clId="{A663766E-7B16-4BE8-9104-37D45A54327A}" dt="2024-05-18T00:01:40.387" v="1997" actId="1076"/>
          <ac:picMkLst>
            <pc:docMk/>
            <pc:sldMk cId="1105752529" sldId="261"/>
            <ac:picMk id="8" creationId="{70FFA856-E6FE-C36C-EC1B-39FF992D1C21}"/>
          </ac:picMkLst>
        </pc:picChg>
        <pc:picChg chg="add mod">
          <ac:chgData name="Doran Goldman" userId="2cabf5198df83f90" providerId="LiveId" clId="{A663766E-7B16-4BE8-9104-37D45A54327A}" dt="2024-05-18T00:01:40.387" v="1997" actId="1076"/>
          <ac:picMkLst>
            <pc:docMk/>
            <pc:sldMk cId="1105752529" sldId="261"/>
            <ac:picMk id="10" creationId="{E974E2F4-4B35-2A49-5343-B13BA885F34F}"/>
          </ac:picMkLst>
        </pc:picChg>
        <pc:picChg chg="add mod">
          <ac:chgData name="Doran Goldman" userId="2cabf5198df83f90" providerId="LiveId" clId="{A663766E-7B16-4BE8-9104-37D45A54327A}" dt="2024-05-18T00:01:40.387" v="1997" actId="1076"/>
          <ac:picMkLst>
            <pc:docMk/>
            <pc:sldMk cId="1105752529" sldId="261"/>
            <ac:picMk id="12" creationId="{054D623F-E29D-4094-A97A-95F92C40C8F2}"/>
          </ac:picMkLst>
        </pc:picChg>
        <pc:picChg chg="add del">
          <ac:chgData name="Doran Goldman" userId="2cabf5198df83f90" providerId="LiveId" clId="{A663766E-7B16-4BE8-9104-37D45A54327A}" dt="2024-05-17T23:58:52.012" v="1828" actId="22"/>
          <ac:picMkLst>
            <pc:docMk/>
            <pc:sldMk cId="1105752529" sldId="261"/>
            <ac:picMk id="14" creationId="{6EE84742-DA79-DB80-4AA6-CA7C7548C145}"/>
          </ac:picMkLst>
        </pc:picChg>
        <pc:picChg chg="del">
          <ac:chgData name="Doran Goldman" userId="2cabf5198df83f90" providerId="LiveId" clId="{A663766E-7B16-4BE8-9104-37D45A54327A}" dt="2024-05-17T23:42:22.053" v="1376" actId="478"/>
          <ac:picMkLst>
            <pc:docMk/>
            <pc:sldMk cId="1105752529" sldId="261"/>
            <ac:picMk id="2050" creationId="{75C886B7-8F1D-A8EE-39E9-9A7781ACD2AB}"/>
          </ac:picMkLst>
        </pc:picChg>
      </pc:sldChg>
      <pc:sldChg chg="addSp delSp modSp add mod modAnim">
        <pc:chgData name="Doran Goldman" userId="2cabf5198df83f90" providerId="LiveId" clId="{A663766E-7B16-4BE8-9104-37D45A54327A}" dt="2024-05-18T01:06:36.370" v="3633" actId="1076"/>
        <pc:sldMkLst>
          <pc:docMk/>
          <pc:sldMk cId="2254418916" sldId="262"/>
        </pc:sldMkLst>
        <pc:spChg chg="mod">
          <ac:chgData name="Doran Goldman" userId="2cabf5198df83f90" providerId="LiveId" clId="{A663766E-7B16-4BE8-9104-37D45A54327A}" dt="2024-05-18T00:14:26.134" v="2304" actId="20577"/>
          <ac:spMkLst>
            <pc:docMk/>
            <pc:sldMk cId="2254418916" sldId="262"/>
            <ac:spMk id="2" creationId="{4A72A43D-9EBA-197E-D2F7-CA7D7C713071}"/>
          </ac:spMkLst>
        </pc:spChg>
        <pc:spChg chg="del">
          <ac:chgData name="Doran Goldman" userId="2cabf5198df83f90" providerId="LiveId" clId="{A663766E-7B16-4BE8-9104-37D45A54327A}" dt="2024-05-18T00:07:34.956" v="2179" actId="478"/>
          <ac:spMkLst>
            <pc:docMk/>
            <pc:sldMk cId="2254418916" sldId="262"/>
            <ac:spMk id="3" creationId="{9C0440E1-17FD-80FD-661F-B09DCE5FF557}"/>
          </ac:spMkLst>
        </pc:spChg>
        <pc:spChg chg="add del mod">
          <ac:chgData name="Doran Goldman" userId="2cabf5198df83f90" providerId="LiveId" clId="{A663766E-7B16-4BE8-9104-37D45A54327A}" dt="2024-05-18T00:13:00.979" v="2189"/>
          <ac:spMkLst>
            <pc:docMk/>
            <pc:sldMk cId="2254418916" sldId="262"/>
            <ac:spMk id="5" creationId="{78C31390-8C6C-F3F5-240E-83DE77A5997E}"/>
          </ac:spMkLst>
        </pc:spChg>
        <pc:spChg chg="add mod">
          <ac:chgData name="Doran Goldman" userId="2cabf5198df83f90" providerId="LiveId" clId="{A663766E-7B16-4BE8-9104-37D45A54327A}" dt="2024-05-18T00:13:24.717" v="2226"/>
          <ac:spMkLst>
            <pc:docMk/>
            <pc:sldMk cId="2254418916" sldId="262"/>
            <ac:spMk id="7" creationId="{C6CB008B-577A-3855-E9A8-9A7ADCF6EBEC}"/>
          </ac:spMkLst>
        </pc:spChg>
        <pc:spChg chg="add mod">
          <ac:chgData name="Doran Goldman" userId="2cabf5198df83f90" providerId="LiveId" clId="{A663766E-7B16-4BE8-9104-37D45A54327A}" dt="2024-05-18T00:13:24.717" v="2226"/>
          <ac:spMkLst>
            <pc:docMk/>
            <pc:sldMk cId="2254418916" sldId="262"/>
            <ac:spMk id="9" creationId="{C49F894B-351A-1C8B-953F-2857B7FBD251}"/>
          </ac:spMkLst>
        </pc:spChg>
        <pc:spChg chg="add mod">
          <ac:chgData name="Doran Goldman" userId="2cabf5198df83f90" providerId="LiveId" clId="{A663766E-7B16-4BE8-9104-37D45A54327A}" dt="2024-05-18T00:13:24.717" v="2226"/>
          <ac:spMkLst>
            <pc:docMk/>
            <pc:sldMk cId="2254418916" sldId="262"/>
            <ac:spMk id="14" creationId="{9DF5EEC3-762A-A280-0099-894D28AAC2B1}"/>
          </ac:spMkLst>
        </pc:spChg>
        <pc:spChg chg="del">
          <ac:chgData name="Doran Goldman" userId="2cabf5198df83f90" providerId="LiveId" clId="{A663766E-7B16-4BE8-9104-37D45A54327A}" dt="2024-05-18T00:07:15.729" v="2177" actId="478"/>
          <ac:spMkLst>
            <pc:docMk/>
            <pc:sldMk cId="2254418916" sldId="262"/>
            <ac:spMk id="15" creationId="{F4C04CA9-386E-BD94-2255-1A6D40BB3E0A}"/>
          </ac:spMkLst>
        </pc:spChg>
        <pc:spChg chg="del">
          <ac:chgData name="Doran Goldman" userId="2cabf5198df83f90" providerId="LiveId" clId="{A663766E-7B16-4BE8-9104-37D45A54327A}" dt="2024-05-18T00:07:16.755" v="2178" actId="478"/>
          <ac:spMkLst>
            <pc:docMk/>
            <pc:sldMk cId="2254418916" sldId="262"/>
            <ac:spMk id="16" creationId="{9C1D2072-ED25-4749-59AB-D303A81EFC14}"/>
          </ac:spMkLst>
        </pc:spChg>
        <pc:spChg chg="add mod">
          <ac:chgData name="Doran Goldman" userId="2cabf5198df83f90" providerId="LiveId" clId="{A663766E-7B16-4BE8-9104-37D45A54327A}" dt="2024-05-18T00:35:48.173" v="2889" actId="1037"/>
          <ac:spMkLst>
            <pc:docMk/>
            <pc:sldMk cId="2254418916" sldId="262"/>
            <ac:spMk id="17" creationId="{3FEE6E4D-8E3D-031F-399F-80EB4A789750}"/>
          </ac:spMkLst>
        </pc:spChg>
        <pc:spChg chg="del">
          <ac:chgData name="Doran Goldman" userId="2cabf5198df83f90" providerId="LiveId" clId="{A663766E-7B16-4BE8-9104-37D45A54327A}" dt="2024-05-18T00:07:12.309" v="2176" actId="478"/>
          <ac:spMkLst>
            <pc:docMk/>
            <pc:sldMk cId="2254418916" sldId="262"/>
            <ac:spMk id="18" creationId="{01515FBF-086C-334C-6402-DB8A74F7AEAE}"/>
          </ac:spMkLst>
        </pc:spChg>
        <pc:spChg chg="add mod">
          <ac:chgData name="Doran Goldman" userId="2cabf5198df83f90" providerId="LiveId" clId="{A663766E-7B16-4BE8-9104-37D45A54327A}" dt="2024-05-18T00:35:48.173" v="2889" actId="1037"/>
          <ac:spMkLst>
            <pc:docMk/>
            <pc:sldMk cId="2254418916" sldId="262"/>
            <ac:spMk id="19" creationId="{2185B05D-964D-452A-2A44-3F0B932DE74B}"/>
          </ac:spMkLst>
        </pc:spChg>
        <pc:spChg chg="add mod">
          <ac:chgData name="Doran Goldman" userId="2cabf5198df83f90" providerId="LiveId" clId="{A663766E-7B16-4BE8-9104-37D45A54327A}" dt="2024-05-18T00:15:22.619" v="2318" actId="571"/>
          <ac:spMkLst>
            <pc:docMk/>
            <pc:sldMk cId="2254418916" sldId="262"/>
            <ac:spMk id="21" creationId="{F6DD334A-662C-2CB1-EF66-08078621BF25}"/>
          </ac:spMkLst>
        </pc:spChg>
        <pc:spChg chg="add del mod">
          <ac:chgData name="Doran Goldman" userId="2cabf5198df83f90" providerId="LiveId" clId="{A663766E-7B16-4BE8-9104-37D45A54327A}" dt="2024-05-18T00:22:18.453" v="2417" actId="478"/>
          <ac:spMkLst>
            <pc:docMk/>
            <pc:sldMk cId="2254418916" sldId="262"/>
            <ac:spMk id="23" creationId="{E3200E0C-BA8A-8913-6277-6A94BCECE35A}"/>
          </ac:spMkLst>
        </pc:spChg>
        <pc:spChg chg="add del">
          <ac:chgData name="Doran Goldman" userId="2cabf5198df83f90" providerId="LiveId" clId="{A663766E-7B16-4BE8-9104-37D45A54327A}" dt="2024-05-18T00:23:13.141" v="2424"/>
          <ac:spMkLst>
            <pc:docMk/>
            <pc:sldMk cId="2254418916" sldId="262"/>
            <ac:spMk id="25" creationId="{7BA998B1-1A49-0A03-DCBF-DD770620FF8C}"/>
          </ac:spMkLst>
        </pc:spChg>
        <pc:spChg chg="add del">
          <ac:chgData name="Doran Goldman" userId="2cabf5198df83f90" providerId="LiveId" clId="{A663766E-7B16-4BE8-9104-37D45A54327A}" dt="2024-05-18T00:23:38.253" v="2427"/>
          <ac:spMkLst>
            <pc:docMk/>
            <pc:sldMk cId="2254418916" sldId="262"/>
            <ac:spMk id="27" creationId="{CB8745B3-E4C3-9487-E850-A74A68E8AA77}"/>
          </ac:spMkLst>
        </pc:spChg>
        <pc:spChg chg="add mod">
          <ac:chgData name="Doran Goldman" userId="2cabf5198df83f90" providerId="LiveId" clId="{A663766E-7B16-4BE8-9104-37D45A54327A}" dt="2024-05-18T00:34:43.408" v="2843" actId="1076"/>
          <ac:spMkLst>
            <pc:docMk/>
            <pc:sldMk cId="2254418916" sldId="262"/>
            <ac:spMk id="29" creationId="{5768BB41-7419-2FDD-323D-AD08E07A390C}"/>
          </ac:spMkLst>
        </pc:spChg>
        <pc:spChg chg="add mod">
          <ac:chgData name="Doran Goldman" userId="2cabf5198df83f90" providerId="LiveId" clId="{A663766E-7B16-4BE8-9104-37D45A54327A}" dt="2024-05-18T00:35:56.827" v="2895" actId="1076"/>
          <ac:spMkLst>
            <pc:docMk/>
            <pc:sldMk cId="2254418916" sldId="262"/>
            <ac:spMk id="30" creationId="{BDB3247A-ADA9-68D0-DCE0-4E7BAEABAB43}"/>
          </ac:spMkLst>
        </pc:spChg>
        <pc:spChg chg="add del mod">
          <ac:chgData name="Doran Goldman" userId="2cabf5198df83f90" providerId="LiveId" clId="{A663766E-7B16-4BE8-9104-37D45A54327A}" dt="2024-05-18T00:25:12.957" v="2646" actId="478"/>
          <ac:spMkLst>
            <pc:docMk/>
            <pc:sldMk cId="2254418916" sldId="262"/>
            <ac:spMk id="31" creationId="{C4AD0DD5-73BE-8053-4B26-B2E6176FD69C}"/>
          </ac:spMkLst>
        </pc:spChg>
        <pc:spChg chg="add mod">
          <ac:chgData name="Doran Goldman" userId="2cabf5198df83f90" providerId="LiveId" clId="{A663766E-7B16-4BE8-9104-37D45A54327A}" dt="2024-05-18T00:25:26.919" v="2651" actId="767"/>
          <ac:spMkLst>
            <pc:docMk/>
            <pc:sldMk cId="2254418916" sldId="262"/>
            <ac:spMk id="33" creationId="{1B4DDBA0-EE13-CE10-6832-32C74C0F005E}"/>
          </ac:spMkLst>
        </pc:spChg>
        <pc:spChg chg="add mod">
          <ac:chgData name="Doran Goldman" userId="2cabf5198df83f90" providerId="LiveId" clId="{A663766E-7B16-4BE8-9104-37D45A54327A}" dt="2024-05-18T00:36:04.673" v="2897" actId="1076"/>
          <ac:spMkLst>
            <pc:docMk/>
            <pc:sldMk cId="2254418916" sldId="262"/>
            <ac:spMk id="34" creationId="{BAC55043-4139-3E3B-4C8F-A45A58462E43}"/>
          </ac:spMkLst>
        </pc:spChg>
        <pc:spChg chg="add del mod">
          <ac:chgData name="Doran Goldman" userId="2cabf5198df83f90" providerId="LiveId" clId="{A663766E-7B16-4BE8-9104-37D45A54327A}" dt="2024-05-18T00:27:28.597" v="2734"/>
          <ac:spMkLst>
            <pc:docMk/>
            <pc:sldMk cId="2254418916" sldId="262"/>
            <ac:spMk id="36" creationId="{7DB4B629-1AF5-C3F4-C88A-03CA4D52782B}"/>
          </ac:spMkLst>
        </pc:spChg>
        <pc:picChg chg="add del mod modCrop">
          <ac:chgData name="Doran Goldman" userId="2cabf5198df83f90" providerId="LiveId" clId="{A663766E-7B16-4BE8-9104-37D45A54327A}" dt="2024-05-18T00:27:28.597" v="2734"/>
          <ac:picMkLst>
            <pc:docMk/>
            <pc:sldMk cId="2254418916" sldId="262"/>
            <ac:picMk id="4" creationId="{699357A0-A75F-836D-F0B6-0FE92D1E433E}"/>
          </ac:picMkLst>
        </pc:picChg>
        <pc:picChg chg="add mod">
          <ac:chgData name="Doran Goldman" userId="2cabf5198df83f90" providerId="LiveId" clId="{A663766E-7B16-4BE8-9104-37D45A54327A}" dt="2024-05-18T00:13:24.717" v="2226"/>
          <ac:picMkLst>
            <pc:docMk/>
            <pc:sldMk cId="2254418916" sldId="262"/>
            <ac:picMk id="6" creationId="{3BF16D28-80A6-D0E4-74F7-B869B8AA5200}"/>
          </ac:picMkLst>
        </pc:picChg>
        <pc:picChg chg="del">
          <ac:chgData name="Doran Goldman" userId="2cabf5198df83f90" providerId="LiveId" clId="{A663766E-7B16-4BE8-9104-37D45A54327A}" dt="2024-05-18T00:07:15.729" v="2177" actId="478"/>
          <ac:picMkLst>
            <pc:docMk/>
            <pc:sldMk cId="2254418916" sldId="262"/>
            <ac:picMk id="8" creationId="{70FFA856-E6FE-C36C-EC1B-39FF992D1C21}"/>
          </ac:picMkLst>
        </pc:picChg>
        <pc:picChg chg="del">
          <ac:chgData name="Doran Goldman" userId="2cabf5198df83f90" providerId="LiveId" clId="{A663766E-7B16-4BE8-9104-37D45A54327A}" dt="2024-05-18T00:07:15.729" v="2177" actId="478"/>
          <ac:picMkLst>
            <pc:docMk/>
            <pc:sldMk cId="2254418916" sldId="262"/>
            <ac:picMk id="10" creationId="{E974E2F4-4B35-2A49-5343-B13BA885F34F}"/>
          </ac:picMkLst>
        </pc:picChg>
        <pc:picChg chg="add mod">
          <ac:chgData name="Doran Goldman" userId="2cabf5198df83f90" providerId="LiveId" clId="{A663766E-7B16-4BE8-9104-37D45A54327A}" dt="2024-05-18T00:13:24.717" v="2226"/>
          <ac:picMkLst>
            <pc:docMk/>
            <pc:sldMk cId="2254418916" sldId="262"/>
            <ac:picMk id="11" creationId="{8BFEC168-8E2E-A5FE-7BCA-E66E2E92EE95}"/>
          </ac:picMkLst>
        </pc:picChg>
        <pc:picChg chg="del">
          <ac:chgData name="Doran Goldman" userId="2cabf5198df83f90" providerId="LiveId" clId="{A663766E-7B16-4BE8-9104-37D45A54327A}" dt="2024-05-18T00:07:15.729" v="2177" actId="478"/>
          <ac:picMkLst>
            <pc:docMk/>
            <pc:sldMk cId="2254418916" sldId="262"/>
            <ac:picMk id="12" creationId="{054D623F-E29D-4094-A97A-95F92C40C8F2}"/>
          </ac:picMkLst>
        </pc:picChg>
        <pc:picChg chg="add mod">
          <ac:chgData name="Doran Goldman" userId="2cabf5198df83f90" providerId="LiveId" clId="{A663766E-7B16-4BE8-9104-37D45A54327A}" dt="2024-05-18T00:13:24.717" v="2226"/>
          <ac:picMkLst>
            <pc:docMk/>
            <pc:sldMk cId="2254418916" sldId="262"/>
            <ac:picMk id="13" creationId="{99AB613C-6EEF-4168-DCA9-CDD89A8A2A41}"/>
          </ac:picMkLst>
        </pc:picChg>
        <pc:picChg chg="add mod">
          <ac:chgData name="Doran Goldman" userId="2cabf5198df83f90" providerId="LiveId" clId="{A663766E-7B16-4BE8-9104-37D45A54327A}" dt="2024-05-18T00:35:48.173" v="2889" actId="1037"/>
          <ac:picMkLst>
            <pc:docMk/>
            <pc:sldMk cId="2254418916" sldId="262"/>
            <ac:picMk id="20" creationId="{01C0358A-730F-621B-96AD-2CD04B7DABB1}"/>
          </ac:picMkLst>
        </pc:picChg>
        <pc:picChg chg="add del mod modCrop">
          <ac:chgData name="Doran Goldman" userId="2cabf5198df83f90" providerId="LiveId" clId="{A663766E-7B16-4BE8-9104-37D45A54327A}" dt="2024-05-18T00:22:19.852" v="2418" actId="478"/>
          <ac:picMkLst>
            <pc:docMk/>
            <pc:sldMk cId="2254418916" sldId="262"/>
            <ac:picMk id="22" creationId="{4F1054F0-161C-6378-31FB-1A53C37C1FB3}"/>
          </ac:picMkLst>
        </pc:picChg>
        <pc:picChg chg="add del mod modCrop">
          <ac:chgData name="Doran Goldman" userId="2cabf5198df83f90" providerId="LiveId" clId="{A663766E-7B16-4BE8-9104-37D45A54327A}" dt="2024-05-18T00:23:13.141" v="2424"/>
          <ac:picMkLst>
            <pc:docMk/>
            <pc:sldMk cId="2254418916" sldId="262"/>
            <ac:picMk id="24" creationId="{E34DCF7D-97F7-6437-01B4-272E5ADF0922}"/>
          </ac:picMkLst>
        </pc:picChg>
        <pc:picChg chg="del mod">
          <ac:chgData name="Doran Goldman" userId="2cabf5198df83f90" providerId="LiveId" clId="{A663766E-7B16-4BE8-9104-37D45A54327A}" dt="2024-05-18T00:23:38.253" v="2427"/>
          <ac:picMkLst>
            <pc:docMk/>
            <pc:sldMk cId="2254418916" sldId="262"/>
            <ac:picMk id="26" creationId="{C2D47F97-B142-17E2-724A-2A983219206A}"/>
          </ac:picMkLst>
        </pc:picChg>
        <pc:picChg chg="mod">
          <ac:chgData name="Doran Goldman" userId="2cabf5198df83f90" providerId="LiveId" clId="{A663766E-7B16-4BE8-9104-37D45A54327A}" dt="2024-05-18T01:06:36.370" v="3633" actId="1076"/>
          <ac:picMkLst>
            <pc:docMk/>
            <pc:sldMk cId="2254418916" sldId="262"/>
            <ac:picMk id="28" creationId="{93F20C81-3D8F-F9CC-29B0-3D7AAB1AF6E6}"/>
          </ac:picMkLst>
        </pc:picChg>
        <pc:picChg chg="add del mod">
          <ac:chgData name="Doran Goldman" userId="2cabf5198df83f90" providerId="LiveId" clId="{A663766E-7B16-4BE8-9104-37D45A54327A}" dt="2024-05-18T00:25:20.669" v="2649" actId="478"/>
          <ac:picMkLst>
            <pc:docMk/>
            <pc:sldMk cId="2254418916" sldId="262"/>
            <ac:picMk id="32" creationId="{B1F9E893-A46D-D6FE-40CE-AD9AF6EA7050}"/>
          </ac:picMkLst>
        </pc:picChg>
        <pc:picChg chg="add mod ord modCrop">
          <ac:chgData name="Doran Goldman" userId="2cabf5198df83f90" providerId="LiveId" clId="{A663766E-7B16-4BE8-9104-37D45A54327A}" dt="2024-05-18T00:36:01.603" v="2896" actId="1076"/>
          <ac:picMkLst>
            <pc:docMk/>
            <pc:sldMk cId="2254418916" sldId="262"/>
            <ac:picMk id="35" creationId="{6586051B-F169-CC47-83AD-31A7EF017B35}"/>
          </ac:picMkLst>
        </pc:picChg>
        <pc:picChg chg="mod">
          <ac:chgData name="Doran Goldman" userId="2cabf5198df83f90" providerId="LiveId" clId="{A663766E-7B16-4BE8-9104-37D45A54327A}" dt="2024-05-18T00:27:05.382" v="2727"/>
          <ac:picMkLst>
            <pc:docMk/>
            <pc:sldMk cId="2254418916" sldId="262"/>
            <ac:picMk id="37" creationId="{A1FE1FB2-E50E-3D3E-E3E8-9944A986AD8B}"/>
          </ac:picMkLst>
        </pc:picChg>
        <pc:picChg chg="mod">
          <ac:chgData name="Doran Goldman" userId="2cabf5198df83f90" providerId="LiveId" clId="{A663766E-7B16-4BE8-9104-37D45A54327A}" dt="2024-05-18T00:27:20.288" v="2732"/>
          <ac:picMkLst>
            <pc:docMk/>
            <pc:sldMk cId="2254418916" sldId="262"/>
            <ac:picMk id="38" creationId="{AF94EA96-4903-2369-2861-758E6FB3400D}"/>
          </ac:picMkLst>
        </pc:picChg>
        <pc:picChg chg="mod">
          <ac:chgData name="Doran Goldman" userId="2cabf5198df83f90" providerId="LiveId" clId="{A663766E-7B16-4BE8-9104-37D45A54327A}" dt="2024-05-18T00:37:13.422" v="2902" actId="1076"/>
          <ac:picMkLst>
            <pc:docMk/>
            <pc:sldMk cId="2254418916" sldId="262"/>
            <ac:picMk id="39" creationId="{A5385343-16AC-0546-11F1-2D0CD6DC50F8}"/>
          </ac:picMkLst>
        </pc:picChg>
        <pc:picChg chg="add mod">
          <ac:chgData name="Doran Goldman" userId="2cabf5198df83f90" providerId="LiveId" clId="{A663766E-7B16-4BE8-9104-37D45A54327A}" dt="2024-05-18T00:36:18.333" v="2900" actId="1076"/>
          <ac:picMkLst>
            <pc:docMk/>
            <pc:sldMk cId="2254418916" sldId="262"/>
            <ac:picMk id="40" creationId="{DC9BF54C-8F3C-AFFC-074C-67C6E9967E65}"/>
          </ac:picMkLst>
        </pc:picChg>
      </pc:sldChg>
      <pc:sldChg chg="addSp delSp modSp add mod addAnim delAnim modAnim">
        <pc:chgData name="Doran Goldman" userId="2cabf5198df83f90" providerId="LiveId" clId="{A663766E-7B16-4BE8-9104-37D45A54327A}" dt="2024-05-18T00:50:18.219" v="3269" actId="1038"/>
        <pc:sldMkLst>
          <pc:docMk/>
          <pc:sldMk cId="988433286" sldId="263"/>
        </pc:sldMkLst>
        <pc:spChg chg="mod">
          <ac:chgData name="Doran Goldman" userId="2cabf5198df83f90" providerId="LiveId" clId="{A663766E-7B16-4BE8-9104-37D45A54327A}" dt="2024-05-18T00:16:48.586" v="2378" actId="20577"/>
          <ac:spMkLst>
            <pc:docMk/>
            <pc:sldMk cId="988433286" sldId="263"/>
            <ac:spMk id="2" creationId="{4A72A43D-9EBA-197E-D2F7-CA7D7C713071}"/>
          </ac:spMkLst>
        </pc:spChg>
        <pc:spChg chg="del">
          <ac:chgData name="Doran Goldman" userId="2cabf5198df83f90" providerId="LiveId" clId="{A663766E-7B16-4BE8-9104-37D45A54327A}" dt="2024-05-18T00:34:12.573" v="2833" actId="478"/>
          <ac:spMkLst>
            <pc:docMk/>
            <pc:sldMk cId="988433286" sldId="263"/>
            <ac:spMk id="3" creationId="{9C0440E1-17FD-80FD-661F-B09DCE5FF557}"/>
          </ac:spMkLst>
        </pc:spChg>
        <pc:spChg chg="add mod">
          <ac:chgData name="Doran Goldman" userId="2cabf5198df83f90" providerId="LiveId" clId="{A663766E-7B16-4BE8-9104-37D45A54327A}" dt="2024-05-18T00:50:18.219" v="3269" actId="1038"/>
          <ac:spMkLst>
            <pc:docMk/>
            <pc:sldMk cId="988433286" sldId="263"/>
            <ac:spMk id="4" creationId="{783A47E2-C316-803B-3607-965A30FF3C77}"/>
          </ac:spMkLst>
        </pc:spChg>
        <pc:spChg chg="add mod">
          <ac:chgData name="Doran Goldman" userId="2cabf5198df83f90" providerId="LiveId" clId="{A663766E-7B16-4BE8-9104-37D45A54327A}" dt="2024-05-18T00:50:18.219" v="3269" actId="1038"/>
          <ac:spMkLst>
            <pc:docMk/>
            <pc:sldMk cId="988433286" sldId="263"/>
            <ac:spMk id="5" creationId="{28DBEBAF-D867-FA5A-BCEC-A7821F8005B4}"/>
          </ac:spMkLst>
        </pc:spChg>
        <pc:spChg chg="add mod">
          <ac:chgData name="Doran Goldman" userId="2cabf5198df83f90" providerId="LiveId" clId="{A663766E-7B16-4BE8-9104-37D45A54327A}" dt="2024-05-18T00:50:18.219" v="3269" actId="1038"/>
          <ac:spMkLst>
            <pc:docMk/>
            <pc:sldMk cId="988433286" sldId="263"/>
            <ac:spMk id="6" creationId="{33A27540-2BC1-6C76-8A15-EA6D77E1E5CA}"/>
          </ac:spMkLst>
        </pc:spChg>
        <pc:spChg chg="add del mod">
          <ac:chgData name="Doran Goldman" userId="2cabf5198df83f90" providerId="LiveId" clId="{A663766E-7B16-4BE8-9104-37D45A54327A}" dt="2024-05-18T00:48:03.371" v="3238" actId="478"/>
          <ac:spMkLst>
            <pc:docMk/>
            <pc:sldMk cId="988433286" sldId="263"/>
            <ac:spMk id="7" creationId="{EAD43405-95BD-291B-5639-C927B819A10B}"/>
          </ac:spMkLst>
        </pc:spChg>
        <pc:spChg chg="del">
          <ac:chgData name="Doran Goldman" userId="2cabf5198df83f90" providerId="LiveId" clId="{A663766E-7B16-4BE8-9104-37D45A54327A}" dt="2024-05-18T00:34:12.573" v="2833" actId="478"/>
          <ac:spMkLst>
            <pc:docMk/>
            <pc:sldMk cId="988433286" sldId="263"/>
            <ac:spMk id="15" creationId="{F4C04CA9-386E-BD94-2255-1A6D40BB3E0A}"/>
          </ac:spMkLst>
        </pc:spChg>
        <pc:spChg chg="del">
          <ac:chgData name="Doran Goldman" userId="2cabf5198df83f90" providerId="LiveId" clId="{A663766E-7B16-4BE8-9104-37D45A54327A}" dt="2024-05-18T00:34:12.573" v="2833" actId="478"/>
          <ac:spMkLst>
            <pc:docMk/>
            <pc:sldMk cId="988433286" sldId="263"/>
            <ac:spMk id="16" creationId="{9C1D2072-ED25-4749-59AB-D303A81EFC14}"/>
          </ac:spMkLst>
        </pc:spChg>
        <pc:spChg chg="del">
          <ac:chgData name="Doran Goldman" userId="2cabf5198df83f90" providerId="LiveId" clId="{A663766E-7B16-4BE8-9104-37D45A54327A}" dt="2024-05-18T00:34:12.573" v="2833" actId="478"/>
          <ac:spMkLst>
            <pc:docMk/>
            <pc:sldMk cId="988433286" sldId="263"/>
            <ac:spMk id="18" creationId="{01515FBF-086C-334C-6402-DB8A74F7AEAE}"/>
          </ac:spMkLst>
        </pc:spChg>
        <pc:picChg chg="del">
          <ac:chgData name="Doran Goldman" userId="2cabf5198df83f90" providerId="LiveId" clId="{A663766E-7B16-4BE8-9104-37D45A54327A}" dt="2024-05-18T00:34:12.573" v="2833" actId="478"/>
          <ac:picMkLst>
            <pc:docMk/>
            <pc:sldMk cId="988433286" sldId="263"/>
            <ac:picMk id="8" creationId="{70FFA856-E6FE-C36C-EC1B-39FF992D1C21}"/>
          </ac:picMkLst>
        </pc:picChg>
        <pc:picChg chg="add mod">
          <ac:chgData name="Doran Goldman" userId="2cabf5198df83f90" providerId="LiveId" clId="{A663766E-7B16-4BE8-9104-37D45A54327A}" dt="2024-05-18T00:50:18.219" v="3269" actId="1038"/>
          <ac:picMkLst>
            <pc:docMk/>
            <pc:sldMk cId="988433286" sldId="263"/>
            <ac:picMk id="9" creationId="{4F821A5A-E9F4-2CE3-C7DB-634E2C74599C}"/>
          </ac:picMkLst>
        </pc:picChg>
        <pc:picChg chg="del">
          <ac:chgData name="Doran Goldman" userId="2cabf5198df83f90" providerId="LiveId" clId="{A663766E-7B16-4BE8-9104-37D45A54327A}" dt="2024-05-18T00:34:12.573" v="2833" actId="478"/>
          <ac:picMkLst>
            <pc:docMk/>
            <pc:sldMk cId="988433286" sldId="263"/>
            <ac:picMk id="10" creationId="{E974E2F4-4B35-2A49-5343-B13BA885F34F}"/>
          </ac:picMkLst>
        </pc:picChg>
        <pc:picChg chg="del">
          <ac:chgData name="Doran Goldman" userId="2cabf5198df83f90" providerId="LiveId" clId="{A663766E-7B16-4BE8-9104-37D45A54327A}" dt="2024-05-18T00:34:12.573" v="2833" actId="478"/>
          <ac:picMkLst>
            <pc:docMk/>
            <pc:sldMk cId="988433286" sldId="263"/>
            <ac:picMk id="12" creationId="{054D623F-E29D-4094-A97A-95F92C40C8F2}"/>
          </ac:picMkLst>
        </pc:picChg>
        <pc:picChg chg="add del mod ord">
          <ac:chgData name="Doran Goldman" userId="2cabf5198df83f90" providerId="LiveId" clId="{A663766E-7B16-4BE8-9104-37D45A54327A}" dt="2024-05-18T00:48:03.371" v="3238" actId="478"/>
          <ac:picMkLst>
            <pc:docMk/>
            <pc:sldMk cId="988433286" sldId="263"/>
            <ac:picMk id="13" creationId="{A66BC107-2C7E-5BA8-9CE6-2CA429A557CB}"/>
          </ac:picMkLst>
        </pc:picChg>
        <pc:picChg chg="add mod">
          <ac:chgData name="Doran Goldman" userId="2cabf5198df83f90" providerId="LiveId" clId="{A663766E-7B16-4BE8-9104-37D45A54327A}" dt="2024-05-18T00:50:18.219" v="3269" actId="1038"/>
          <ac:picMkLst>
            <pc:docMk/>
            <pc:sldMk cId="988433286" sldId="263"/>
            <ac:picMk id="17" creationId="{F18CD7FF-E815-5081-F446-BFFF7AB6E127}"/>
          </ac:picMkLst>
        </pc:picChg>
        <pc:picChg chg="add mod">
          <ac:chgData name="Doran Goldman" userId="2cabf5198df83f90" providerId="LiveId" clId="{A663766E-7B16-4BE8-9104-37D45A54327A}" dt="2024-05-18T00:50:18.219" v="3269" actId="1038"/>
          <ac:picMkLst>
            <pc:docMk/>
            <pc:sldMk cId="988433286" sldId="263"/>
            <ac:picMk id="20" creationId="{DE6F713E-D656-BE72-962C-4CF3E3EE37CB}"/>
          </ac:picMkLst>
        </pc:picChg>
      </pc:sldChg>
      <pc:sldChg chg="addSp delSp modSp add mod modAnim">
        <pc:chgData name="Doran Goldman" userId="2cabf5198df83f90" providerId="LiveId" clId="{A663766E-7B16-4BE8-9104-37D45A54327A}" dt="2024-05-18T02:08:13.076" v="4890" actId="1076"/>
        <pc:sldMkLst>
          <pc:docMk/>
          <pc:sldMk cId="367244453" sldId="264"/>
        </pc:sldMkLst>
        <pc:spChg chg="mod">
          <ac:chgData name="Doran Goldman" userId="2cabf5198df83f90" providerId="LiveId" clId="{A663766E-7B16-4BE8-9104-37D45A54327A}" dt="2024-05-18T00:54:45.168" v="3363" actId="20577"/>
          <ac:spMkLst>
            <pc:docMk/>
            <pc:sldMk cId="367244453" sldId="264"/>
            <ac:spMk id="2" creationId="{4A72A43D-9EBA-197E-D2F7-CA7D7C713071}"/>
          </ac:spMkLst>
        </pc:spChg>
        <pc:spChg chg="add mod">
          <ac:chgData name="Doran Goldman" userId="2cabf5198df83f90" providerId="LiveId" clId="{A663766E-7B16-4BE8-9104-37D45A54327A}" dt="2024-05-18T01:08:34.898" v="3687" actId="1076"/>
          <ac:spMkLst>
            <pc:docMk/>
            <pc:sldMk cId="367244453" sldId="264"/>
            <ac:spMk id="4" creationId="{04FAE14D-D517-0F15-39A7-ADB72C55F8DF}"/>
          </ac:spMkLst>
        </pc:spChg>
        <pc:spChg chg="del">
          <ac:chgData name="Doran Goldman" userId="2cabf5198df83f90" providerId="LiveId" clId="{A663766E-7B16-4BE8-9104-37D45A54327A}" dt="2024-05-18T00:54:09.230" v="3272" actId="478"/>
          <ac:spMkLst>
            <pc:docMk/>
            <pc:sldMk cId="367244453" sldId="264"/>
            <ac:spMk id="7" creationId="{C6CB008B-577A-3855-E9A8-9A7ADCF6EBEC}"/>
          </ac:spMkLst>
        </pc:spChg>
        <pc:spChg chg="del">
          <ac:chgData name="Doran Goldman" userId="2cabf5198df83f90" providerId="LiveId" clId="{A663766E-7B16-4BE8-9104-37D45A54327A}" dt="2024-05-18T00:54:09.230" v="3272" actId="478"/>
          <ac:spMkLst>
            <pc:docMk/>
            <pc:sldMk cId="367244453" sldId="264"/>
            <ac:spMk id="9" creationId="{C49F894B-351A-1C8B-953F-2857B7FBD251}"/>
          </ac:spMkLst>
        </pc:spChg>
        <pc:spChg chg="del">
          <ac:chgData name="Doran Goldman" userId="2cabf5198df83f90" providerId="LiveId" clId="{A663766E-7B16-4BE8-9104-37D45A54327A}" dt="2024-05-18T00:54:09.230" v="3272" actId="478"/>
          <ac:spMkLst>
            <pc:docMk/>
            <pc:sldMk cId="367244453" sldId="264"/>
            <ac:spMk id="14" creationId="{9DF5EEC3-762A-A280-0099-894D28AAC2B1}"/>
          </ac:spMkLst>
        </pc:spChg>
        <pc:spChg chg="del">
          <ac:chgData name="Doran Goldman" userId="2cabf5198df83f90" providerId="LiveId" clId="{A663766E-7B16-4BE8-9104-37D45A54327A}" dt="2024-05-18T00:54:09.230" v="3272" actId="478"/>
          <ac:spMkLst>
            <pc:docMk/>
            <pc:sldMk cId="367244453" sldId="264"/>
            <ac:spMk id="17" creationId="{3FEE6E4D-8E3D-031F-399F-80EB4A789750}"/>
          </ac:spMkLst>
        </pc:spChg>
        <pc:spChg chg="del">
          <ac:chgData name="Doran Goldman" userId="2cabf5198df83f90" providerId="LiveId" clId="{A663766E-7B16-4BE8-9104-37D45A54327A}" dt="2024-05-18T00:54:09.230" v="3272" actId="478"/>
          <ac:spMkLst>
            <pc:docMk/>
            <pc:sldMk cId="367244453" sldId="264"/>
            <ac:spMk id="19" creationId="{2185B05D-964D-452A-2A44-3F0B932DE74B}"/>
          </ac:spMkLst>
        </pc:spChg>
        <pc:spChg chg="del">
          <ac:chgData name="Doran Goldman" userId="2cabf5198df83f90" providerId="LiveId" clId="{A663766E-7B16-4BE8-9104-37D45A54327A}" dt="2024-05-18T00:54:09.230" v="3272" actId="478"/>
          <ac:spMkLst>
            <pc:docMk/>
            <pc:sldMk cId="367244453" sldId="264"/>
            <ac:spMk id="29" creationId="{5768BB41-7419-2FDD-323D-AD08E07A390C}"/>
          </ac:spMkLst>
        </pc:spChg>
        <pc:spChg chg="del">
          <ac:chgData name="Doran Goldman" userId="2cabf5198df83f90" providerId="LiveId" clId="{A663766E-7B16-4BE8-9104-37D45A54327A}" dt="2024-05-18T00:54:09.230" v="3272" actId="478"/>
          <ac:spMkLst>
            <pc:docMk/>
            <pc:sldMk cId="367244453" sldId="264"/>
            <ac:spMk id="30" creationId="{BDB3247A-ADA9-68D0-DCE0-4E7BAEABAB43}"/>
          </ac:spMkLst>
        </pc:spChg>
        <pc:spChg chg="add mod">
          <ac:chgData name="Doran Goldman" userId="2cabf5198df83f90" providerId="LiveId" clId="{A663766E-7B16-4BE8-9104-37D45A54327A}" dt="2024-05-18T01:08:34.898" v="3687" actId="1076"/>
          <ac:spMkLst>
            <pc:docMk/>
            <pc:sldMk cId="367244453" sldId="264"/>
            <ac:spMk id="31" creationId="{3EFB80B9-801A-BD8D-A609-EAC2A74D7482}"/>
          </ac:spMkLst>
        </pc:spChg>
        <pc:spChg chg="add mod">
          <ac:chgData name="Doran Goldman" userId="2cabf5198df83f90" providerId="LiveId" clId="{A663766E-7B16-4BE8-9104-37D45A54327A}" dt="2024-05-18T01:08:34.898" v="3687" actId="1076"/>
          <ac:spMkLst>
            <pc:docMk/>
            <pc:sldMk cId="367244453" sldId="264"/>
            <ac:spMk id="32" creationId="{4A0C0E80-45DB-62FC-6274-8DA491A462CD}"/>
          </ac:spMkLst>
        </pc:spChg>
        <pc:spChg chg="add mod">
          <ac:chgData name="Doran Goldman" userId="2cabf5198df83f90" providerId="LiveId" clId="{A663766E-7B16-4BE8-9104-37D45A54327A}" dt="2024-05-18T01:08:34.898" v="3687" actId="1076"/>
          <ac:spMkLst>
            <pc:docMk/>
            <pc:sldMk cId="367244453" sldId="264"/>
            <ac:spMk id="33" creationId="{4520B492-8B03-4566-8BDD-8D956F206845}"/>
          </ac:spMkLst>
        </pc:spChg>
        <pc:spChg chg="del">
          <ac:chgData name="Doran Goldman" userId="2cabf5198df83f90" providerId="LiveId" clId="{A663766E-7B16-4BE8-9104-37D45A54327A}" dt="2024-05-18T00:54:09.230" v="3272" actId="478"/>
          <ac:spMkLst>
            <pc:docMk/>
            <pc:sldMk cId="367244453" sldId="264"/>
            <ac:spMk id="34" creationId="{BAC55043-4139-3E3B-4C8F-A45A58462E43}"/>
          </ac:spMkLst>
        </pc:spChg>
        <pc:spChg chg="add mod">
          <ac:chgData name="Doran Goldman" userId="2cabf5198df83f90" providerId="LiveId" clId="{A663766E-7B16-4BE8-9104-37D45A54327A}" dt="2024-05-18T01:08:34.898" v="3687" actId="1076"/>
          <ac:spMkLst>
            <pc:docMk/>
            <pc:sldMk cId="367244453" sldId="264"/>
            <ac:spMk id="36" creationId="{BF0C519B-5648-0235-DD6C-67AC1E8EEBCB}"/>
          </ac:spMkLst>
        </pc:spChg>
        <pc:spChg chg="add del mod">
          <ac:chgData name="Doran Goldman" userId="2cabf5198df83f90" providerId="LiveId" clId="{A663766E-7B16-4BE8-9104-37D45A54327A}" dt="2024-05-18T01:02:47.490" v="3542" actId="478"/>
          <ac:spMkLst>
            <pc:docMk/>
            <pc:sldMk cId="367244453" sldId="264"/>
            <ac:spMk id="37" creationId="{6FD92E0E-2424-9633-213F-FAFEF77C2BCD}"/>
          </ac:spMkLst>
        </pc:spChg>
        <pc:spChg chg="add mod">
          <ac:chgData name="Doran Goldman" userId="2cabf5198df83f90" providerId="LiveId" clId="{A663766E-7B16-4BE8-9104-37D45A54327A}" dt="2024-05-18T01:09:09.605" v="3692" actId="1076"/>
          <ac:spMkLst>
            <pc:docMk/>
            <pc:sldMk cId="367244453" sldId="264"/>
            <ac:spMk id="45" creationId="{E6A0F426-5D41-689A-AAAE-F24589A7E070}"/>
          </ac:spMkLst>
        </pc:spChg>
        <pc:spChg chg="add mod">
          <ac:chgData name="Doran Goldman" userId="2cabf5198df83f90" providerId="LiveId" clId="{A663766E-7B16-4BE8-9104-37D45A54327A}" dt="2024-05-18T01:08:34.898" v="3687" actId="1076"/>
          <ac:spMkLst>
            <pc:docMk/>
            <pc:sldMk cId="367244453" sldId="264"/>
            <ac:spMk id="46" creationId="{A629C845-F8FA-4737-62BC-BBD3FFB82FCE}"/>
          </ac:spMkLst>
        </pc:spChg>
        <pc:spChg chg="add mod">
          <ac:chgData name="Doran Goldman" userId="2cabf5198df83f90" providerId="LiveId" clId="{A663766E-7B16-4BE8-9104-37D45A54327A}" dt="2024-05-18T01:08:34.898" v="3687" actId="1076"/>
          <ac:spMkLst>
            <pc:docMk/>
            <pc:sldMk cId="367244453" sldId="264"/>
            <ac:spMk id="47" creationId="{A6E10FAD-B745-6C34-202F-C57928C0B6C2}"/>
          </ac:spMkLst>
        </pc:spChg>
        <pc:spChg chg="add mod">
          <ac:chgData name="Doran Goldman" userId="2cabf5198df83f90" providerId="LiveId" clId="{A663766E-7B16-4BE8-9104-37D45A54327A}" dt="2024-05-18T01:08:34.898" v="3687" actId="1076"/>
          <ac:spMkLst>
            <pc:docMk/>
            <pc:sldMk cId="367244453" sldId="264"/>
            <ac:spMk id="48" creationId="{EF76FFCD-EC8E-4939-7C90-1E157B2B8D56}"/>
          </ac:spMkLst>
        </pc:spChg>
        <pc:spChg chg="add del mod">
          <ac:chgData name="Doran Goldman" userId="2cabf5198df83f90" providerId="LiveId" clId="{A663766E-7B16-4BE8-9104-37D45A54327A}" dt="2024-05-18T01:05:29.513" v="3616" actId="478"/>
          <ac:spMkLst>
            <pc:docMk/>
            <pc:sldMk cId="367244453" sldId="264"/>
            <ac:spMk id="55" creationId="{E609CBB4-CD72-DA2E-0697-BF0D32B6052D}"/>
          </ac:spMkLst>
        </pc:spChg>
        <pc:spChg chg="add mod">
          <ac:chgData name="Doran Goldman" userId="2cabf5198df83f90" providerId="LiveId" clId="{A663766E-7B16-4BE8-9104-37D45A54327A}" dt="2024-05-18T01:08:34.898" v="3687" actId="1076"/>
          <ac:spMkLst>
            <pc:docMk/>
            <pc:sldMk cId="367244453" sldId="264"/>
            <ac:spMk id="56" creationId="{709692BF-D314-184F-B97F-130382F0BC64}"/>
          </ac:spMkLst>
        </pc:spChg>
        <pc:spChg chg="add mod">
          <ac:chgData name="Doran Goldman" userId="2cabf5198df83f90" providerId="LiveId" clId="{A663766E-7B16-4BE8-9104-37D45A54327A}" dt="2024-05-18T01:08:34.898" v="3687" actId="1076"/>
          <ac:spMkLst>
            <pc:docMk/>
            <pc:sldMk cId="367244453" sldId="264"/>
            <ac:spMk id="57" creationId="{C8A70C4E-0CD8-BAC9-4A21-48939E7F0A23}"/>
          </ac:spMkLst>
        </pc:spChg>
        <pc:spChg chg="add mod">
          <ac:chgData name="Doran Goldman" userId="2cabf5198df83f90" providerId="LiveId" clId="{A663766E-7B16-4BE8-9104-37D45A54327A}" dt="2024-05-18T01:05:56.466" v="3626" actId="571"/>
          <ac:spMkLst>
            <pc:docMk/>
            <pc:sldMk cId="367244453" sldId="264"/>
            <ac:spMk id="58" creationId="{56BC4739-2CC7-C82D-E3ED-691CF5FD924A}"/>
          </ac:spMkLst>
        </pc:spChg>
        <pc:spChg chg="add mod">
          <ac:chgData name="Doran Goldman" userId="2cabf5198df83f90" providerId="LiveId" clId="{A663766E-7B16-4BE8-9104-37D45A54327A}" dt="2024-05-18T01:08:34.898" v="3687" actId="1076"/>
          <ac:spMkLst>
            <pc:docMk/>
            <pc:sldMk cId="367244453" sldId="264"/>
            <ac:spMk id="59" creationId="{31F7FE0E-A33D-72E6-BF79-2B135D0DC5AB}"/>
          </ac:spMkLst>
        </pc:spChg>
        <pc:spChg chg="add mod">
          <ac:chgData name="Doran Goldman" userId="2cabf5198df83f90" providerId="LiveId" clId="{A663766E-7B16-4BE8-9104-37D45A54327A}" dt="2024-05-18T01:07:49.927" v="3645"/>
          <ac:spMkLst>
            <pc:docMk/>
            <pc:sldMk cId="367244453" sldId="264"/>
            <ac:spMk id="60" creationId="{2726229E-A4A0-1F48-BE18-70C86212E2DA}"/>
          </ac:spMkLst>
        </pc:spChg>
        <pc:spChg chg="add mod">
          <ac:chgData name="Doran Goldman" userId="2cabf5198df83f90" providerId="LiveId" clId="{A663766E-7B16-4BE8-9104-37D45A54327A}" dt="2024-05-18T01:15:23.094" v="3785" actId="1076"/>
          <ac:spMkLst>
            <pc:docMk/>
            <pc:sldMk cId="367244453" sldId="264"/>
            <ac:spMk id="63" creationId="{9661E8B3-483C-8500-9FD5-1B640219843D}"/>
          </ac:spMkLst>
        </pc:spChg>
        <pc:spChg chg="add mod">
          <ac:chgData name="Doran Goldman" userId="2cabf5198df83f90" providerId="LiveId" clId="{A663766E-7B16-4BE8-9104-37D45A54327A}" dt="2024-05-18T01:15:23.094" v="3785" actId="1076"/>
          <ac:spMkLst>
            <pc:docMk/>
            <pc:sldMk cId="367244453" sldId="264"/>
            <ac:spMk id="64" creationId="{87C1914A-AF30-DD0B-A9ED-7C314C7E460C}"/>
          </ac:spMkLst>
        </pc:spChg>
        <pc:spChg chg="add del mod">
          <ac:chgData name="Doran Goldman" userId="2cabf5198df83f90" providerId="LiveId" clId="{A663766E-7B16-4BE8-9104-37D45A54327A}" dt="2024-05-18T01:25:22.543" v="3974" actId="478"/>
          <ac:spMkLst>
            <pc:docMk/>
            <pc:sldMk cId="367244453" sldId="264"/>
            <ac:spMk id="67" creationId="{EADE21DA-13D6-04C5-062A-B0ECAD5693F8}"/>
          </ac:spMkLst>
        </pc:spChg>
        <pc:spChg chg="add mod">
          <ac:chgData name="Doran Goldman" userId="2cabf5198df83f90" providerId="LiveId" clId="{A663766E-7B16-4BE8-9104-37D45A54327A}" dt="2024-05-18T02:08:13.076" v="4890" actId="1076"/>
          <ac:spMkLst>
            <pc:docMk/>
            <pc:sldMk cId="367244453" sldId="264"/>
            <ac:spMk id="68" creationId="{4FE85719-9BF5-DDEB-01AE-DCA71C8E8FF1}"/>
          </ac:spMkLst>
        </pc:spChg>
        <pc:picChg chg="add mod">
          <ac:chgData name="Doran Goldman" userId="2cabf5198df83f90" providerId="LiveId" clId="{A663766E-7B16-4BE8-9104-37D45A54327A}" dt="2024-05-18T01:08:34.898" v="3687" actId="1076"/>
          <ac:picMkLst>
            <pc:docMk/>
            <pc:sldMk cId="367244453" sldId="264"/>
            <ac:picMk id="3" creationId="{B02A1F17-1E81-29CA-8750-1F7E0D41DF57}"/>
          </ac:picMkLst>
        </pc:picChg>
        <pc:picChg chg="del">
          <ac:chgData name="Doran Goldman" userId="2cabf5198df83f90" providerId="LiveId" clId="{A663766E-7B16-4BE8-9104-37D45A54327A}" dt="2024-05-18T00:54:09.230" v="3272" actId="478"/>
          <ac:picMkLst>
            <pc:docMk/>
            <pc:sldMk cId="367244453" sldId="264"/>
            <ac:picMk id="6" creationId="{3BF16D28-80A6-D0E4-74F7-B869B8AA5200}"/>
          </ac:picMkLst>
        </pc:picChg>
        <pc:picChg chg="del">
          <ac:chgData name="Doran Goldman" userId="2cabf5198df83f90" providerId="LiveId" clId="{A663766E-7B16-4BE8-9104-37D45A54327A}" dt="2024-05-18T00:54:09.230" v="3272" actId="478"/>
          <ac:picMkLst>
            <pc:docMk/>
            <pc:sldMk cId="367244453" sldId="264"/>
            <ac:picMk id="11" creationId="{8BFEC168-8E2E-A5FE-7BCA-E66E2E92EE95}"/>
          </ac:picMkLst>
        </pc:picChg>
        <pc:picChg chg="del">
          <ac:chgData name="Doran Goldman" userId="2cabf5198df83f90" providerId="LiveId" clId="{A663766E-7B16-4BE8-9104-37D45A54327A}" dt="2024-05-18T00:54:09.230" v="3272" actId="478"/>
          <ac:picMkLst>
            <pc:docMk/>
            <pc:sldMk cId="367244453" sldId="264"/>
            <ac:picMk id="13" creationId="{99AB613C-6EEF-4168-DCA9-CDD89A8A2A41}"/>
          </ac:picMkLst>
        </pc:picChg>
        <pc:picChg chg="del">
          <ac:chgData name="Doran Goldman" userId="2cabf5198df83f90" providerId="LiveId" clId="{A663766E-7B16-4BE8-9104-37D45A54327A}" dt="2024-05-18T00:54:09.230" v="3272" actId="478"/>
          <ac:picMkLst>
            <pc:docMk/>
            <pc:sldMk cId="367244453" sldId="264"/>
            <ac:picMk id="20" creationId="{01C0358A-730F-621B-96AD-2CD04B7DABB1}"/>
          </ac:picMkLst>
        </pc:picChg>
        <pc:picChg chg="add mod">
          <ac:chgData name="Doran Goldman" userId="2cabf5198df83f90" providerId="LiveId" clId="{A663766E-7B16-4BE8-9104-37D45A54327A}" dt="2024-05-18T01:08:34.898" v="3687" actId="1076"/>
          <ac:picMkLst>
            <pc:docMk/>
            <pc:sldMk cId="367244453" sldId="264"/>
            <ac:picMk id="24" creationId="{4C62610C-98FC-6542-37FA-76B82C06C8B9}"/>
          </ac:picMkLst>
        </pc:picChg>
        <pc:picChg chg="add mod">
          <ac:chgData name="Doran Goldman" userId="2cabf5198df83f90" providerId="LiveId" clId="{A663766E-7B16-4BE8-9104-37D45A54327A}" dt="2024-05-18T01:08:34.898" v="3687" actId="1076"/>
          <ac:picMkLst>
            <pc:docMk/>
            <pc:sldMk cId="367244453" sldId="264"/>
            <ac:picMk id="25" creationId="{FAE18678-F350-F381-7EFA-2EEE161F8474}"/>
          </ac:picMkLst>
        </pc:picChg>
        <pc:picChg chg="add mod">
          <ac:chgData name="Doran Goldman" userId="2cabf5198df83f90" providerId="LiveId" clId="{A663766E-7B16-4BE8-9104-37D45A54327A}" dt="2024-05-18T01:08:34.898" v="3687" actId="1076"/>
          <ac:picMkLst>
            <pc:docMk/>
            <pc:sldMk cId="367244453" sldId="264"/>
            <ac:picMk id="26" creationId="{F9E4882F-EADE-0247-14C4-A7F03CC3502A}"/>
          </ac:picMkLst>
        </pc:picChg>
        <pc:picChg chg="add del mod">
          <ac:chgData name="Doran Goldman" userId="2cabf5198df83f90" providerId="LiveId" clId="{A663766E-7B16-4BE8-9104-37D45A54327A}" dt="2024-05-18T01:02:49.618" v="3543" actId="478"/>
          <ac:picMkLst>
            <pc:docMk/>
            <pc:sldMk cId="367244453" sldId="264"/>
            <ac:picMk id="27" creationId="{747E4EBC-1EA4-7027-D4EF-A379ED0A1C43}"/>
          </ac:picMkLst>
        </pc:picChg>
        <pc:picChg chg="del">
          <ac:chgData name="Doran Goldman" userId="2cabf5198df83f90" providerId="LiveId" clId="{A663766E-7B16-4BE8-9104-37D45A54327A}" dt="2024-05-18T00:54:09.230" v="3272" actId="478"/>
          <ac:picMkLst>
            <pc:docMk/>
            <pc:sldMk cId="367244453" sldId="264"/>
            <ac:picMk id="28" creationId="{93F20C81-3D8F-F9CC-29B0-3D7AAB1AF6E6}"/>
          </ac:picMkLst>
        </pc:picChg>
        <pc:picChg chg="del">
          <ac:chgData name="Doran Goldman" userId="2cabf5198df83f90" providerId="LiveId" clId="{A663766E-7B16-4BE8-9104-37D45A54327A}" dt="2024-05-18T00:54:09.230" v="3272" actId="478"/>
          <ac:picMkLst>
            <pc:docMk/>
            <pc:sldMk cId="367244453" sldId="264"/>
            <ac:picMk id="35" creationId="{6586051B-F169-CC47-83AD-31A7EF017B35}"/>
          </ac:picMkLst>
        </pc:picChg>
        <pc:picChg chg="del">
          <ac:chgData name="Doran Goldman" userId="2cabf5198df83f90" providerId="LiveId" clId="{A663766E-7B16-4BE8-9104-37D45A54327A}" dt="2024-05-18T00:54:09.230" v="3272" actId="478"/>
          <ac:picMkLst>
            <pc:docMk/>
            <pc:sldMk cId="367244453" sldId="264"/>
            <ac:picMk id="39" creationId="{A5385343-16AC-0546-11F1-2D0CD6DC50F8}"/>
          </ac:picMkLst>
        </pc:picChg>
        <pc:picChg chg="del">
          <ac:chgData name="Doran Goldman" userId="2cabf5198df83f90" providerId="LiveId" clId="{A663766E-7B16-4BE8-9104-37D45A54327A}" dt="2024-05-18T00:54:11.216" v="3273" actId="478"/>
          <ac:picMkLst>
            <pc:docMk/>
            <pc:sldMk cId="367244453" sldId="264"/>
            <ac:picMk id="40" creationId="{DC9BF54C-8F3C-AFFC-074C-67C6E9967E65}"/>
          </ac:picMkLst>
        </pc:picChg>
        <pc:picChg chg="add mod">
          <ac:chgData name="Doran Goldman" userId="2cabf5198df83f90" providerId="LiveId" clId="{A663766E-7B16-4BE8-9104-37D45A54327A}" dt="2024-05-18T01:08:34.898" v="3687" actId="1076"/>
          <ac:picMkLst>
            <pc:docMk/>
            <pc:sldMk cId="367244453" sldId="264"/>
            <ac:picMk id="52" creationId="{88128DF4-1E98-2581-F0F6-3DA5459B8035}"/>
          </ac:picMkLst>
        </pc:picChg>
        <pc:picChg chg="add mod">
          <ac:chgData name="Doran Goldman" userId="2cabf5198df83f90" providerId="LiveId" clId="{A663766E-7B16-4BE8-9104-37D45A54327A}" dt="2024-05-18T01:08:34.898" v="3687" actId="1076"/>
          <ac:picMkLst>
            <pc:docMk/>
            <pc:sldMk cId="367244453" sldId="264"/>
            <ac:picMk id="53" creationId="{099F18D2-2AED-7BA4-C08E-992A0388A8CE}"/>
          </ac:picMkLst>
        </pc:picChg>
        <pc:picChg chg="add mod">
          <ac:chgData name="Doran Goldman" userId="2cabf5198df83f90" providerId="LiveId" clId="{A663766E-7B16-4BE8-9104-37D45A54327A}" dt="2024-05-18T01:08:34.898" v="3687" actId="1076"/>
          <ac:picMkLst>
            <pc:docMk/>
            <pc:sldMk cId="367244453" sldId="264"/>
            <ac:picMk id="54" creationId="{277A8479-9EB6-D2F9-67ED-4538926C42F7}"/>
          </ac:picMkLst>
        </pc:picChg>
        <pc:cxnChg chg="add mod">
          <ac:chgData name="Doran Goldman" userId="2cabf5198df83f90" providerId="LiveId" clId="{A663766E-7B16-4BE8-9104-37D45A54327A}" dt="2024-05-18T01:08:34.898" v="3687" actId="1076"/>
          <ac:cxnSpMkLst>
            <pc:docMk/>
            <pc:sldMk cId="367244453" sldId="264"/>
            <ac:cxnSpMk id="8" creationId="{C2EAD077-E583-E729-1C76-83FC85129324}"/>
          </ac:cxnSpMkLst>
        </pc:cxnChg>
        <pc:cxnChg chg="add mod">
          <ac:chgData name="Doran Goldman" userId="2cabf5198df83f90" providerId="LiveId" clId="{A663766E-7B16-4BE8-9104-37D45A54327A}" dt="2024-05-18T01:08:34.898" v="3687" actId="1076"/>
          <ac:cxnSpMkLst>
            <pc:docMk/>
            <pc:sldMk cId="367244453" sldId="264"/>
            <ac:cxnSpMk id="12" creationId="{C298641F-ACE0-36BC-B093-E4122A77DFC8}"/>
          </ac:cxnSpMkLst>
        </pc:cxnChg>
        <pc:cxnChg chg="add del mod">
          <ac:chgData name="Doran Goldman" userId="2cabf5198df83f90" providerId="LiveId" clId="{A663766E-7B16-4BE8-9104-37D45A54327A}" dt="2024-05-18T01:02:53.938" v="3546" actId="478"/>
          <ac:cxnSpMkLst>
            <pc:docMk/>
            <pc:sldMk cId="367244453" sldId="264"/>
            <ac:cxnSpMk id="18" creationId="{DB8FDA21-1083-4096-801C-8CE4E31397A3}"/>
          </ac:cxnSpMkLst>
        </pc:cxnChg>
        <pc:cxnChg chg="add del mod">
          <ac:chgData name="Doran Goldman" userId="2cabf5198df83f90" providerId="LiveId" clId="{A663766E-7B16-4BE8-9104-37D45A54327A}" dt="2024-05-18T01:02:49.618" v="3543" actId="478"/>
          <ac:cxnSpMkLst>
            <pc:docMk/>
            <pc:sldMk cId="367244453" sldId="264"/>
            <ac:cxnSpMk id="22" creationId="{12F9ADE4-3F5E-CEAF-7A5D-6FC1385E9EDE}"/>
          </ac:cxnSpMkLst>
        </pc:cxnChg>
        <pc:cxnChg chg="add mod">
          <ac:chgData name="Doran Goldman" userId="2cabf5198df83f90" providerId="LiveId" clId="{A663766E-7B16-4BE8-9104-37D45A54327A}" dt="2024-05-18T01:08:34.898" v="3687" actId="1076"/>
          <ac:cxnSpMkLst>
            <pc:docMk/>
            <pc:sldMk cId="367244453" sldId="264"/>
            <ac:cxnSpMk id="41" creationId="{94EE4130-C761-EAAC-D038-33FCF85C3C5B}"/>
          </ac:cxnSpMkLst>
        </pc:cxnChg>
        <pc:cxnChg chg="add mod">
          <ac:chgData name="Doran Goldman" userId="2cabf5198df83f90" providerId="LiveId" clId="{A663766E-7B16-4BE8-9104-37D45A54327A}" dt="2024-05-18T01:08:34.898" v="3687" actId="1076"/>
          <ac:cxnSpMkLst>
            <pc:docMk/>
            <pc:sldMk cId="367244453" sldId="264"/>
            <ac:cxnSpMk id="49" creationId="{DFFD8BDD-E17E-BFF5-71B9-381E6193E6DB}"/>
          </ac:cxnSpMkLst>
        </pc:cxnChg>
        <pc:cxnChg chg="add mod">
          <ac:chgData name="Doran Goldman" userId="2cabf5198df83f90" providerId="LiveId" clId="{A663766E-7B16-4BE8-9104-37D45A54327A}" dt="2024-05-18T01:08:34.898" v="3687" actId="1076"/>
          <ac:cxnSpMkLst>
            <pc:docMk/>
            <pc:sldMk cId="367244453" sldId="264"/>
            <ac:cxnSpMk id="50" creationId="{E8B1FB3E-1370-D59A-29C4-CE06BF6763B4}"/>
          </ac:cxnSpMkLst>
        </pc:cxnChg>
        <pc:cxnChg chg="add mod">
          <ac:chgData name="Doran Goldman" userId="2cabf5198df83f90" providerId="LiveId" clId="{A663766E-7B16-4BE8-9104-37D45A54327A}" dt="2024-05-18T01:08:34.898" v="3687" actId="1076"/>
          <ac:cxnSpMkLst>
            <pc:docMk/>
            <pc:sldMk cId="367244453" sldId="264"/>
            <ac:cxnSpMk id="51" creationId="{6AF4C5DE-18E0-BBF0-C11D-6992DBF25D6B}"/>
          </ac:cxnSpMkLst>
        </pc:cxnChg>
        <pc:cxnChg chg="add mod">
          <ac:chgData name="Doran Goldman" userId="2cabf5198df83f90" providerId="LiveId" clId="{A663766E-7B16-4BE8-9104-37D45A54327A}" dt="2024-05-18T01:15:30.526" v="3787" actId="14100"/>
          <ac:cxnSpMkLst>
            <pc:docMk/>
            <pc:sldMk cId="367244453" sldId="264"/>
            <ac:cxnSpMk id="61" creationId="{A5B98736-DEFA-D300-3643-08E9C71DEDF4}"/>
          </ac:cxnSpMkLst>
        </pc:cxnChg>
      </pc:sldChg>
      <pc:sldChg chg="addSp delSp modSp add mod">
        <pc:chgData name="Doran Goldman" userId="2cabf5198df83f90" providerId="LiveId" clId="{A663766E-7B16-4BE8-9104-37D45A54327A}" dt="2024-05-18T01:43:06.251" v="4697" actId="2711"/>
        <pc:sldMkLst>
          <pc:docMk/>
          <pc:sldMk cId="2860165475" sldId="265"/>
        </pc:sldMkLst>
        <pc:spChg chg="mod">
          <ac:chgData name="Doran Goldman" userId="2cabf5198df83f90" providerId="LiveId" clId="{A663766E-7B16-4BE8-9104-37D45A54327A}" dt="2024-05-18T01:25:39.537" v="3975" actId="1076"/>
          <ac:spMkLst>
            <pc:docMk/>
            <pc:sldMk cId="2860165475" sldId="265"/>
            <ac:spMk id="2" creationId="{4A72A43D-9EBA-197E-D2F7-CA7D7C713071}"/>
          </ac:spMkLst>
        </pc:spChg>
        <pc:spChg chg="del">
          <ac:chgData name="Doran Goldman" userId="2cabf5198df83f90" providerId="LiveId" clId="{A663766E-7B16-4BE8-9104-37D45A54327A}" dt="2024-05-18T01:25:44.325" v="3976" actId="478"/>
          <ac:spMkLst>
            <pc:docMk/>
            <pc:sldMk cId="2860165475" sldId="265"/>
            <ac:spMk id="4" creationId="{04FAE14D-D517-0F15-39A7-ADB72C55F8DF}"/>
          </ac:spMkLst>
        </pc:spChg>
        <pc:spChg chg="add mod">
          <ac:chgData name="Doran Goldman" userId="2cabf5198df83f90" providerId="LiveId" clId="{A663766E-7B16-4BE8-9104-37D45A54327A}" dt="2024-05-18T01:43:06.251" v="4697" actId="2711"/>
          <ac:spMkLst>
            <pc:docMk/>
            <pc:sldMk cId="2860165475" sldId="265"/>
            <ac:spMk id="5" creationId="{7316A824-548D-27AE-1700-50573132285C}"/>
          </ac:spMkLst>
        </pc:spChg>
        <pc:spChg chg="add mod">
          <ac:chgData name="Doran Goldman" userId="2cabf5198df83f90" providerId="LiveId" clId="{A663766E-7B16-4BE8-9104-37D45A54327A}" dt="2024-05-18T01:34:06.442" v="4190" actId="1076"/>
          <ac:spMkLst>
            <pc:docMk/>
            <pc:sldMk cId="2860165475" sldId="265"/>
            <ac:spMk id="6" creationId="{8DA09B84-ED62-930E-B20F-78E93D631B41}"/>
          </ac:spMkLst>
        </pc:spChg>
        <pc:spChg chg="del">
          <ac:chgData name="Doran Goldman" userId="2cabf5198df83f90" providerId="LiveId" clId="{A663766E-7B16-4BE8-9104-37D45A54327A}" dt="2024-05-18T01:25:44.325" v="3976" actId="478"/>
          <ac:spMkLst>
            <pc:docMk/>
            <pc:sldMk cId="2860165475" sldId="265"/>
            <ac:spMk id="31" creationId="{3EFB80B9-801A-BD8D-A609-EAC2A74D7482}"/>
          </ac:spMkLst>
        </pc:spChg>
        <pc:spChg chg="del">
          <ac:chgData name="Doran Goldman" userId="2cabf5198df83f90" providerId="LiveId" clId="{A663766E-7B16-4BE8-9104-37D45A54327A}" dt="2024-05-18T01:25:44.325" v="3976" actId="478"/>
          <ac:spMkLst>
            <pc:docMk/>
            <pc:sldMk cId="2860165475" sldId="265"/>
            <ac:spMk id="32" creationId="{4A0C0E80-45DB-62FC-6274-8DA491A462CD}"/>
          </ac:spMkLst>
        </pc:spChg>
        <pc:spChg chg="del">
          <ac:chgData name="Doran Goldman" userId="2cabf5198df83f90" providerId="LiveId" clId="{A663766E-7B16-4BE8-9104-37D45A54327A}" dt="2024-05-18T01:25:44.325" v="3976" actId="478"/>
          <ac:spMkLst>
            <pc:docMk/>
            <pc:sldMk cId="2860165475" sldId="265"/>
            <ac:spMk id="33" creationId="{4520B492-8B03-4566-8BDD-8D956F206845}"/>
          </ac:spMkLst>
        </pc:spChg>
        <pc:spChg chg="del">
          <ac:chgData name="Doran Goldman" userId="2cabf5198df83f90" providerId="LiveId" clId="{A663766E-7B16-4BE8-9104-37D45A54327A}" dt="2024-05-18T01:25:44.325" v="3976" actId="478"/>
          <ac:spMkLst>
            <pc:docMk/>
            <pc:sldMk cId="2860165475" sldId="265"/>
            <ac:spMk id="36" creationId="{BF0C519B-5648-0235-DD6C-67AC1E8EEBCB}"/>
          </ac:spMkLst>
        </pc:spChg>
        <pc:spChg chg="del">
          <ac:chgData name="Doran Goldman" userId="2cabf5198df83f90" providerId="LiveId" clId="{A663766E-7B16-4BE8-9104-37D45A54327A}" dt="2024-05-18T01:25:44.325" v="3976" actId="478"/>
          <ac:spMkLst>
            <pc:docMk/>
            <pc:sldMk cId="2860165475" sldId="265"/>
            <ac:spMk id="45" creationId="{E6A0F426-5D41-689A-AAAE-F24589A7E070}"/>
          </ac:spMkLst>
        </pc:spChg>
        <pc:spChg chg="del">
          <ac:chgData name="Doran Goldman" userId="2cabf5198df83f90" providerId="LiveId" clId="{A663766E-7B16-4BE8-9104-37D45A54327A}" dt="2024-05-18T01:25:44.325" v="3976" actId="478"/>
          <ac:spMkLst>
            <pc:docMk/>
            <pc:sldMk cId="2860165475" sldId="265"/>
            <ac:spMk id="46" creationId="{A629C845-F8FA-4737-62BC-BBD3FFB82FCE}"/>
          </ac:spMkLst>
        </pc:spChg>
        <pc:spChg chg="del">
          <ac:chgData name="Doran Goldman" userId="2cabf5198df83f90" providerId="LiveId" clId="{A663766E-7B16-4BE8-9104-37D45A54327A}" dt="2024-05-18T01:25:44.325" v="3976" actId="478"/>
          <ac:spMkLst>
            <pc:docMk/>
            <pc:sldMk cId="2860165475" sldId="265"/>
            <ac:spMk id="47" creationId="{A6E10FAD-B745-6C34-202F-C57928C0B6C2}"/>
          </ac:spMkLst>
        </pc:spChg>
        <pc:spChg chg="del">
          <ac:chgData name="Doran Goldman" userId="2cabf5198df83f90" providerId="LiveId" clId="{A663766E-7B16-4BE8-9104-37D45A54327A}" dt="2024-05-18T01:25:44.325" v="3976" actId="478"/>
          <ac:spMkLst>
            <pc:docMk/>
            <pc:sldMk cId="2860165475" sldId="265"/>
            <ac:spMk id="48" creationId="{EF76FFCD-EC8E-4939-7C90-1E157B2B8D56}"/>
          </ac:spMkLst>
        </pc:spChg>
        <pc:spChg chg="del">
          <ac:chgData name="Doran Goldman" userId="2cabf5198df83f90" providerId="LiveId" clId="{A663766E-7B16-4BE8-9104-37D45A54327A}" dt="2024-05-18T01:25:44.325" v="3976" actId="478"/>
          <ac:spMkLst>
            <pc:docMk/>
            <pc:sldMk cId="2860165475" sldId="265"/>
            <ac:spMk id="56" creationId="{709692BF-D314-184F-B97F-130382F0BC64}"/>
          </ac:spMkLst>
        </pc:spChg>
        <pc:spChg chg="del">
          <ac:chgData name="Doran Goldman" userId="2cabf5198df83f90" providerId="LiveId" clId="{A663766E-7B16-4BE8-9104-37D45A54327A}" dt="2024-05-18T01:25:44.325" v="3976" actId="478"/>
          <ac:spMkLst>
            <pc:docMk/>
            <pc:sldMk cId="2860165475" sldId="265"/>
            <ac:spMk id="57" creationId="{C8A70C4E-0CD8-BAC9-4A21-48939E7F0A23}"/>
          </ac:spMkLst>
        </pc:spChg>
        <pc:spChg chg="del">
          <ac:chgData name="Doran Goldman" userId="2cabf5198df83f90" providerId="LiveId" clId="{A663766E-7B16-4BE8-9104-37D45A54327A}" dt="2024-05-18T01:25:44.325" v="3976" actId="478"/>
          <ac:spMkLst>
            <pc:docMk/>
            <pc:sldMk cId="2860165475" sldId="265"/>
            <ac:spMk id="59" creationId="{31F7FE0E-A33D-72E6-BF79-2B135D0DC5AB}"/>
          </ac:spMkLst>
        </pc:spChg>
        <pc:spChg chg="del">
          <ac:chgData name="Doran Goldman" userId="2cabf5198df83f90" providerId="LiveId" clId="{A663766E-7B16-4BE8-9104-37D45A54327A}" dt="2024-05-18T01:25:44.325" v="3976" actId="478"/>
          <ac:spMkLst>
            <pc:docMk/>
            <pc:sldMk cId="2860165475" sldId="265"/>
            <ac:spMk id="63" creationId="{9661E8B3-483C-8500-9FD5-1B640219843D}"/>
          </ac:spMkLst>
        </pc:spChg>
        <pc:spChg chg="del">
          <ac:chgData name="Doran Goldman" userId="2cabf5198df83f90" providerId="LiveId" clId="{A663766E-7B16-4BE8-9104-37D45A54327A}" dt="2024-05-18T01:25:44.325" v="3976" actId="478"/>
          <ac:spMkLst>
            <pc:docMk/>
            <pc:sldMk cId="2860165475" sldId="265"/>
            <ac:spMk id="64" creationId="{87C1914A-AF30-DD0B-A9ED-7C314C7E460C}"/>
          </ac:spMkLst>
        </pc:spChg>
        <pc:picChg chg="del">
          <ac:chgData name="Doran Goldman" userId="2cabf5198df83f90" providerId="LiveId" clId="{A663766E-7B16-4BE8-9104-37D45A54327A}" dt="2024-05-18T01:25:44.325" v="3976" actId="478"/>
          <ac:picMkLst>
            <pc:docMk/>
            <pc:sldMk cId="2860165475" sldId="265"/>
            <ac:picMk id="3" creationId="{B02A1F17-1E81-29CA-8750-1F7E0D41DF57}"/>
          </ac:picMkLst>
        </pc:picChg>
        <pc:picChg chg="del">
          <ac:chgData name="Doran Goldman" userId="2cabf5198df83f90" providerId="LiveId" clId="{A663766E-7B16-4BE8-9104-37D45A54327A}" dt="2024-05-18T01:25:44.325" v="3976" actId="478"/>
          <ac:picMkLst>
            <pc:docMk/>
            <pc:sldMk cId="2860165475" sldId="265"/>
            <ac:picMk id="24" creationId="{4C62610C-98FC-6542-37FA-76B82C06C8B9}"/>
          </ac:picMkLst>
        </pc:picChg>
        <pc:picChg chg="del">
          <ac:chgData name="Doran Goldman" userId="2cabf5198df83f90" providerId="LiveId" clId="{A663766E-7B16-4BE8-9104-37D45A54327A}" dt="2024-05-18T01:25:44.325" v="3976" actId="478"/>
          <ac:picMkLst>
            <pc:docMk/>
            <pc:sldMk cId="2860165475" sldId="265"/>
            <ac:picMk id="25" creationId="{FAE18678-F350-F381-7EFA-2EEE161F8474}"/>
          </ac:picMkLst>
        </pc:picChg>
        <pc:picChg chg="del">
          <ac:chgData name="Doran Goldman" userId="2cabf5198df83f90" providerId="LiveId" clId="{A663766E-7B16-4BE8-9104-37D45A54327A}" dt="2024-05-18T01:25:44.325" v="3976" actId="478"/>
          <ac:picMkLst>
            <pc:docMk/>
            <pc:sldMk cId="2860165475" sldId="265"/>
            <ac:picMk id="26" creationId="{F9E4882F-EADE-0247-14C4-A7F03CC3502A}"/>
          </ac:picMkLst>
        </pc:picChg>
        <pc:picChg chg="del">
          <ac:chgData name="Doran Goldman" userId="2cabf5198df83f90" providerId="LiveId" clId="{A663766E-7B16-4BE8-9104-37D45A54327A}" dt="2024-05-18T01:25:44.325" v="3976" actId="478"/>
          <ac:picMkLst>
            <pc:docMk/>
            <pc:sldMk cId="2860165475" sldId="265"/>
            <ac:picMk id="52" creationId="{88128DF4-1E98-2581-F0F6-3DA5459B8035}"/>
          </ac:picMkLst>
        </pc:picChg>
        <pc:picChg chg="del">
          <ac:chgData name="Doran Goldman" userId="2cabf5198df83f90" providerId="LiveId" clId="{A663766E-7B16-4BE8-9104-37D45A54327A}" dt="2024-05-18T01:25:44.325" v="3976" actId="478"/>
          <ac:picMkLst>
            <pc:docMk/>
            <pc:sldMk cId="2860165475" sldId="265"/>
            <ac:picMk id="53" creationId="{099F18D2-2AED-7BA4-C08E-992A0388A8CE}"/>
          </ac:picMkLst>
        </pc:picChg>
        <pc:picChg chg="del">
          <ac:chgData name="Doran Goldman" userId="2cabf5198df83f90" providerId="LiveId" clId="{A663766E-7B16-4BE8-9104-37D45A54327A}" dt="2024-05-18T01:25:44.325" v="3976" actId="478"/>
          <ac:picMkLst>
            <pc:docMk/>
            <pc:sldMk cId="2860165475" sldId="265"/>
            <ac:picMk id="54" creationId="{277A8479-9EB6-D2F9-67ED-4538926C42F7}"/>
          </ac:picMkLst>
        </pc:picChg>
        <pc:picChg chg="add mod">
          <ac:chgData name="Doran Goldman" userId="2cabf5198df83f90" providerId="LiveId" clId="{A663766E-7B16-4BE8-9104-37D45A54327A}" dt="2024-05-18T01:41:33.126" v="4527" actId="1076"/>
          <ac:picMkLst>
            <pc:docMk/>
            <pc:sldMk cId="2860165475" sldId="265"/>
            <ac:picMk id="7170" creationId="{6EF30854-B482-F856-6CB0-5F86791E7294}"/>
          </ac:picMkLst>
        </pc:picChg>
        <pc:cxnChg chg="del">
          <ac:chgData name="Doran Goldman" userId="2cabf5198df83f90" providerId="LiveId" clId="{A663766E-7B16-4BE8-9104-37D45A54327A}" dt="2024-05-18T01:25:44.325" v="3976" actId="478"/>
          <ac:cxnSpMkLst>
            <pc:docMk/>
            <pc:sldMk cId="2860165475" sldId="265"/>
            <ac:cxnSpMk id="8" creationId="{C2EAD077-E583-E729-1C76-83FC85129324}"/>
          </ac:cxnSpMkLst>
        </pc:cxnChg>
        <pc:cxnChg chg="del">
          <ac:chgData name="Doran Goldman" userId="2cabf5198df83f90" providerId="LiveId" clId="{A663766E-7B16-4BE8-9104-37D45A54327A}" dt="2024-05-18T01:25:44.325" v="3976" actId="478"/>
          <ac:cxnSpMkLst>
            <pc:docMk/>
            <pc:sldMk cId="2860165475" sldId="265"/>
            <ac:cxnSpMk id="12" creationId="{C298641F-ACE0-36BC-B093-E4122A77DFC8}"/>
          </ac:cxnSpMkLst>
        </pc:cxnChg>
        <pc:cxnChg chg="del">
          <ac:chgData name="Doran Goldman" userId="2cabf5198df83f90" providerId="LiveId" clId="{A663766E-7B16-4BE8-9104-37D45A54327A}" dt="2024-05-18T01:25:44.325" v="3976" actId="478"/>
          <ac:cxnSpMkLst>
            <pc:docMk/>
            <pc:sldMk cId="2860165475" sldId="265"/>
            <ac:cxnSpMk id="41" creationId="{94EE4130-C761-EAAC-D038-33FCF85C3C5B}"/>
          </ac:cxnSpMkLst>
        </pc:cxnChg>
        <pc:cxnChg chg="del">
          <ac:chgData name="Doran Goldman" userId="2cabf5198df83f90" providerId="LiveId" clId="{A663766E-7B16-4BE8-9104-37D45A54327A}" dt="2024-05-18T01:25:44.325" v="3976" actId="478"/>
          <ac:cxnSpMkLst>
            <pc:docMk/>
            <pc:sldMk cId="2860165475" sldId="265"/>
            <ac:cxnSpMk id="49" creationId="{DFFD8BDD-E17E-BFF5-71B9-381E6193E6DB}"/>
          </ac:cxnSpMkLst>
        </pc:cxnChg>
        <pc:cxnChg chg="del">
          <ac:chgData name="Doran Goldman" userId="2cabf5198df83f90" providerId="LiveId" clId="{A663766E-7B16-4BE8-9104-37D45A54327A}" dt="2024-05-18T01:25:44.325" v="3976" actId="478"/>
          <ac:cxnSpMkLst>
            <pc:docMk/>
            <pc:sldMk cId="2860165475" sldId="265"/>
            <ac:cxnSpMk id="50" creationId="{E8B1FB3E-1370-D59A-29C4-CE06BF6763B4}"/>
          </ac:cxnSpMkLst>
        </pc:cxnChg>
        <pc:cxnChg chg="del">
          <ac:chgData name="Doran Goldman" userId="2cabf5198df83f90" providerId="LiveId" clId="{A663766E-7B16-4BE8-9104-37D45A54327A}" dt="2024-05-18T01:25:44.325" v="3976" actId="478"/>
          <ac:cxnSpMkLst>
            <pc:docMk/>
            <pc:sldMk cId="2860165475" sldId="265"/>
            <ac:cxnSpMk id="51" creationId="{6AF4C5DE-18E0-BBF0-C11D-6992DBF25D6B}"/>
          </ac:cxnSpMkLst>
        </pc:cxnChg>
        <pc:cxnChg chg="del">
          <ac:chgData name="Doran Goldman" userId="2cabf5198df83f90" providerId="LiveId" clId="{A663766E-7B16-4BE8-9104-37D45A54327A}" dt="2024-05-18T01:25:44.325" v="3976" actId="478"/>
          <ac:cxnSpMkLst>
            <pc:docMk/>
            <pc:sldMk cId="2860165475" sldId="265"/>
            <ac:cxnSpMk id="61" creationId="{A5B98736-DEFA-D300-3643-08E9C71DEDF4}"/>
          </ac:cxnSpMkLst>
        </pc:cxnChg>
      </pc:sldChg>
      <pc:sldChg chg="addSp delSp modSp add mod modAnim">
        <pc:chgData name="Doran Goldman" userId="2cabf5198df83f90" providerId="LiveId" clId="{A663766E-7B16-4BE8-9104-37D45A54327A}" dt="2024-05-18T01:47:59.555" v="4829" actId="1035"/>
        <pc:sldMkLst>
          <pc:docMk/>
          <pc:sldMk cId="4235945231" sldId="266"/>
        </pc:sldMkLst>
        <pc:spChg chg="del mod">
          <ac:chgData name="Doran Goldman" userId="2cabf5198df83f90" providerId="LiveId" clId="{A663766E-7B16-4BE8-9104-37D45A54327A}" dt="2024-05-18T01:39:11.558" v="4357" actId="478"/>
          <ac:spMkLst>
            <pc:docMk/>
            <pc:sldMk cId="4235945231" sldId="266"/>
            <ac:spMk id="2" creationId="{4A72A43D-9EBA-197E-D2F7-CA7D7C713071}"/>
          </ac:spMkLst>
        </pc:spChg>
        <pc:spChg chg="add mod">
          <ac:chgData name="Doran Goldman" userId="2cabf5198df83f90" providerId="LiveId" clId="{A663766E-7B16-4BE8-9104-37D45A54327A}" dt="2024-05-18T01:39:17.051" v="4390" actId="20577"/>
          <ac:spMkLst>
            <pc:docMk/>
            <pc:sldMk cId="4235945231" sldId="266"/>
            <ac:spMk id="4" creationId="{3F19C280-0933-68CD-7249-E5F32F63314F}"/>
          </ac:spMkLst>
        </pc:spChg>
        <pc:spChg chg="del">
          <ac:chgData name="Doran Goldman" userId="2cabf5198df83f90" providerId="LiveId" clId="{A663766E-7B16-4BE8-9104-37D45A54327A}" dt="2024-05-18T01:39:19.418" v="4391" actId="478"/>
          <ac:spMkLst>
            <pc:docMk/>
            <pc:sldMk cId="4235945231" sldId="266"/>
            <ac:spMk id="5" creationId="{7316A824-548D-27AE-1700-50573132285C}"/>
          </ac:spMkLst>
        </pc:spChg>
        <pc:spChg chg="del">
          <ac:chgData name="Doran Goldman" userId="2cabf5198df83f90" providerId="LiveId" clId="{A663766E-7B16-4BE8-9104-37D45A54327A}" dt="2024-05-18T01:39:19.418" v="4391" actId="478"/>
          <ac:spMkLst>
            <pc:docMk/>
            <pc:sldMk cId="4235945231" sldId="266"/>
            <ac:spMk id="6" creationId="{8DA09B84-ED62-930E-B20F-78E93D631B41}"/>
          </ac:spMkLst>
        </pc:spChg>
        <pc:spChg chg="add mod">
          <ac:chgData name="Doran Goldman" userId="2cabf5198df83f90" providerId="LiveId" clId="{A663766E-7B16-4BE8-9104-37D45A54327A}" dt="2024-05-18T01:46:46.028" v="4793" actId="1076"/>
          <ac:spMkLst>
            <pc:docMk/>
            <pc:sldMk cId="4235945231" sldId="266"/>
            <ac:spMk id="8" creationId="{872670BF-ED02-56B7-89CD-DD945F5425C2}"/>
          </ac:spMkLst>
        </pc:spChg>
        <pc:spChg chg="add mod">
          <ac:chgData name="Doran Goldman" userId="2cabf5198df83f90" providerId="LiveId" clId="{A663766E-7B16-4BE8-9104-37D45A54327A}" dt="2024-05-18T01:46:33.551" v="4789" actId="20577"/>
          <ac:spMkLst>
            <pc:docMk/>
            <pc:sldMk cId="4235945231" sldId="266"/>
            <ac:spMk id="9" creationId="{7CD2E2D8-085F-8C78-FBBA-AFC4F8D6A44B}"/>
          </ac:spMkLst>
        </pc:spChg>
        <pc:spChg chg="add mod">
          <ac:chgData name="Doran Goldman" userId="2cabf5198df83f90" providerId="LiveId" clId="{A663766E-7B16-4BE8-9104-37D45A54327A}" dt="2024-05-18T01:47:32.723" v="4824" actId="14100"/>
          <ac:spMkLst>
            <pc:docMk/>
            <pc:sldMk cId="4235945231" sldId="266"/>
            <ac:spMk id="16" creationId="{A9A6C3A0-C922-B7C4-5861-21AE5CC180D0}"/>
          </ac:spMkLst>
        </pc:spChg>
        <pc:spChg chg="add mod">
          <ac:chgData name="Doran Goldman" userId="2cabf5198df83f90" providerId="LiveId" clId="{A663766E-7B16-4BE8-9104-37D45A54327A}" dt="2024-05-18T01:47:36.066" v="4826" actId="20577"/>
          <ac:spMkLst>
            <pc:docMk/>
            <pc:sldMk cId="4235945231" sldId="266"/>
            <ac:spMk id="20" creationId="{02F949D9-89D3-715B-33EC-CC66AF7BBE27}"/>
          </ac:spMkLst>
        </pc:spChg>
        <pc:spChg chg="add mod">
          <ac:chgData name="Doran Goldman" userId="2cabf5198df83f90" providerId="LiveId" clId="{A663766E-7B16-4BE8-9104-37D45A54327A}" dt="2024-05-18T01:40:04.033" v="4394"/>
          <ac:spMkLst>
            <pc:docMk/>
            <pc:sldMk cId="4235945231" sldId="266"/>
            <ac:spMk id="21" creationId="{58A4C20A-1044-7C32-74BE-7DD000FB875E}"/>
          </ac:spMkLst>
        </pc:spChg>
        <pc:spChg chg="add mod">
          <ac:chgData name="Doran Goldman" userId="2cabf5198df83f90" providerId="LiveId" clId="{A663766E-7B16-4BE8-9104-37D45A54327A}" dt="2024-05-18T01:40:04.033" v="4394"/>
          <ac:spMkLst>
            <pc:docMk/>
            <pc:sldMk cId="4235945231" sldId="266"/>
            <ac:spMk id="22" creationId="{CFD84F8C-6332-85CF-2CC2-186B029F5ED6}"/>
          </ac:spMkLst>
        </pc:spChg>
        <pc:spChg chg="add mod">
          <ac:chgData name="Doran Goldman" userId="2cabf5198df83f90" providerId="LiveId" clId="{A663766E-7B16-4BE8-9104-37D45A54327A}" dt="2024-05-18T01:40:04.033" v="4394"/>
          <ac:spMkLst>
            <pc:docMk/>
            <pc:sldMk cId="4235945231" sldId="266"/>
            <ac:spMk id="23" creationId="{230C9C94-4C5A-763D-1FA2-698753EF609E}"/>
          </ac:spMkLst>
        </pc:spChg>
        <pc:spChg chg="add mod">
          <ac:chgData name="Doran Goldman" userId="2cabf5198df83f90" providerId="LiveId" clId="{A663766E-7B16-4BE8-9104-37D45A54327A}" dt="2024-05-18T01:40:04.033" v="4394"/>
          <ac:spMkLst>
            <pc:docMk/>
            <pc:sldMk cId="4235945231" sldId="266"/>
            <ac:spMk id="24" creationId="{94F1F0A0-AB7B-E5D3-0148-6CF1794D7312}"/>
          </ac:spMkLst>
        </pc:spChg>
        <pc:spChg chg="add mod">
          <ac:chgData name="Doran Goldman" userId="2cabf5198df83f90" providerId="LiveId" clId="{A663766E-7B16-4BE8-9104-37D45A54327A}" dt="2024-05-18T01:47:59.555" v="4829" actId="1035"/>
          <ac:spMkLst>
            <pc:docMk/>
            <pc:sldMk cId="4235945231" sldId="266"/>
            <ac:spMk id="25" creationId="{6DFB044A-AEEB-0729-EF2F-B85FE2B39AFB}"/>
          </ac:spMkLst>
        </pc:spChg>
        <pc:picChg chg="add mod">
          <ac:chgData name="Doran Goldman" userId="2cabf5198df83f90" providerId="LiveId" clId="{A663766E-7B16-4BE8-9104-37D45A54327A}" dt="2024-05-18T01:39:25.571" v="4392"/>
          <ac:picMkLst>
            <pc:docMk/>
            <pc:sldMk cId="4235945231" sldId="266"/>
            <ac:picMk id="7" creationId="{CF793865-B3CB-5438-7506-8FD13559DB5C}"/>
          </ac:picMkLst>
        </pc:picChg>
        <pc:picChg chg="del">
          <ac:chgData name="Doran Goldman" userId="2cabf5198df83f90" providerId="LiveId" clId="{A663766E-7B16-4BE8-9104-37D45A54327A}" dt="2024-05-18T01:39:19.418" v="4391" actId="478"/>
          <ac:picMkLst>
            <pc:docMk/>
            <pc:sldMk cId="4235945231" sldId="266"/>
            <ac:picMk id="7170" creationId="{6EF30854-B482-F856-6CB0-5F86791E7294}"/>
          </ac:picMkLst>
        </pc:picChg>
        <pc:cxnChg chg="add mod">
          <ac:chgData name="Doran Goldman" userId="2cabf5198df83f90" providerId="LiveId" clId="{A663766E-7B16-4BE8-9104-37D45A54327A}" dt="2024-05-18T01:46:10.415" v="4781" actId="14100"/>
          <ac:cxnSpMkLst>
            <pc:docMk/>
            <pc:sldMk cId="4235945231" sldId="266"/>
            <ac:cxnSpMk id="10" creationId="{D8CA544C-2F08-AD2F-0950-CB0D37218667}"/>
          </ac:cxnSpMkLst>
        </pc:cxnChg>
        <pc:cxnChg chg="add mod">
          <ac:chgData name="Doran Goldman" userId="2cabf5198df83f90" providerId="LiveId" clId="{A663766E-7B16-4BE8-9104-37D45A54327A}" dt="2024-05-18T01:46:39.165" v="4790" actId="14100"/>
          <ac:cxnSpMkLst>
            <pc:docMk/>
            <pc:sldMk cId="4235945231" sldId="266"/>
            <ac:cxnSpMk id="11" creationId="{08BCF52F-088D-D3BA-3FB6-8FBC157610FF}"/>
          </ac:cxnSpMkLst>
        </pc:cxnChg>
        <pc:cxnChg chg="add mod">
          <ac:chgData name="Doran Goldman" userId="2cabf5198df83f90" providerId="LiveId" clId="{A663766E-7B16-4BE8-9104-37D45A54327A}" dt="2024-05-18T01:46:41.353" v="4791" actId="14100"/>
          <ac:cxnSpMkLst>
            <pc:docMk/>
            <pc:sldMk cId="4235945231" sldId="266"/>
            <ac:cxnSpMk id="12" creationId="{27B40711-3409-5309-F31A-0AB7AAF27B77}"/>
          </ac:cxnSpMkLst>
        </pc:cxnChg>
        <pc:cxnChg chg="add mod">
          <ac:chgData name="Doran Goldman" userId="2cabf5198df83f90" providerId="LiveId" clId="{A663766E-7B16-4BE8-9104-37D45A54327A}" dt="2024-05-18T01:46:43.281" v="4792" actId="14100"/>
          <ac:cxnSpMkLst>
            <pc:docMk/>
            <pc:sldMk cId="4235945231" sldId="266"/>
            <ac:cxnSpMk id="13" creationId="{8C274CA5-9E2A-9091-D7CD-4F070B7C8AD0}"/>
          </ac:cxnSpMkLst>
        </pc:cxnChg>
        <pc:cxnChg chg="add mod">
          <ac:chgData name="Doran Goldman" userId="2cabf5198df83f90" providerId="LiveId" clId="{A663766E-7B16-4BE8-9104-37D45A54327A}" dt="2024-05-18T01:46:14.544" v="4783" actId="14100"/>
          <ac:cxnSpMkLst>
            <pc:docMk/>
            <pc:sldMk cId="4235945231" sldId="266"/>
            <ac:cxnSpMk id="14" creationId="{527A7EB0-5C82-D6CC-DD2D-C5726A174B0E}"/>
          </ac:cxnSpMkLst>
        </pc:cxnChg>
        <pc:cxnChg chg="add mod">
          <ac:chgData name="Doran Goldman" userId="2cabf5198df83f90" providerId="LiveId" clId="{A663766E-7B16-4BE8-9104-37D45A54327A}" dt="2024-05-18T01:46:17.480" v="4784" actId="14100"/>
          <ac:cxnSpMkLst>
            <pc:docMk/>
            <pc:sldMk cId="4235945231" sldId="266"/>
            <ac:cxnSpMk id="15" creationId="{D9D85542-415A-AE6D-0230-1B7C64E2A1B4}"/>
          </ac:cxnSpMkLst>
        </pc:cxnChg>
        <pc:cxnChg chg="add mod">
          <ac:chgData name="Doran Goldman" userId="2cabf5198df83f90" providerId="LiveId" clId="{A663766E-7B16-4BE8-9104-37D45A54327A}" dt="2024-05-18T01:39:49.708" v="4393"/>
          <ac:cxnSpMkLst>
            <pc:docMk/>
            <pc:sldMk cId="4235945231" sldId="266"/>
            <ac:cxnSpMk id="17" creationId="{73028D06-E366-AD70-9BA6-9BC771268B26}"/>
          </ac:cxnSpMkLst>
        </pc:cxnChg>
        <pc:cxnChg chg="add mod">
          <ac:chgData name="Doran Goldman" userId="2cabf5198df83f90" providerId="LiveId" clId="{A663766E-7B16-4BE8-9104-37D45A54327A}" dt="2024-05-18T01:39:49.708" v="4393"/>
          <ac:cxnSpMkLst>
            <pc:docMk/>
            <pc:sldMk cId="4235945231" sldId="266"/>
            <ac:cxnSpMk id="18" creationId="{B305B140-BF68-FC65-B26A-D5B58A2B0439}"/>
          </ac:cxnSpMkLst>
        </pc:cxnChg>
        <pc:cxnChg chg="add mod">
          <ac:chgData name="Doran Goldman" userId="2cabf5198df83f90" providerId="LiveId" clId="{A663766E-7B16-4BE8-9104-37D45A54327A}" dt="2024-05-18T01:39:49.708" v="4393"/>
          <ac:cxnSpMkLst>
            <pc:docMk/>
            <pc:sldMk cId="4235945231" sldId="266"/>
            <ac:cxnSpMk id="19" creationId="{EECC4E31-F7BC-9277-5101-03A2515110A0}"/>
          </ac:cxnSpMkLst>
        </pc:cxnChg>
      </pc:sldChg>
      <pc:sldChg chg="addSp delSp modSp add mod delAnim modAnim">
        <pc:chgData name="Doran Goldman" userId="2cabf5198df83f90" providerId="LiveId" clId="{A663766E-7B16-4BE8-9104-37D45A54327A}" dt="2024-05-18T06:16:19.828" v="7696" actId="14826"/>
        <pc:sldMkLst>
          <pc:docMk/>
          <pc:sldMk cId="1388957889" sldId="267"/>
        </pc:sldMkLst>
        <pc:spChg chg="mod">
          <ac:chgData name="Doran Goldman" userId="2cabf5198df83f90" providerId="LiveId" clId="{A663766E-7B16-4BE8-9104-37D45A54327A}" dt="2024-05-18T02:16:50.537" v="5341" actId="20577"/>
          <ac:spMkLst>
            <pc:docMk/>
            <pc:sldMk cId="1388957889" sldId="267"/>
            <ac:spMk id="4" creationId="{3F19C280-0933-68CD-7249-E5F32F63314F}"/>
          </ac:spMkLst>
        </pc:spChg>
        <pc:spChg chg="add del mod">
          <ac:chgData name="Doran Goldman" userId="2cabf5198df83f90" providerId="LiveId" clId="{A663766E-7B16-4BE8-9104-37D45A54327A}" dt="2024-05-18T02:12:19.572" v="5041" actId="478"/>
          <ac:spMkLst>
            <pc:docMk/>
            <pc:sldMk cId="1388957889" sldId="267"/>
            <ac:spMk id="5" creationId="{ADAF4C33-6830-EF93-5508-3BACF6C96EFC}"/>
          </ac:spMkLst>
        </pc:spChg>
        <pc:spChg chg="add del mod">
          <ac:chgData name="Doran Goldman" userId="2cabf5198df83f90" providerId="LiveId" clId="{A663766E-7B16-4BE8-9104-37D45A54327A}" dt="2024-05-18T02:16:35.803" v="5296" actId="478"/>
          <ac:spMkLst>
            <pc:docMk/>
            <pc:sldMk cId="1388957889" sldId="267"/>
            <ac:spMk id="6" creationId="{BE20FE52-3AAF-55B1-239B-CBA53B3DCF5D}"/>
          </ac:spMkLst>
        </pc:spChg>
        <pc:spChg chg="del">
          <ac:chgData name="Doran Goldman" userId="2cabf5198df83f90" providerId="LiveId" clId="{A663766E-7B16-4BE8-9104-37D45A54327A}" dt="2024-05-18T02:07:45.280" v="4883" actId="478"/>
          <ac:spMkLst>
            <pc:docMk/>
            <pc:sldMk cId="1388957889" sldId="267"/>
            <ac:spMk id="8" creationId="{872670BF-ED02-56B7-89CD-DD945F5425C2}"/>
          </ac:spMkLst>
        </pc:spChg>
        <pc:spChg chg="del">
          <ac:chgData name="Doran Goldman" userId="2cabf5198df83f90" providerId="LiveId" clId="{A663766E-7B16-4BE8-9104-37D45A54327A}" dt="2024-05-18T02:07:45.280" v="4883" actId="478"/>
          <ac:spMkLst>
            <pc:docMk/>
            <pc:sldMk cId="1388957889" sldId="267"/>
            <ac:spMk id="9" creationId="{7CD2E2D8-085F-8C78-FBBA-AFC4F8D6A44B}"/>
          </ac:spMkLst>
        </pc:spChg>
        <pc:spChg chg="del">
          <ac:chgData name="Doran Goldman" userId="2cabf5198df83f90" providerId="LiveId" clId="{A663766E-7B16-4BE8-9104-37D45A54327A}" dt="2024-05-18T02:07:45.280" v="4883" actId="478"/>
          <ac:spMkLst>
            <pc:docMk/>
            <pc:sldMk cId="1388957889" sldId="267"/>
            <ac:spMk id="16" creationId="{A9A6C3A0-C922-B7C4-5861-21AE5CC180D0}"/>
          </ac:spMkLst>
        </pc:spChg>
        <pc:spChg chg="del">
          <ac:chgData name="Doran Goldman" userId="2cabf5198df83f90" providerId="LiveId" clId="{A663766E-7B16-4BE8-9104-37D45A54327A}" dt="2024-05-18T02:07:45.280" v="4883" actId="478"/>
          <ac:spMkLst>
            <pc:docMk/>
            <pc:sldMk cId="1388957889" sldId="267"/>
            <ac:spMk id="20" creationId="{02F949D9-89D3-715B-33EC-CC66AF7BBE27}"/>
          </ac:spMkLst>
        </pc:spChg>
        <pc:spChg chg="del">
          <ac:chgData name="Doran Goldman" userId="2cabf5198df83f90" providerId="LiveId" clId="{A663766E-7B16-4BE8-9104-37D45A54327A}" dt="2024-05-18T02:07:45.280" v="4883" actId="478"/>
          <ac:spMkLst>
            <pc:docMk/>
            <pc:sldMk cId="1388957889" sldId="267"/>
            <ac:spMk id="21" creationId="{58A4C20A-1044-7C32-74BE-7DD000FB875E}"/>
          </ac:spMkLst>
        </pc:spChg>
        <pc:spChg chg="del">
          <ac:chgData name="Doran Goldman" userId="2cabf5198df83f90" providerId="LiveId" clId="{A663766E-7B16-4BE8-9104-37D45A54327A}" dt="2024-05-18T02:07:45.280" v="4883" actId="478"/>
          <ac:spMkLst>
            <pc:docMk/>
            <pc:sldMk cId="1388957889" sldId="267"/>
            <ac:spMk id="22" creationId="{CFD84F8C-6332-85CF-2CC2-186B029F5ED6}"/>
          </ac:spMkLst>
        </pc:spChg>
        <pc:spChg chg="del">
          <ac:chgData name="Doran Goldman" userId="2cabf5198df83f90" providerId="LiveId" clId="{A663766E-7B16-4BE8-9104-37D45A54327A}" dt="2024-05-18T02:07:45.280" v="4883" actId="478"/>
          <ac:spMkLst>
            <pc:docMk/>
            <pc:sldMk cId="1388957889" sldId="267"/>
            <ac:spMk id="23" creationId="{230C9C94-4C5A-763D-1FA2-698753EF609E}"/>
          </ac:spMkLst>
        </pc:spChg>
        <pc:spChg chg="del">
          <ac:chgData name="Doran Goldman" userId="2cabf5198df83f90" providerId="LiveId" clId="{A663766E-7B16-4BE8-9104-37D45A54327A}" dt="2024-05-18T02:07:45.280" v="4883" actId="478"/>
          <ac:spMkLst>
            <pc:docMk/>
            <pc:sldMk cId="1388957889" sldId="267"/>
            <ac:spMk id="24" creationId="{94F1F0A0-AB7B-E5D3-0148-6CF1794D7312}"/>
          </ac:spMkLst>
        </pc:spChg>
        <pc:spChg chg="del">
          <ac:chgData name="Doran Goldman" userId="2cabf5198df83f90" providerId="LiveId" clId="{A663766E-7B16-4BE8-9104-37D45A54327A}" dt="2024-05-18T02:07:45.280" v="4883" actId="478"/>
          <ac:spMkLst>
            <pc:docMk/>
            <pc:sldMk cId="1388957889" sldId="267"/>
            <ac:spMk id="25" creationId="{6DFB044A-AEEB-0729-EF2F-B85FE2B39AFB}"/>
          </ac:spMkLst>
        </pc:spChg>
        <pc:spChg chg="add mod">
          <ac:chgData name="Doran Goldman" userId="2cabf5198df83f90" providerId="LiveId" clId="{A663766E-7B16-4BE8-9104-37D45A54327A}" dt="2024-05-18T02:18:57.459" v="5512" actId="20577"/>
          <ac:spMkLst>
            <pc:docMk/>
            <pc:sldMk cId="1388957889" sldId="267"/>
            <ac:spMk id="26" creationId="{38ECB098-16E3-7677-2A7A-4D54F423893E}"/>
          </ac:spMkLst>
        </pc:spChg>
        <pc:picChg chg="add del mod">
          <ac:chgData name="Doran Goldman" userId="2cabf5198df83f90" providerId="LiveId" clId="{A663766E-7B16-4BE8-9104-37D45A54327A}" dt="2024-05-18T02:16:09.488" v="5287" actId="478"/>
          <ac:picMkLst>
            <pc:docMk/>
            <pc:sldMk cId="1388957889" sldId="267"/>
            <ac:picMk id="3" creationId="{091F7931-6119-FEE9-FE64-DDC741D476A1}"/>
          </ac:picMkLst>
        </pc:picChg>
        <pc:picChg chg="del">
          <ac:chgData name="Doran Goldman" userId="2cabf5198df83f90" providerId="LiveId" clId="{A663766E-7B16-4BE8-9104-37D45A54327A}" dt="2024-05-18T02:07:45.280" v="4883" actId="478"/>
          <ac:picMkLst>
            <pc:docMk/>
            <pc:sldMk cId="1388957889" sldId="267"/>
            <ac:picMk id="7" creationId="{CF793865-B3CB-5438-7506-8FD13559DB5C}"/>
          </ac:picMkLst>
        </pc:picChg>
        <pc:picChg chg="add mod">
          <ac:chgData name="Doran Goldman" userId="2cabf5198df83f90" providerId="LiveId" clId="{A663766E-7B16-4BE8-9104-37D45A54327A}" dt="2024-05-18T06:16:19.828" v="7696" actId="14826"/>
          <ac:picMkLst>
            <pc:docMk/>
            <pc:sldMk cId="1388957889" sldId="267"/>
            <ac:picMk id="28" creationId="{D51CAAF5-6F72-D849-5E19-014049CA5491}"/>
          </ac:picMkLst>
        </pc:picChg>
        <pc:cxnChg chg="del">
          <ac:chgData name="Doran Goldman" userId="2cabf5198df83f90" providerId="LiveId" clId="{A663766E-7B16-4BE8-9104-37D45A54327A}" dt="2024-05-18T02:07:45.280" v="4883" actId="478"/>
          <ac:cxnSpMkLst>
            <pc:docMk/>
            <pc:sldMk cId="1388957889" sldId="267"/>
            <ac:cxnSpMk id="10" creationId="{D8CA544C-2F08-AD2F-0950-CB0D37218667}"/>
          </ac:cxnSpMkLst>
        </pc:cxnChg>
        <pc:cxnChg chg="del">
          <ac:chgData name="Doran Goldman" userId="2cabf5198df83f90" providerId="LiveId" clId="{A663766E-7B16-4BE8-9104-37D45A54327A}" dt="2024-05-18T02:07:45.280" v="4883" actId="478"/>
          <ac:cxnSpMkLst>
            <pc:docMk/>
            <pc:sldMk cId="1388957889" sldId="267"/>
            <ac:cxnSpMk id="11" creationId="{08BCF52F-088D-D3BA-3FB6-8FBC157610FF}"/>
          </ac:cxnSpMkLst>
        </pc:cxnChg>
        <pc:cxnChg chg="del">
          <ac:chgData name="Doran Goldman" userId="2cabf5198df83f90" providerId="LiveId" clId="{A663766E-7B16-4BE8-9104-37D45A54327A}" dt="2024-05-18T02:07:45.280" v="4883" actId="478"/>
          <ac:cxnSpMkLst>
            <pc:docMk/>
            <pc:sldMk cId="1388957889" sldId="267"/>
            <ac:cxnSpMk id="12" creationId="{27B40711-3409-5309-F31A-0AB7AAF27B77}"/>
          </ac:cxnSpMkLst>
        </pc:cxnChg>
        <pc:cxnChg chg="del">
          <ac:chgData name="Doran Goldman" userId="2cabf5198df83f90" providerId="LiveId" clId="{A663766E-7B16-4BE8-9104-37D45A54327A}" dt="2024-05-18T02:07:45.280" v="4883" actId="478"/>
          <ac:cxnSpMkLst>
            <pc:docMk/>
            <pc:sldMk cId="1388957889" sldId="267"/>
            <ac:cxnSpMk id="13" creationId="{8C274CA5-9E2A-9091-D7CD-4F070B7C8AD0}"/>
          </ac:cxnSpMkLst>
        </pc:cxnChg>
        <pc:cxnChg chg="del">
          <ac:chgData name="Doran Goldman" userId="2cabf5198df83f90" providerId="LiveId" clId="{A663766E-7B16-4BE8-9104-37D45A54327A}" dt="2024-05-18T02:07:45.280" v="4883" actId="478"/>
          <ac:cxnSpMkLst>
            <pc:docMk/>
            <pc:sldMk cId="1388957889" sldId="267"/>
            <ac:cxnSpMk id="14" creationId="{527A7EB0-5C82-D6CC-DD2D-C5726A174B0E}"/>
          </ac:cxnSpMkLst>
        </pc:cxnChg>
        <pc:cxnChg chg="del">
          <ac:chgData name="Doran Goldman" userId="2cabf5198df83f90" providerId="LiveId" clId="{A663766E-7B16-4BE8-9104-37D45A54327A}" dt="2024-05-18T02:07:45.280" v="4883" actId="478"/>
          <ac:cxnSpMkLst>
            <pc:docMk/>
            <pc:sldMk cId="1388957889" sldId="267"/>
            <ac:cxnSpMk id="15" creationId="{D9D85542-415A-AE6D-0230-1B7C64E2A1B4}"/>
          </ac:cxnSpMkLst>
        </pc:cxnChg>
        <pc:cxnChg chg="del">
          <ac:chgData name="Doran Goldman" userId="2cabf5198df83f90" providerId="LiveId" clId="{A663766E-7B16-4BE8-9104-37D45A54327A}" dt="2024-05-18T02:07:45.280" v="4883" actId="478"/>
          <ac:cxnSpMkLst>
            <pc:docMk/>
            <pc:sldMk cId="1388957889" sldId="267"/>
            <ac:cxnSpMk id="17" creationId="{73028D06-E366-AD70-9BA6-9BC771268B26}"/>
          </ac:cxnSpMkLst>
        </pc:cxnChg>
        <pc:cxnChg chg="del">
          <ac:chgData name="Doran Goldman" userId="2cabf5198df83f90" providerId="LiveId" clId="{A663766E-7B16-4BE8-9104-37D45A54327A}" dt="2024-05-18T02:07:45.280" v="4883" actId="478"/>
          <ac:cxnSpMkLst>
            <pc:docMk/>
            <pc:sldMk cId="1388957889" sldId="267"/>
            <ac:cxnSpMk id="18" creationId="{B305B140-BF68-FC65-B26A-D5B58A2B0439}"/>
          </ac:cxnSpMkLst>
        </pc:cxnChg>
        <pc:cxnChg chg="del">
          <ac:chgData name="Doran Goldman" userId="2cabf5198df83f90" providerId="LiveId" clId="{A663766E-7B16-4BE8-9104-37D45A54327A}" dt="2024-05-18T02:07:45.280" v="4883" actId="478"/>
          <ac:cxnSpMkLst>
            <pc:docMk/>
            <pc:sldMk cId="1388957889" sldId="267"/>
            <ac:cxnSpMk id="19" creationId="{EECC4E31-F7BC-9277-5101-03A2515110A0}"/>
          </ac:cxnSpMkLst>
        </pc:cxnChg>
      </pc:sldChg>
      <pc:sldChg chg="modSp add mod ord">
        <pc:chgData name="Doran Goldman" userId="2cabf5198df83f90" providerId="LiveId" clId="{A663766E-7B16-4BE8-9104-37D45A54327A}" dt="2024-05-18T06:15:31.315" v="7695" actId="14826"/>
        <pc:sldMkLst>
          <pc:docMk/>
          <pc:sldMk cId="2119374499" sldId="268"/>
        </pc:sldMkLst>
        <pc:spChg chg="mod">
          <ac:chgData name="Doran Goldman" userId="2cabf5198df83f90" providerId="LiveId" clId="{A663766E-7B16-4BE8-9104-37D45A54327A}" dt="2024-05-18T02:18:23.681" v="5446" actId="1076"/>
          <ac:spMkLst>
            <pc:docMk/>
            <pc:sldMk cId="2119374499" sldId="268"/>
            <ac:spMk id="26" creationId="{38ECB098-16E3-7677-2A7A-4D54F423893E}"/>
          </ac:spMkLst>
        </pc:spChg>
        <pc:picChg chg="mod">
          <ac:chgData name="Doran Goldman" userId="2cabf5198df83f90" providerId="LiveId" clId="{A663766E-7B16-4BE8-9104-37D45A54327A}" dt="2024-05-18T06:15:31.315" v="7695" actId="14826"/>
          <ac:picMkLst>
            <pc:docMk/>
            <pc:sldMk cId="2119374499" sldId="268"/>
            <ac:picMk id="3" creationId="{091F7931-6119-FEE9-FE64-DDC741D476A1}"/>
          </ac:picMkLst>
        </pc:picChg>
      </pc:sldChg>
      <pc:sldChg chg="addSp delSp modSp add mod ord">
        <pc:chgData name="Doran Goldman" userId="2cabf5198df83f90" providerId="LiveId" clId="{A663766E-7B16-4BE8-9104-37D45A54327A}" dt="2024-05-18T06:41:40.159" v="7699" actId="14826"/>
        <pc:sldMkLst>
          <pc:docMk/>
          <pc:sldMk cId="756180864" sldId="269"/>
        </pc:sldMkLst>
        <pc:spChg chg="mod">
          <ac:chgData name="Doran Goldman" userId="2cabf5198df83f90" providerId="LiveId" clId="{A663766E-7B16-4BE8-9104-37D45A54327A}" dt="2024-05-18T04:11:21.517" v="5800" actId="20577"/>
          <ac:spMkLst>
            <pc:docMk/>
            <pc:sldMk cId="756180864" sldId="269"/>
            <ac:spMk id="4" creationId="{3F19C280-0933-68CD-7249-E5F32F63314F}"/>
          </ac:spMkLst>
        </pc:spChg>
        <pc:spChg chg="add mod">
          <ac:chgData name="Doran Goldman" userId="2cabf5198df83f90" providerId="LiveId" clId="{A663766E-7B16-4BE8-9104-37D45A54327A}" dt="2024-05-18T04:34:59.051" v="6649" actId="20577"/>
          <ac:spMkLst>
            <pc:docMk/>
            <pc:sldMk cId="756180864" sldId="269"/>
            <ac:spMk id="9" creationId="{52CE0383-FC54-0234-874F-A4EA76FA59B3}"/>
          </ac:spMkLst>
        </pc:spChg>
        <pc:spChg chg="del mod">
          <ac:chgData name="Doran Goldman" userId="2cabf5198df83f90" providerId="LiveId" clId="{A663766E-7B16-4BE8-9104-37D45A54327A}" dt="2024-05-18T04:11:30.721" v="5802" actId="478"/>
          <ac:spMkLst>
            <pc:docMk/>
            <pc:sldMk cId="756180864" sldId="269"/>
            <ac:spMk id="26" creationId="{38ECB098-16E3-7677-2A7A-4D54F423893E}"/>
          </ac:spMkLst>
        </pc:spChg>
        <pc:picChg chg="add del mod">
          <ac:chgData name="Doran Goldman" userId="2cabf5198df83f90" providerId="LiveId" clId="{A663766E-7B16-4BE8-9104-37D45A54327A}" dt="2024-05-18T04:05:41.514" v="5555" actId="478"/>
          <ac:picMkLst>
            <pc:docMk/>
            <pc:sldMk cId="756180864" sldId="269"/>
            <ac:picMk id="3" creationId="{A6C0E032-898E-29C7-C247-CB55E7796D2A}"/>
          </ac:picMkLst>
        </pc:picChg>
        <pc:picChg chg="add del mod">
          <ac:chgData name="Doran Goldman" userId="2cabf5198df83f90" providerId="LiveId" clId="{A663766E-7B16-4BE8-9104-37D45A54327A}" dt="2024-05-18T04:11:03.810" v="5758" actId="478"/>
          <ac:picMkLst>
            <pc:docMk/>
            <pc:sldMk cId="756180864" sldId="269"/>
            <ac:picMk id="6" creationId="{36D55CFC-DE0A-92DB-4BA1-F41C7FDC8B85}"/>
          </ac:picMkLst>
        </pc:picChg>
        <pc:picChg chg="add mod">
          <ac:chgData name="Doran Goldman" userId="2cabf5198df83f90" providerId="LiveId" clId="{A663766E-7B16-4BE8-9104-37D45A54327A}" dt="2024-05-18T06:41:40.159" v="7699" actId="14826"/>
          <ac:picMkLst>
            <pc:docMk/>
            <pc:sldMk cId="756180864" sldId="269"/>
            <ac:picMk id="8" creationId="{D849BEEB-38A9-37FC-93D5-00C3D291E4D1}"/>
          </ac:picMkLst>
        </pc:picChg>
        <pc:picChg chg="del">
          <ac:chgData name="Doran Goldman" userId="2cabf5198df83f90" providerId="LiveId" clId="{A663766E-7B16-4BE8-9104-37D45A54327A}" dt="2024-05-18T04:04:45.709" v="5547" actId="478"/>
          <ac:picMkLst>
            <pc:docMk/>
            <pc:sldMk cId="756180864" sldId="269"/>
            <ac:picMk id="28" creationId="{D51CAAF5-6F72-D849-5E19-014049CA5491}"/>
          </ac:picMkLst>
        </pc:picChg>
      </pc:sldChg>
      <pc:sldChg chg="modSp add mod">
        <pc:chgData name="Doran Goldman" userId="2cabf5198df83f90" providerId="LiveId" clId="{A663766E-7B16-4BE8-9104-37D45A54327A}" dt="2024-05-18T06:30:16.409" v="7698" actId="14826"/>
        <pc:sldMkLst>
          <pc:docMk/>
          <pc:sldMk cId="34680912" sldId="270"/>
        </pc:sldMkLst>
        <pc:picChg chg="mod">
          <ac:chgData name="Doran Goldman" userId="2cabf5198df83f90" providerId="LiveId" clId="{A663766E-7B16-4BE8-9104-37D45A54327A}" dt="2024-05-18T06:30:16.409" v="7698" actId="14826"/>
          <ac:picMkLst>
            <pc:docMk/>
            <pc:sldMk cId="34680912" sldId="270"/>
            <ac:picMk id="6" creationId="{36D55CFC-DE0A-92DB-4BA1-F41C7FDC8B85}"/>
          </ac:picMkLst>
        </pc:picChg>
      </pc:sldChg>
      <pc:sldChg chg="add del">
        <pc:chgData name="Doran Goldman" userId="2cabf5198df83f90" providerId="LiveId" clId="{A663766E-7B16-4BE8-9104-37D45A54327A}" dt="2024-05-18T04:11:02.825" v="5757" actId="47"/>
        <pc:sldMkLst>
          <pc:docMk/>
          <pc:sldMk cId="1511871362" sldId="271"/>
        </pc:sldMkLst>
      </pc:sldChg>
      <pc:sldChg chg="addSp delSp modSp add del mod">
        <pc:chgData name="Doran Goldman" userId="2cabf5198df83f90" providerId="LiveId" clId="{A663766E-7B16-4BE8-9104-37D45A54327A}" dt="2024-05-18T04:30:28.970" v="6304"/>
        <pc:sldMkLst>
          <pc:docMk/>
          <pc:sldMk cId="2914033640" sldId="271"/>
        </pc:sldMkLst>
        <pc:spChg chg="mod">
          <ac:chgData name="Doran Goldman" userId="2cabf5198df83f90" providerId="LiveId" clId="{A663766E-7B16-4BE8-9104-37D45A54327A}" dt="2024-05-18T04:28:50.753" v="6276" actId="20577"/>
          <ac:spMkLst>
            <pc:docMk/>
            <pc:sldMk cId="2914033640" sldId="271"/>
            <ac:spMk id="4" creationId="{3F19C280-0933-68CD-7249-E5F32F63314F}"/>
          </ac:spMkLst>
        </pc:spChg>
        <pc:spChg chg="add del mod">
          <ac:chgData name="Doran Goldman" userId="2cabf5198df83f90" providerId="LiveId" clId="{A663766E-7B16-4BE8-9104-37D45A54327A}" dt="2024-05-18T04:28:46.354" v="6272" actId="478"/>
          <ac:spMkLst>
            <pc:docMk/>
            <pc:sldMk cId="2914033640" sldId="271"/>
            <ac:spMk id="7" creationId="{54F3E41A-E4D1-99C3-EC87-429E4ECC048E}"/>
          </ac:spMkLst>
        </pc:spChg>
        <pc:spChg chg="del">
          <ac:chgData name="Doran Goldman" userId="2cabf5198df83f90" providerId="LiveId" clId="{A663766E-7B16-4BE8-9104-37D45A54327A}" dt="2024-05-18T04:13:18.980" v="5833" actId="478"/>
          <ac:spMkLst>
            <pc:docMk/>
            <pc:sldMk cId="2914033640" sldId="271"/>
            <ac:spMk id="9" creationId="{52CE0383-FC54-0234-874F-A4EA76FA59B3}"/>
          </ac:spMkLst>
        </pc:spChg>
        <pc:spChg chg="add del mod">
          <ac:chgData name="Doran Goldman" userId="2cabf5198df83f90" providerId="LiveId" clId="{A663766E-7B16-4BE8-9104-37D45A54327A}" dt="2024-05-18T04:24:35.924" v="5977" actId="478"/>
          <ac:spMkLst>
            <pc:docMk/>
            <pc:sldMk cId="2914033640" sldId="271"/>
            <ac:spMk id="10" creationId="{BA635D2E-6DFE-B783-F100-AB86C85A3377}"/>
          </ac:spMkLst>
        </pc:spChg>
        <pc:spChg chg="add del mod">
          <ac:chgData name="Doran Goldman" userId="2cabf5198df83f90" providerId="LiveId" clId="{A663766E-7B16-4BE8-9104-37D45A54327A}" dt="2024-05-18T04:30:28.601" v="6303" actId="478"/>
          <ac:spMkLst>
            <pc:docMk/>
            <pc:sldMk cId="2914033640" sldId="271"/>
            <ac:spMk id="11" creationId="{D030D1BD-8B8A-930F-9CB4-14F42A694E09}"/>
          </ac:spMkLst>
        </pc:spChg>
        <pc:spChg chg="add mod">
          <ac:chgData name="Doran Goldman" userId="2cabf5198df83f90" providerId="LiveId" clId="{A663766E-7B16-4BE8-9104-37D45A54327A}" dt="2024-05-18T04:30:28.970" v="6304"/>
          <ac:spMkLst>
            <pc:docMk/>
            <pc:sldMk cId="2914033640" sldId="271"/>
            <ac:spMk id="18" creationId="{D63D893E-3990-E28E-3753-FCA2AAF7E2DE}"/>
          </ac:spMkLst>
        </pc:spChg>
        <pc:picChg chg="add del mod">
          <ac:chgData name="Doran Goldman" userId="2cabf5198df83f90" providerId="LiveId" clId="{A663766E-7B16-4BE8-9104-37D45A54327A}" dt="2024-05-18T04:28:46.354" v="6272" actId="478"/>
          <ac:picMkLst>
            <pc:docMk/>
            <pc:sldMk cId="2914033640" sldId="271"/>
            <ac:picMk id="3" creationId="{F2D1A3CE-2857-B5CB-F394-9EC20C714629}"/>
          </ac:picMkLst>
        </pc:picChg>
        <pc:picChg chg="add del mod">
          <ac:chgData name="Doran Goldman" userId="2cabf5198df83f90" providerId="LiveId" clId="{A663766E-7B16-4BE8-9104-37D45A54327A}" dt="2024-05-18T04:28:46.354" v="6272" actId="478"/>
          <ac:picMkLst>
            <pc:docMk/>
            <pc:sldMk cId="2914033640" sldId="271"/>
            <ac:picMk id="6" creationId="{238A0144-1575-4C87-8691-37AA5DCC1E17}"/>
          </ac:picMkLst>
        </pc:picChg>
        <pc:picChg chg="del">
          <ac:chgData name="Doran Goldman" userId="2cabf5198df83f90" providerId="LiveId" clId="{A663766E-7B16-4BE8-9104-37D45A54327A}" dt="2024-05-18T04:13:17.189" v="5832" actId="478"/>
          <ac:picMkLst>
            <pc:docMk/>
            <pc:sldMk cId="2914033640" sldId="271"/>
            <ac:picMk id="8" creationId="{D849BEEB-38A9-37FC-93D5-00C3D291E4D1}"/>
          </ac:picMkLst>
        </pc:picChg>
        <pc:picChg chg="add mod">
          <ac:chgData name="Doran Goldman" userId="2cabf5198df83f90" providerId="LiveId" clId="{A663766E-7B16-4BE8-9104-37D45A54327A}" dt="2024-05-18T04:29:57.324" v="6300" actId="1076"/>
          <ac:picMkLst>
            <pc:docMk/>
            <pc:sldMk cId="2914033640" sldId="271"/>
            <ac:picMk id="13" creationId="{BD138FBA-12CB-B1B1-FA30-65986F2C478E}"/>
          </ac:picMkLst>
        </pc:picChg>
        <pc:picChg chg="add del mod">
          <ac:chgData name="Doran Goldman" userId="2cabf5198df83f90" providerId="LiveId" clId="{A663766E-7B16-4BE8-9104-37D45A54327A}" dt="2024-05-18T04:29:15.155" v="6285" actId="478"/>
          <ac:picMkLst>
            <pc:docMk/>
            <pc:sldMk cId="2914033640" sldId="271"/>
            <ac:picMk id="15" creationId="{91FC827A-F172-349B-D956-47B5F4F86393}"/>
          </ac:picMkLst>
        </pc:picChg>
        <pc:picChg chg="add mod">
          <ac:chgData name="Doran Goldman" userId="2cabf5198df83f90" providerId="LiveId" clId="{A663766E-7B16-4BE8-9104-37D45A54327A}" dt="2024-05-18T04:29:54.479" v="6299" actId="1076"/>
          <ac:picMkLst>
            <pc:docMk/>
            <pc:sldMk cId="2914033640" sldId="271"/>
            <ac:picMk id="17" creationId="{960DE1E9-0410-A876-152F-CD128744213F}"/>
          </ac:picMkLst>
        </pc:picChg>
      </pc:sldChg>
      <pc:sldChg chg="modSp add mod">
        <pc:chgData name="Doran Goldman" userId="2cabf5198df83f90" providerId="LiveId" clId="{A663766E-7B16-4BE8-9104-37D45A54327A}" dt="2024-05-18T04:38:05.613" v="6888" actId="1076"/>
        <pc:sldMkLst>
          <pc:docMk/>
          <pc:sldMk cId="255743138" sldId="272"/>
        </pc:sldMkLst>
        <pc:spChg chg="mod">
          <ac:chgData name="Doran Goldman" userId="2cabf5198df83f90" providerId="LiveId" clId="{A663766E-7B16-4BE8-9104-37D45A54327A}" dt="2024-05-18T04:30:43.659" v="6314" actId="20577"/>
          <ac:spMkLst>
            <pc:docMk/>
            <pc:sldMk cId="255743138" sldId="272"/>
            <ac:spMk id="4" creationId="{3F19C280-0933-68CD-7249-E5F32F63314F}"/>
          </ac:spMkLst>
        </pc:spChg>
        <pc:spChg chg="mod">
          <ac:chgData name="Doran Goldman" userId="2cabf5198df83f90" providerId="LiveId" clId="{A663766E-7B16-4BE8-9104-37D45A54327A}" dt="2024-05-18T04:38:05.613" v="6888" actId="1076"/>
          <ac:spMkLst>
            <pc:docMk/>
            <pc:sldMk cId="255743138" sldId="272"/>
            <ac:spMk id="18" creationId="{D63D893E-3990-E28E-3753-FCA2AAF7E2DE}"/>
          </ac:spMkLst>
        </pc:spChg>
        <pc:picChg chg="mod">
          <ac:chgData name="Doran Goldman" userId="2cabf5198df83f90" providerId="LiveId" clId="{A663766E-7B16-4BE8-9104-37D45A54327A}" dt="2024-05-18T04:30:53.442" v="6315" actId="14826"/>
          <ac:picMkLst>
            <pc:docMk/>
            <pc:sldMk cId="255743138" sldId="272"/>
            <ac:picMk id="13" creationId="{BD138FBA-12CB-B1B1-FA30-65986F2C478E}"/>
          </ac:picMkLst>
        </pc:picChg>
        <pc:picChg chg="mod">
          <ac:chgData name="Doran Goldman" userId="2cabf5198df83f90" providerId="LiveId" clId="{A663766E-7B16-4BE8-9104-37D45A54327A}" dt="2024-05-18T04:35:58.836" v="6650" actId="14826"/>
          <ac:picMkLst>
            <pc:docMk/>
            <pc:sldMk cId="255743138" sldId="272"/>
            <ac:picMk id="17" creationId="{960DE1E9-0410-A876-152F-CD128744213F}"/>
          </ac:picMkLst>
        </pc:picChg>
      </pc:sldChg>
      <pc:sldChg chg="modSp add del mod ord">
        <pc:chgData name="Doran Goldman" userId="2cabf5198df83f90" providerId="LiveId" clId="{A663766E-7B16-4BE8-9104-37D45A54327A}" dt="2024-05-18T04:30:36.895" v="6305" actId="47"/>
        <pc:sldMkLst>
          <pc:docMk/>
          <pc:sldMk cId="2514301786" sldId="272"/>
        </pc:sldMkLst>
        <pc:spChg chg="mod">
          <ac:chgData name="Doran Goldman" userId="2cabf5198df83f90" providerId="LiveId" clId="{A663766E-7B16-4BE8-9104-37D45A54327A}" dt="2024-05-18T04:28:04.324" v="6269" actId="20577"/>
          <ac:spMkLst>
            <pc:docMk/>
            <pc:sldMk cId="2514301786" sldId="272"/>
            <ac:spMk id="11" creationId="{D030D1BD-8B8A-930F-9CB4-14F42A694E09}"/>
          </ac:spMkLst>
        </pc:spChg>
      </pc:sldChg>
      <pc:sldChg chg="addSp delSp modSp add mod">
        <pc:chgData name="Doran Goldman" userId="2cabf5198df83f90" providerId="LiveId" clId="{A663766E-7B16-4BE8-9104-37D45A54327A}" dt="2024-05-18T06:59:08.075" v="7700" actId="14826"/>
        <pc:sldMkLst>
          <pc:docMk/>
          <pc:sldMk cId="2395462016" sldId="273"/>
        </pc:sldMkLst>
        <pc:spChg chg="mod">
          <ac:chgData name="Doran Goldman" userId="2cabf5198df83f90" providerId="LiveId" clId="{A663766E-7B16-4BE8-9104-37D45A54327A}" dt="2024-05-18T04:43:53.267" v="6966" actId="20577"/>
          <ac:spMkLst>
            <pc:docMk/>
            <pc:sldMk cId="2395462016" sldId="273"/>
            <ac:spMk id="4" creationId="{3F19C280-0933-68CD-7249-E5F32F63314F}"/>
          </ac:spMkLst>
        </pc:spChg>
        <pc:spChg chg="add mod">
          <ac:chgData name="Doran Goldman" userId="2cabf5198df83f90" providerId="LiveId" clId="{A663766E-7B16-4BE8-9104-37D45A54327A}" dt="2024-05-18T04:47:33.669" v="7345" actId="20577"/>
          <ac:spMkLst>
            <pc:docMk/>
            <pc:sldMk cId="2395462016" sldId="273"/>
            <ac:spMk id="6" creationId="{71930531-059F-B55E-03F7-1B7254C51721}"/>
          </ac:spMkLst>
        </pc:spChg>
        <pc:spChg chg="del">
          <ac:chgData name="Doran Goldman" userId="2cabf5198df83f90" providerId="LiveId" clId="{A663766E-7B16-4BE8-9104-37D45A54327A}" dt="2024-05-18T04:42:20.251" v="6898" actId="478"/>
          <ac:spMkLst>
            <pc:docMk/>
            <pc:sldMk cId="2395462016" sldId="273"/>
            <ac:spMk id="18" creationId="{D63D893E-3990-E28E-3753-FCA2AAF7E2DE}"/>
          </ac:spMkLst>
        </pc:spChg>
        <pc:picChg chg="add del mod">
          <ac:chgData name="Doran Goldman" userId="2cabf5198df83f90" providerId="LiveId" clId="{A663766E-7B16-4BE8-9104-37D45A54327A}" dt="2024-05-18T04:41:41.998" v="6895" actId="478"/>
          <ac:picMkLst>
            <pc:docMk/>
            <pc:sldMk cId="2395462016" sldId="273"/>
            <ac:picMk id="3" creationId="{33C88541-EF39-9761-D56D-748A595C0C22}"/>
          </ac:picMkLst>
        </pc:picChg>
        <pc:picChg chg="add mod">
          <ac:chgData name="Doran Goldman" userId="2cabf5198df83f90" providerId="LiveId" clId="{A663766E-7B16-4BE8-9104-37D45A54327A}" dt="2024-05-18T06:59:08.075" v="7700" actId="14826"/>
          <ac:picMkLst>
            <pc:docMk/>
            <pc:sldMk cId="2395462016" sldId="273"/>
            <ac:picMk id="5" creationId="{1E6193AE-94EE-BBC9-E4D2-F9ADC85B1AE7}"/>
          </ac:picMkLst>
        </pc:picChg>
        <pc:picChg chg="del">
          <ac:chgData name="Doran Goldman" userId="2cabf5198df83f90" providerId="LiveId" clId="{A663766E-7B16-4BE8-9104-37D45A54327A}" dt="2024-05-18T04:41:27.776" v="6890" actId="478"/>
          <ac:picMkLst>
            <pc:docMk/>
            <pc:sldMk cId="2395462016" sldId="273"/>
            <ac:picMk id="13" creationId="{BD138FBA-12CB-B1B1-FA30-65986F2C478E}"/>
          </ac:picMkLst>
        </pc:picChg>
        <pc:picChg chg="del">
          <ac:chgData name="Doran Goldman" userId="2cabf5198df83f90" providerId="LiveId" clId="{A663766E-7B16-4BE8-9104-37D45A54327A}" dt="2024-05-18T04:41:27.776" v="6890" actId="478"/>
          <ac:picMkLst>
            <pc:docMk/>
            <pc:sldMk cId="2395462016" sldId="273"/>
            <ac:picMk id="17" creationId="{960DE1E9-0410-A876-152F-CD128744213F}"/>
          </ac:picMkLst>
        </pc:picChg>
      </pc:sldChg>
      <pc:sldChg chg="modSp add mod">
        <pc:chgData name="Doran Goldman" userId="2cabf5198df83f90" providerId="LiveId" clId="{A663766E-7B16-4BE8-9104-37D45A54327A}" dt="2024-05-18T07:02:58.674" v="7701" actId="14826"/>
        <pc:sldMkLst>
          <pc:docMk/>
          <pc:sldMk cId="1702604554" sldId="274"/>
        </pc:sldMkLst>
        <pc:spChg chg="mod">
          <ac:chgData name="Doran Goldman" userId="2cabf5198df83f90" providerId="LiveId" clId="{A663766E-7B16-4BE8-9104-37D45A54327A}" dt="2024-05-18T04:44:10.237" v="6985" actId="20577"/>
          <ac:spMkLst>
            <pc:docMk/>
            <pc:sldMk cId="1702604554" sldId="274"/>
            <ac:spMk id="4" creationId="{3F19C280-0933-68CD-7249-E5F32F63314F}"/>
          </ac:spMkLst>
        </pc:spChg>
        <pc:spChg chg="mod">
          <ac:chgData name="Doran Goldman" userId="2cabf5198df83f90" providerId="LiveId" clId="{A663766E-7B16-4BE8-9104-37D45A54327A}" dt="2024-05-18T04:46:24.767" v="7150" actId="20577"/>
          <ac:spMkLst>
            <pc:docMk/>
            <pc:sldMk cId="1702604554" sldId="274"/>
            <ac:spMk id="26" creationId="{38ECB098-16E3-7677-2A7A-4D54F423893E}"/>
          </ac:spMkLst>
        </pc:spChg>
        <pc:picChg chg="mod">
          <ac:chgData name="Doran Goldman" userId="2cabf5198df83f90" providerId="LiveId" clId="{A663766E-7B16-4BE8-9104-37D45A54327A}" dt="2024-05-18T07:02:58.674" v="7701" actId="14826"/>
          <ac:picMkLst>
            <pc:docMk/>
            <pc:sldMk cId="1702604554" sldId="274"/>
            <ac:picMk id="28" creationId="{D51CAAF5-6F72-D849-5E19-014049CA5491}"/>
          </ac:picMkLst>
        </pc:picChg>
      </pc:sldChg>
      <pc:sldChg chg="addSp delSp modSp add mod">
        <pc:chgData name="Doran Goldman" userId="2cabf5198df83f90" providerId="LiveId" clId="{A663766E-7B16-4BE8-9104-37D45A54327A}" dt="2024-05-18T07:06:26.844" v="7705" actId="1076"/>
        <pc:sldMkLst>
          <pc:docMk/>
          <pc:sldMk cId="3406175799" sldId="275"/>
        </pc:sldMkLst>
        <pc:spChg chg="add mod">
          <ac:chgData name="Doran Goldman" userId="2cabf5198df83f90" providerId="LiveId" clId="{A663766E-7B16-4BE8-9104-37D45A54327A}" dt="2024-05-18T04:51:04.260" v="7672" actId="14100"/>
          <ac:spMkLst>
            <pc:docMk/>
            <pc:sldMk cId="3406175799" sldId="275"/>
            <ac:spMk id="2" creationId="{3AAD9284-9B61-9F10-464E-806EB2E0B35C}"/>
          </ac:spMkLst>
        </pc:spChg>
        <pc:spChg chg="add del">
          <ac:chgData name="Doran Goldman" userId="2cabf5198df83f90" providerId="LiveId" clId="{A663766E-7B16-4BE8-9104-37D45A54327A}" dt="2024-05-18T04:50:14.250" v="7663" actId="22"/>
          <ac:spMkLst>
            <pc:docMk/>
            <pc:sldMk cId="3406175799" sldId="275"/>
            <ac:spMk id="5" creationId="{2CF14E84-DCD6-1679-987C-9E9BD042951D}"/>
          </ac:spMkLst>
        </pc:spChg>
        <pc:spChg chg="add mod">
          <ac:chgData name="Doran Goldman" userId="2cabf5198df83f90" providerId="LiveId" clId="{A663766E-7B16-4BE8-9104-37D45A54327A}" dt="2024-05-18T04:51:02.238" v="7671" actId="14100"/>
          <ac:spMkLst>
            <pc:docMk/>
            <pc:sldMk cId="3406175799" sldId="275"/>
            <ac:spMk id="7" creationId="{243F97EB-0BE9-BE52-4997-981C5117E85B}"/>
          </ac:spMkLst>
        </pc:spChg>
        <pc:spChg chg="del">
          <ac:chgData name="Doran Goldman" userId="2cabf5198df83f90" providerId="LiveId" clId="{A663766E-7B16-4BE8-9104-37D45A54327A}" dt="2024-05-18T04:47:49.769" v="7349" actId="478"/>
          <ac:spMkLst>
            <pc:docMk/>
            <pc:sldMk cId="3406175799" sldId="275"/>
            <ac:spMk id="9" creationId="{52CE0383-FC54-0234-874F-A4EA76FA59B3}"/>
          </ac:spMkLst>
        </pc:spChg>
        <pc:picChg chg="mod">
          <ac:chgData name="Doran Goldman" userId="2cabf5198df83f90" providerId="LiveId" clId="{A663766E-7B16-4BE8-9104-37D45A54327A}" dt="2024-05-18T07:06:26.844" v="7705" actId="1076"/>
          <ac:picMkLst>
            <pc:docMk/>
            <pc:sldMk cId="3406175799" sldId="275"/>
            <ac:picMk id="8" creationId="{D849BEEB-38A9-37FC-93D5-00C3D291E4D1}"/>
          </ac:picMkLst>
        </pc:picChg>
      </pc:sldChg>
      <pc:sldChg chg="addSp delSp modSp add mod">
        <pc:chgData name="Doran Goldman" userId="2cabf5198df83f90" providerId="LiveId" clId="{A663766E-7B16-4BE8-9104-37D45A54327A}" dt="2024-05-18T05:03:35.383" v="7694" actId="1076"/>
        <pc:sldMkLst>
          <pc:docMk/>
          <pc:sldMk cId="2148078282" sldId="276"/>
        </pc:sldMkLst>
        <pc:spChg chg="mod">
          <ac:chgData name="Doran Goldman" userId="2cabf5198df83f90" providerId="LiveId" clId="{A663766E-7B16-4BE8-9104-37D45A54327A}" dt="2024-05-18T05:03:35.383" v="7694" actId="1076"/>
          <ac:spMkLst>
            <pc:docMk/>
            <pc:sldMk cId="2148078282" sldId="276"/>
            <ac:spMk id="2" creationId="{348B5C68-E66D-44D0-E7AD-D49AF6784A95}"/>
          </ac:spMkLst>
        </pc:spChg>
        <pc:spChg chg="del">
          <ac:chgData name="Doran Goldman" userId="2cabf5198df83f90" providerId="LiveId" clId="{A663766E-7B16-4BE8-9104-37D45A54327A}" dt="2024-05-18T05:03:17.500" v="7674" actId="478"/>
          <ac:spMkLst>
            <pc:docMk/>
            <pc:sldMk cId="2148078282" sldId="276"/>
            <ac:spMk id="3" creationId="{3D9CA81F-AA5E-C7EA-187C-940DA0BFF721}"/>
          </ac:spMkLst>
        </pc:spChg>
        <pc:spChg chg="add del mod">
          <ac:chgData name="Doran Goldman" userId="2cabf5198df83f90" providerId="LiveId" clId="{A663766E-7B16-4BE8-9104-37D45A54327A}" dt="2024-05-18T05:03:19.582" v="7675" actId="478"/>
          <ac:spMkLst>
            <pc:docMk/>
            <pc:sldMk cId="2148078282" sldId="276"/>
            <ac:spMk id="5" creationId="{AAEF86F6-D0E0-5E4E-9480-3DF4A0828A15}"/>
          </ac:spMkLst>
        </pc:spChg>
      </pc:sldChg>
      <pc:sldMasterChg chg="addSldLayout modSldLayout">
        <pc:chgData name="Doran Goldman" userId="2cabf5198df83f90" providerId="LiveId" clId="{A663766E-7B16-4BE8-9104-37D45A54327A}" dt="2024-05-17T17:24:51.389" v="120" actId="1076"/>
        <pc:sldMasterMkLst>
          <pc:docMk/>
          <pc:sldMasterMk cId="33464630" sldId="2147483648"/>
        </pc:sldMasterMkLst>
        <pc:sldLayoutChg chg="add">
          <pc:chgData name="Doran Goldman" userId="2cabf5198df83f90" providerId="LiveId" clId="{A663766E-7B16-4BE8-9104-37D45A54327A}" dt="2024-05-17T17:20:19.272" v="0" actId="680"/>
          <pc:sldLayoutMkLst>
            <pc:docMk/>
            <pc:sldMasterMk cId="33464630" sldId="2147483648"/>
            <pc:sldLayoutMk cId="915912872" sldId="2147483649"/>
          </pc:sldLayoutMkLst>
        </pc:sldLayoutChg>
        <pc:sldLayoutChg chg="addSp modSp new mod">
          <pc:chgData name="Doran Goldman" userId="2cabf5198df83f90" providerId="LiveId" clId="{A663766E-7B16-4BE8-9104-37D45A54327A}" dt="2024-05-17T17:24:51.389" v="120" actId="1076"/>
          <pc:sldLayoutMkLst>
            <pc:docMk/>
            <pc:sldMasterMk cId="33464630" sldId="2147483648"/>
            <pc:sldLayoutMk cId="1585136376" sldId="2147483650"/>
          </pc:sldLayoutMkLst>
          <pc:spChg chg="mod">
            <ac:chgData name="Doran Goldman" userId="2cabf5198df83f90" providerId="LiveId" clId="{A663766E-7B16-4BE8-9104-37D45A54327A}" dt="2024-05-17T17:24:29.991" v="115" actId="1076"/>
            <ac:spMkLst>
              <pc:docMk/>
              <pc:sldMasterMk cId="33464630" sldId="2147483648"/>
              <pc:sldLayoutMk cId="1585136376" sldId="2147483650"/>
              <ac:spMk id="2" creationId="{1B422E7A-028B-CD5F-FAF9-AE3698E6A7F3}"/>
            </ac:spMkLst>
          </pc:spChg>
          <pc:cxnChg chg="add mod">
            <ac:chgData name="Doran Goldman" userId="2cabf5198df83f90" providerId="LiveId" clId="{A663766E-7B16-4BE8-9104-37D45A54327A}" dt="2024-05-17T17:24:51.389" v="120" actId="1076"/>
            <ac:cxnSpMkLst>
              <pc:docMk/>
              <pc:sldMasterMk cId="33464630" sldId="2147483648"/>
              <pc:sldLayoutMk cId="1585136376" sldId="2147483650"/>
              <ac:cxnSpMk id="4" creationId="{22125A65-AEF6-5422-CC44-AADF013FD3F2}"/>
            </ac:cxnSpMkLst>
          </pc:cxn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E294B7-0565-45EB-9922-8571B411BBDE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401568-EB99-4B2F-B907-9772FB4F6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201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01568-EB99-4B2F-B907-9772FB4F66E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389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01568-EB99-4B2F-B907-9772FB4F66E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9948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01568-EB99-4B2F-B907-9772FB4F66E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086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52FBE-F762-8E68-B427-95D5E68570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2AA70E-CFDC-1EEB-E279-A373C016E8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15912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22E7A-028B-CD5F-FAF9-AE3698E6A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846" y="300649"/>
            <a:ext cx="11840308" cy="748568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2125A65-AEF6-5422-CC44-AADF013FD3F2}"/>
              </a:ext>
            </a:extLst>
          </p:cNvPr>
          <p:cNvCxnSpPr/>
          <p:nvPr userDrawn="1"/>
        </p:nvCxnSpPr>
        <p:spPr>
          <a:xfrm>
            <a:off x="0" y="1049217"/>
            <a:ext cx="1219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5136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64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B5C68-E66D-44D0-E7AD-D49AF6784A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62205"/>
            <a:ext cx="9144000" cy="2387600"/>
          </a:xfrm>
        </p:spPr>
        <p:txBody>
          <a:bodyPr/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Stanford Splash 2024:</a:t>
            </a:r>
            <a:b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Basic Microbiome Data Analysis in 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9CA81F-AA5E-C7EA-187C-940DA0BFF7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26891"/>
            <a:ext cx="9144000" cy="446588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Doran Goldman</a:t>
            </a:r>
          </a:p>
        </p:txBody>
      </p:sp>
    </p:spTree>
    <p:extLst>
      <p:ext uri="{BB962C8B-B14F-4D97-AF65-F5344CB8AC3E}">
        <p14:creationId xmlns:p14="http://schemas.microsoft.com/office/powerpoint/2010/main" val="1553196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F19C280-0933-68CD-7249-E5F32F633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the 16S data look like?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793865-B3CB-5438-7506-8FD13559D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168" y="1752907"/>
            <a:ext cx="7862849" cy="379918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872670BF-ED02-56B7-89CD-DD945F5425C2}"/>
              </a:ext>
            </a:extLst>
          </p:cNvPr>
          <p:cNvSpPr txBox="1">
            <a:spLocks/>
          </p:cNvSpPr>
          <p:nvPr/>
        </p:nvSpPr>
        <p:spPr>
          <a:xfrm>
            <a:off x="9364476" y="2088083"/>
            <a:ext cx="2729461" cy="7826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Each row is a unique observation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CD2E2D8-085F-8C78-FBBA-AFC4F8D6A44B}"/>
              </a:ext>
            </a:extLst>
          </p:cNvPr>
          <p:cNvSpPr txBox="1">
            <a:spLocks/>
          </p:cNvSpPr>
          <p:nvPr/>
        </p:nvSpPr>
        <p:spPr>
          <a:xfrm>
            <a:off x="3556000" y="1171406"/>
            <a:ext cx="4830010" cy="40964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Each column is a sample variable.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8CA544C-2F08-AD2F-0950-CB0D37218667}"/>
              </a:ext>
            </a:extLst>
          </p:cNvPr>
          <p:cNvCxnSpPr>
            <a:cxnSpLocks/>
          </p:cNvCxnSpPr>
          <p:nvPr/>
        </p:nvCxnSpPr>
        <p:spPr>
          <a:xfrm flipH="1">
            <a:off x="4838131" y="1582057"/>
            <a:ext cx="121551" cy="14207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8BCF52F-088D-D3BA-3FB6-8FBC157610FF}"/>
              </a:ext>
            </a:extLst>
          </p:cNvPr>
          <p:cNvCxnSpPr>
            <a:cxnSpLocks/>
          </p:cNvCxnSpPr>
          <p:nvPr/>
        </p:nvCxnSpPr>
        <p:spPr>
          <a:xfrm flipH="1">
            <a:off x="8943975" y="2376488"/>
            <a:ext cx="35242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7B40711-3409-5309-F31A-0AB7AAF27B77}"/>
              </a:ext>
            </a:extLst>
          </p:cNvPr>
          <p:cNvCxnSpPr>
            <a:cxnSpLocks/>
          </p:cNvCxnSpPr>
          <p:nvPr/>
        </p:nvCxnSpPr>
        <p:spPr>
          <a:xfrm flipH="1">
            <a:off x="8943975" y="2521754"/>
            <a:ext cx="352425" cy="357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C274CA5-9E2A-9091-D7CD-4F070B7C8AD0}"/>
              </a:ext>
            </a:extLst>
          </p:cNvPr>
          <p:cNvCxnSpPr>
            <a:cxnSpLocks/>
          </p:cNvCxnSpPr>
          <p:nvPr/>
        </p:nvCxnSpPr>
        <p:spPr>
          <a:xfrm flipH="1">
            <a:off x="8924689" y="2651322"/>
            <a:ext cx="361864" cy="728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27A7EB0-5C82-D6CC-DD2D-C5726A174B0E}"/>
              </a:ext>
            </a:extLst>
          </p:cNvPr>
          <p:cNvCxnSpPr>
            <a:cxnSpLocks/>
          </p:cNvCxnSpPr>
          <p:nvPr/>
        </p:nvCxnSpPr>
        <p:spPr>
          <a:xfrm>
            <a:off x="5286376" y="1582057"/>
            <a:ext cx="0" cy="14207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9D85542-415A-AE6D-0230-1B7C64E2A1B4}"/>
              </a:ext>
            </a:extLst>
          </p:cNvPr>
          <p:cNvCxnSpPr>
            <a:cxnSpLocks/>
          </p:cNvCxnSpPr>
          <p:nvPr/>
        </p:nvCxnSpPr>
        <p:spPr>
          <a:xfrm>
            <a:off x="5562426" y="1582057"/>
            <a:ext cx="94571" cy="1549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">
            <a:extLst>
              <a:ext uri="{FF2B5EF4-FFF2-40B4-BE49-F238E27FC236}">
                <a16:creationId xmlns:a16="http://schemas.microsoft.com/office/drawing/2014/main" id="{A9A6C3A0-C922-B7C4-5861-21AE5CC180D0}"/>
              </a:ext>
            </a:extLst>
          </p:cNvPr>
          <p:cNvSpPr txBox="1">
            <a:spLocks/>
          </p:cNvSpPr>
          <p:nvPr/>
        </p:nvSpPr>
        <p:spPr>
          <a:xfrm>
            <a:off x="630578" y="5687185"/>
            <a:ext cx="10908278" cy="5930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4 source communities × 3 passages × 3 antibiotic doses = 36 unique communities.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3028D06-E366-AD70-9BA6-9BC771268B26}"/>
              </a:ext>
            </a:extLst>
          </p:cNvPr>
          <p:cNvCxnSpPr>
            <a:cxnSpLocks/>
          </p:cNvCxnSpPr>
          <p:nvPr/>
        </p:nvCxnSpPr>
        <p:spPr>
          <a:xfrm flipH="1" flipV="1">
            <a:off x="3556000" y="5621437"/>
            <a:ext cx="249999" cy="2481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305B140-BF68-FC65-B26A-D5B58A2B0439}"/>
              </a:ext>
            </a:extLst>
          </p:cNvPr>
          <p:cNvCxnSpPr>
            <a:cxnSpLocks/>
          </p:cNvCxnSpPr>
          <p:nvPr/>
        </p:nvCxnSpPr>
        <p:spPr>
          <a:xfrm flipV="1">
            <a:off x="4125754" y="5577212"/>
            <a:ext cx="0" cy="2923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ECC4E31-F7BC-9277-5101-03A2515110A0}"/>
              </a:ext>
            </a:extLst>
          </p:cNvPr>
          <p:cNvCxnSpPr>
            <a:cxnSpLocks/>
          </p:cNvCxnSpPr>
          <p:nvPr/>
        </p:nvCxnSpPr>
        <p:spPr>
          <a:xfrm flipV="1">
            <a:off x="4445510" y="5606860"/>
            <a:ext cx="242693" cy="25542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2F949D9-89D3-715B-33EC-CC66AF7BBE27}"/>
              </a:ext>
            </a:extLst>
          </p:cNvPr>
          <p:cNvSpPr txBox="1"/>
          <p:nvPr/>
        </p:nvSpPr>
        <p:spPr>
          <a:xfrm>
            <a:off x="2606675" y="6301182"/>
            <a:ext cx="45343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So each OTU appears in 36 rows.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8A4C20A-1044-7C32-74BE-7DD000FB875E}"/>
              </a:ext>
            </a:extLst>
          </p:cNvPr>
          <p:cNvSpPr/>
          <p:nvPr/>
        </p:nvSpPr>
        <p:spPr>
          <a:xfrm>
            <a:off x="1268730" y="1880667"/>
            <a:ext cx="1901190" cy="343124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FD84F8C-6332-85CF-2CC2-186B029F5ED6}"/>
              </a:ext>
            </a:extLst>
          </p:cNvPr>
          <p:cNvSpPr/>
          <p:nvPr/>
        </p:nvSpPr>
        <p:spPr>
          <a:xfrm>
            <a:off x="3169920" y="1880667"/>
            <a:ext cx="1911668" cy="343124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30C9C94-4C5A-763D-1FA2-698753EF609E}"/>
              </a:ext>
            </a:extLst>
          </p:cNvPr>
          <p:cNvSpPr/>
          <p:nvPr/>
        </p:nvSpPr>
        <p:spPr>
          <a:xfrm>
            <a:off x="5081588" y="1880667"/>
            <a:ext cx="361950" cy="343124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4F1F0A0-AB7B-E5D3-0148-6CF1794D7312}"/>
              </a:ext>
            </a:extLst>
          </p:cNvPr>
          <p:cNvSpPr/>
          <p:nvPr/>
        </p:nvSpPr>
        <p:spPr>
          <a:xfrm>
            <a:off x="5446872" y="1880666"/>
            <a:ext cx="3255803" cy="343124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6DFB044A-AEEB-0729-EF2F-B85FE2B39AFB}"/>
              </a:ext>
            </a:extLst>
          </p:cNvPr>
          <p:cNvSpPr txBox="1">
            <a:spLocks/>
          </p:cNvSpPr>
          <p:nvPr/>
        </p:nvSpPr>
        <p:spPr>
          <a:xfrm>
            <a:off x="9128636" y="3231410"/>
            <a:ext cx="2783240" cy="74856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This data format is called “long data.”</a:t>
            </a:r>
          </a:p>
        </p:txBody>
      </p:sp>
    </p:spTree>
    <p:extLst>
      <p:ext uri="{BB962C8B-B14F-4D97-AF65-F5344CB8AC3E}">
        <p14:creationId xmlns:p14="http://schemas.microsoft.com/office/powerpoint/2010/main" val="4235945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6" grpId="0"/>
      <p:bldP spid="20" grpId="0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F19C280-0933-68CD-7249-E5F32F633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plots will you learn to make today?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1F7931-6119-FEE9-FE64-DDC741D476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7571" y="2096644"/>
            <a:ext cx="11196857" cy="34593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20FE52-3AAF-55B1-239B-CBA53B3DCF5D}"/>
              </a:ext>
            </a:extLst>
          </p:cNvPr>
          <p:cNvSpPr txBox="1"/>
          <p:nvPr/>
        </p:nvSpPr>
        <p:spPr>
          <a:xfrm>
            <a:off x="371976" y="1407695"/>
            <a:ext cx="59016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Community composition stacked bar plots.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8ECB098-16E3-7677-2A7A-4D54F423893E}"/>
              </a:ext>
            </a:extLst>
          </p:cNvPr>
          <p:cNvSpPr txBox="1"/>
          <p:nvPr/>
        </p:nvSpPr>
        <p:spPr>
          <a:xfrm>
            <a:off x="371975" y="5628688"/>
            <a:ext cx="113224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Interpretive Q: are there certain families that seem to systematically survive better or worse during antibiotics? What are some biological reasons this might be the case?</a:t>
            </a:r>
          </a:p>
        </p:txBody>
      </p:sp>
    </p:spTree>
    <p:extLst>
      <p:ext uri="{BB962C8B-B14F-4D97-AF65-F5344CB8AC3E}">
        <p14:creationId xmlns:p14="http://schemas.microsoft.com/office/powerpoint/2010/main" val="2119374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F19C280-0933-68CD-7249-E5F32F633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Community composition of all communities.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8ECB098-16E3-7677-2A7A-4D54F423893E}"/>
              </a:ext>
            </a:extLst>
          </p:cNvPr>
          <p:cNvSpPr txBox="1"/>
          <p:nvPr/>
        </p:nvSpPr>
        <p:spPr>
          <a:xfrm>
            <a:off x="434104" y="5906920"/>
            <a:ext cx="113224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Interpretive Q: which communities show more recovery to their initial state? Which ones don’t? Why might some communities show more recovery than others?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D51CAAF5-6F72-D849-5E19-014049CA54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5442" y="1215679"/>
            <a:ext cx="11384583" cy="4691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957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F19C280-0933-68CD-7249-E5F32F633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OTU diversity of each community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8ECB098-16E3-7677-2A7A-4D54F423893E}"/>
              </a:ext>
            </a:extLst>
          </p:cNvPr>
          <p:cNvSpPr txBox="1"/>
          <p:nvPr/>
        </p:nvSpPr>
        <p:spPr>
          <a:xfrm>
            <a:off x="7603970" y="1666172"/>
            <a:ext cx="433773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Interpretive Q: which communities recover in diversity at which doses? </a:t>
            </a:r>
          </a:p>
          <a:p>
            <a:endParaRPr 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are some potential drawbacks of considering only OTU presence/absence and not abundance?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D55CFC-DE0A-92DB-4BA1-F41C7FDC8B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4104" y="1375502"/>
            <a:ext cx="6971537" cy="4310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0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F19C280-0933-68CD-7249-E5F32F633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of OTU diversity across antibiotic doses.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49BEEB-38A9-37FC-93D5-00C3D291E4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589" y="1666172"/>
            <a:ext cx="6735889" cy="41650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2CE0383-FC54-0234-874F-A4EA76FA59B3}"/>
              </a:ext>
            </a:extLst>
          </p:cNvPr>
          <p:cNvSpPr txBox="1"/>
          <p:nvPr/>
        </p:nvSpPr>
        <p:spPr>
          <a:xfrm>
            <a:off x="7603970" y="1666172"/>
            <a:ext cx="433773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Interpretive Q: which communities look more similar in OTU diversity across doses?</a:t>
            </a:r>
          </a:p>
          <a:p>
            <a:endParaRPr 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From a technical perspective, considering how 16S sequencing works, why would plotting the raw sequencing counts for each OTU in each community be an unsound analysis?</a:t>
            </a:r>
          </a:p>
        </p:txBody>
      </p:sp>
    </p:spTree>
    <p:extLst>
      <p:ext uri="{BB962C8B-B14F-4D97-AF65-F5344CB8AC3E}">
        <p14:creationId xmlns:p14="http://schemas.microsoft.com/office/powerpoint/2010/main" val="7561808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F19C280-0933-68CD-7249-E5F32F633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Relative abundance of example OTUs across communities.</a:t>
            </a:r>
          </a:p>
        </p:txBody>
      </p:sp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BD138FBA-12CB-B1B1-FA30-65986F2C47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518" y="1662891"/>
            <a:ext cx="5712482" cy="3532218"/>
          </a:xfrm>
          <a:prstGeom prst="rect">
            <a:avLst/>
          </a:prstGeom>
        </p:spPr>
      </p:pic>
      <p:pic>
        <p:nvPicPr>
          <p:cNvPr id="17" name="Picture 16" descr="A screenshot of a computer&#10;&#10;Description automatically generated">
            <a:extLst>
              <a:ext uri="{FF2B5EF4-FFF2-40B4-BE49-F238E27FC236}">
                <a16:creationId xmlns:a16="http://schemas.microsoft.com/office/drawing/2014/main" id="{960DE1E9-0410-A876-152F-CD12874421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672" y="1662891"/>
            <a:ext cx="5712482" cy="353221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63D893E-3990-E28E-3753-FCA2AAF7E2DE}"/>
              </a:ext>
            </a:extLst>
          </p:cNvPr>
          <p:cNvSpPr txBox="1"/>
          <p:nvPr/>
        </p:nvSpPr>
        <p:spPr>
          <a:xfrm>
            <a:off x="371975" y="5628688"/>
            <a:ext cx="113224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Interpretive Q: why might OTUs exhibit different behaviors across communities? In particular, why might their relative abundances sometimes increase during antibiotics?</a:t>
            </a:r>
          </a:p>
        </p:txBody>
      </p:sp>
    </p:spTree>
    <p:extLst>
      <p:ext uri="{BB962C8B-B14F-4D97-AF65-F5344CB8AC3E}">
        <p14:creationId xmlns:p14="http://schemas.microsoft.com/office/powerpoint/2010/main" val="29140336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F19C280-0933-68CD-7249-E5F32F633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Relative abundance of example families across communities.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D138FBA-12CB-B1B1-FA30-65986F2C47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3518" y="1662891"/>
            <a:ext cx="5712481" cy="353221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60DE1E9-0410-A876-152F-CD12874421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03672" y="1662891"/>
            <a:ext cx="5712481" cy="353221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63D893E-3990-E28E-3753-FCA2AAF7E2DE}"/>
              </a:ext>
            </a:extLst>
          </p:cNvPr>
          <p:cNvSpPr txBox="1"/>
          <p:nvPr/>
        </p:nvSpPr>
        <p:spPr>
          <a:xfrm>
            <a:off x="383518" y="5357022"/>
            <a:ext cx="113224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Interpretive Q: the relative abundance of </a:t>
            </a:r>
            <a:r>
              <a:rPr lang="en-US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Tannerellaceae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remains high in the B community at passage 7, even at the highest antibiotic concentration. How many individual OTUs are present from this family at high abundance in this community?</a:t>
            </a:r>
          </a:p>
        </p:txBody>
      </p:sp>
    </p:spTree>
    <p:extLst>
      <p:ext uri="{BB962C8B-B14F-4D97-AF65-F5344CB8AC3E}">
        <p14:creationId xmlns:p14="http://schemas.microsoft.com/office/powerpoint/2010/main" val="2557431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F19C280-0933-68CD-7249-E5F32F633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OTU diversity of each community, with two replicates.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6193AE-94EE-BBC9-E4D2-F9ADC85B1A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4104" y="1375502"/>
            <a:ext cx="6971537" cy="43107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1930531-059F-B55E-03F7-1B7254C51721}"/>
              </a:ext>
            </a:extLst>
          </p:cNvPr>
          <p:cNvSpPr txBox="1"/>
          <p:nvPr/>
        </p:nvSpPr>
        <p:spPr>
          <a:xfrm>
            <a:off x="7603970" y="1666172"/>
            <a:ext cx="433773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Interpretive Q: which communities show the greatest divergence in replicate OTU diversity? What are some potential biological explanations for this divergence? What about technical explanations?</a:t>
            </a:r>
          </a:p>
        </p:txBody>
      </p:sp>
    </p:spTree>
    <p:extLst>
      <p:ext uri="{BB962C8B-B14F-4D97-AF65-F5344CB8AC3E}">
        <p14:creationId xmlns:p14="http://schemas.microsoft.com/office/powerpoint/2010/main" val="23954620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F19C280-0933-68CD-7249-E5F32F633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Community composition of all communities, two replicates.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8ECB098-16E3-7677-2A7A-4D54F423893E}"/>
              </a:ext>
            </a:extLst>
          </p:cNvPr>
          <p:cNvSpPr txBox="1"/>
          <p:nvPr/>
        </p:nvSpPr>
        <p:spPr>
          <a:xfrm>
            <a:off x="434104" y="5906920"/>
            <a:ext cx="113224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Interpretive Q: which communities show the most divergence in replicate composition? Are there families that seem to be more frequently different between replicates?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D51CAAF5-6F72-D849-5E19-014049CA54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5442" y="1215679"/>
            <a:ext cx="11384583" cy="4691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6045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F19C280-0933-68CD-7249-E5F32F633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of OTU diversity across antibiotic doses.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49BEEB-38A9-37FC-93D5-00C3D291E4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9301" y="1604964"/>
            <a:ext cx="9115395" cy="450707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AAD9284-9B61-9F10-464E-806EB2E0B35C}"/>
              </a:ext>
            </a:extLst>
          </p:cNvPr>
          <p:cNvSpPr txBox="1"/>
          <p:nvPr/>
        </p:nvSpPr>
        <p:spPr>
          <a:xfrm>
            <a:off x="7329459" y="1487537"/>
            <a:ext cx="4503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Interpretive Q: which OTUs drive the greatest divergence between replicates?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3F97EB-0BE9-BE52-4997-981C5117E85B}"/>
              </a:ext>
            </a:extLst>
          </p:cNvPr>
          <p:cNvSpPr txBox="1"/>
          <p:nvPr/>
        </p:nvSpPr>
        <p:spPr>
          <a:xfrm>
            <a:off x="7329458" y="5033039"/>
            <a:ext cx="450324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Is the family-level relative abundance of the families to which these OTUs belong conserved?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06175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BC9EC-4C44-D6F1-38A1-7B02494EF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today’s class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569CFC-81B1-F9F2-BC70-59F8E1631EC7}"/>
              </a:ext>
            </a:extLst>
          </p:cNvPr>
          <p:cNvSpPr txBox="1"/>
          <p:nvPr/>
        </p:nvSpPr>
        <p:spPr>
          <a:xfrm>
            <a:off x="371976" y="1407695"/>
            <a:ext cx="11448047" cy="2239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Brief introduction to R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Introduction to the human gut microbiome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Experimental setup: testing the effect of antibiotics on gut communities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Goals for today</a:t>
            </a:r>
          </a:p>
        </p:txBody>
      </p:sp>
    </p:spTree>
    <p:extLst>
      <p:ext uri="{BB962C8B-B14F-4D97-AF65-F5344CB8AC3E}">
        <p14:creationId xmlns:p14="http://schemas.microsoft.com/office/powerpoint/2010/main" val="42947426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B5C68-E66D-44D0-E7AD-D49AF6784A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72670"/>
            <a:ext cx="9144000" cy="712660"/>
          </a:xfrm>
        </p:spPr>
        <p:txBody>
          <a:bodyPr/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Happy coding!!</a:t>
            </a:r>
          </a:p>
        </p:txBody>
      </p:sp>
    </p:spTree>
    <p:extLst>
      <p:ext uri="{BB962C8B-B14F-4D97-AF65-F5344CB8AC3E}">
        <p14:creationId xmlns:p14="http://schemas.microsoft.com/office/powerpoint/2010/main" val="2148078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E12E7-75D7-040C-EF76-880F87A6C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as a programming language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6C1989-C355-524D-2C8D-0320AE0E64E3}"/>
              </a:ext>
            </a:extLst>
          </p:cNvPr>
          <p:cNvSpPr txBox="1"/>
          <p:nvPr/>
        </p:nvSpPr>
        <p:spPr>
          <a:xfrm>
            <a:off x="371977" y="1407695"/>
            <a:ext cx="910890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First developed in 1993 by Ross Ihaka and Robert Gentleman at the University of Auckland.</a:t>
            </a:r>
          </a:p>
          <a:p>
            <a:endParaRPr 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Popular in biology for data analysis, visualization, and statistical computing.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Used in many statistics, bio courses – but often poorly taught?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026" name="Picture 2" descr="R (programming language) - Wikipedia">
            <a:extLst>
              <a:ext uri="{FF2B5EF4-FFF2-40B4-BE49-F238E27FC236}">
                <a16:creationId xmlns:a16="http://schemas.microsoft.com/office/drawing/2014/main" id="{A9A08C12-2711-9A06-5361-AC7B840737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6200" y="1407695"/>
            <a:ext cx="2080226" cy="1612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haka Lecture Series - The University of Auckland">
            <a:extLst>
              <a:ext uri="{FF2B5EF4-FFF2-40B4-BE49-F238E27FC236}">
                <a16:creationId xmlns:a16="http://schemas.microsoft.com/office/drawing/2014/main" id="{8482B643-72C1-E955-85BB-14158AC00B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8170" y="3429000"/>
            <a:ext cx="2576286" cy="1449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New Leader of Computational Biomedicine | Harvard Medical School">
            <a:extLst>
              <a:ext uri="{FF2B5EF4-FFF2-40B4-BE49-F238E27FC236}">
                <a16:creationId xmlns:a16="http://schemas.microsoft.com/office/drawing/2014/main" id="{A577AC15-8F16-BC0E-122F-A8888A375A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8170" y="5118925"/>
            <a:ext cx="2576286" cy="1438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3984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2A43D-9EBA-197E-D2F7-CA7D7C713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gut microbiome plays a key role in health and disease</a:t>
            </a:r>
          </a:p>
        </p:txBody>
      </p:sp>
      <p:pic>
        <p:nvPicPr>
          <p:cNvPr id="2050" name="Picture 2" descr="Figure 4.Schematic diagram showing the microbiome implicated in a variety of disorder, including skin, metabolic, and cardiovascular disease, as well as cancer, infection, and neurodegenerative and psychiatric disorders [72].">
            <a:extLst>
              <a:ext uri="{FF2B5EF4-FFF2-40B4-BE49-F238E27FC236}">
                <a16:creationId xmlns:a16="http://schemas.microsoft.com/office/drawing/2014/main" id="{75C886B7-8F1D-A8EE-39E9-9A7781ACD2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5999" y="1421012"/>
            <a:ext cx="5680001" cy="4687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601FD61-8A44-4DE4-01B1-E1BFD84A6A8C}"/>
              </a:ext>
            </a:extLst>
          </p:cNvPr>
          <p:cNvSpPr txBox="1"/>
          <p:nvPr/>
        </p:nvSpPr>
        <p:spPr>
          <a:xfrm>
            <a:off x="6233261" y="6480335"/>
            <a:ext cx="59587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M., </a:t>
            </a:r>
            <a:r>
              <a:rPr lang="en-US" sz="1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Basavaraju</a:t>
            </a:r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et al. ‘Microbiome - The Power House of Health and Disease’.</a:t>
            </a:r>
          </a:p>
        </p:txBody>
      </p:sp>
    </p:spTree>
    <p:extLst>
      <p:ext uri="{BB962C8B-B14F-4D97-AF65-F5344CB8AC3E}">
        <p14:creationId xmlns:p14="http://schemas.microsoft.com/office/powerpoint/2010/main" val="4114961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2A43D-9EBA-197E-D2F7-CA7D7C713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microbiome is typically diverse and stable in adult life.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0440E1-17FD-80FD-661F-B09DCE5FF557}"/>
              </a:ext>
            </a:extLst>
          </p:cNvPr>
          <p:cNvSpPr txBox="1"/>
          <p:nvPr/>
        </p:nvSpPr>
        <p:spPr>
          <a:xfrm>
            <a:off x="371977" y="1407695"/>
            <a:ext cx="114304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Up to ~100 trillion microbes are thought to be present in the human gut.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Hundreds of different species are present.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composition of the adult gut is generally stable, but can be affected by perturbations like antibiotics.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0FFA856-E6FE-C36C-EC1B-39FF992D1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0857" y="3637719"/>
            <a:ext cx="5561386" cy="308313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974E2F4-4B35-2A49-5343-B13BA885F3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7814" y="3474217"/>
            <a:ext cx="1920406" cy="3083134"/>
          </a:xfrm>
          <a:prstGeom prst="rect">
            <a:avLst/>
          </a:prstGeom>
        </p:spPr>
      </p:pic>
      <p:pic>
        <p:nvPicPr>
          <p:cNvPr id="12" name="Graphic 11" descr="Line arrow: Counter-clockwise curve with solid fill">
            <a:extLst>
              <a:ext uri="{FF2B5EF4-FFF2-40B4-BE49-F238E27FC236}">
                <a16:creationId xmlns:a16="http://schemas.microsoft.com/office/drawing/2014/main" id="{054D623F-E29D-4094-A97A-95F92C40C8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5400960">
            <a:off x="6419722" y="3142789"/>
            <a:ext cx="631382" cy="63138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4C04CA9-386E-BD94-2255-1A6D40BB3E0A}"/>
              </a:ext>
            </a:extLst>
          </p:cNvPr>
          <p:cNvSpPr txBox="1"/>
          <p:nvPr/>
        </p:nvSpPr>
        <p:spPr>
          <a:xfrm>
            <a:off x="7035016" y="3133663"/>
            <a:ext cx="13138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antibiotics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1D2072-ED25-4749-59AB-D303A81EFC14}"/>
              </a:ext>
            </a:extLst>
          </p:cNvPr>
          <p:cNvSpPr txBox="1"/>
          <p:nvPr/>
        </p:nvSpPr>
        <p:spPr>
          <a:xfrm>
            <a:off x="371977" y="3102885"/>
            <a:ext cx="5191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An example microbiome composition: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515FBF-086C-334C-6402-DB8A74F7AEAE}"/>
              </a:ext>
            </a:extLst>
          </p:cNvPr>
          <p:cNvSpPr txBox="1"/>
          <p:nvPr/>
        </p:nvSpPr>
        <p:spPr>
          <a:xfrm>
            <a:off x="10861707" y="6481428"/>
            <a:ext cx="14028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Xue </a:t>
            </a:r>
            <a:r>
              <a:rPr lang="en-US" sz="14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et al.</a:t>
            </a:r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2023</a:t>
            </a:r>
          </a:p>
        </p:txBody>
      </p:sp>
    </p:spTree>
    <p:extLst>
      <p:ext uri="{BB962C8B-B14F-4D97-AF65-F5344CB8AC3E}">
        <p14:creationId xmlns:p14="http://schemas.microsoft.com/office/powerpoint/2010/main" val="1105752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2A43D-9EBA-197E-D2F7-CA7D7C713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questions in microbiome ecological research.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3A47E2-C316-803B-3607-965A30FF3C77}"/>
              </a:ext>
            </a:extLst>
          </p:cNvPr>
          <p:cNvSpPr txBox="1"/>
          <p:nvPr/>
        </p:nvSpPr>
        <p:spPr>
          <a:xfrm>
            <a:off x="718423" y="1294289"/>
            <a:ext cx="40567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How do different perturbations affect microbiome composition?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DBEBAF-D867-FA5A-BCEC-A7821F8005B4}"/>
              </a:ext>
            </a:extLst>
          </p:cNvPr>
          <p:cNvSpPr txBox="1"/>
          <p:nvPr/>
        </p:nvSpPr>
        <p:spPr>
          <a:xfrm>
            <a:off x="703678" y="3445413"/>
            <a:ext cx="31050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factors maintain microbiome stability?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A27540-2BC1-6C76-8A15-EA6D77E1E5CA}"/>
              </a:ext>
            </a:extLst>
          </p:cNvPr>
          <p:cNvSpPr txBox="1"/>
          <p:nvPr/>
        </p:nvSpPr>
        <p:spPr>
          <a:xfrm>
            <a:off x="718423" y="5289235"/>
            <a:ext cx="39693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How often does transmission between individuals occur?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F821A5A-E9F4-2CE3-C7DB-634E2C745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6847" y="4963491"/>
            <a:ext cx="3898560" cy="179724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18CD7FF-E815-5081-F446-BFFF7AB6E1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5194" y="3139502"/>
            <a:ext cx="3898560" cy="147826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E6F713E-D656-BE72-962C-4CF3E3EE37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5194" y="1294288"/>
            <a:ext cx="3519360" cy="149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433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6586051B-F169-CC47-83AD-31A7EF017B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804" t="16109" r="22906" b="59466"/>
          <a:stretch/>
        </p:blipFill>
        <p:spPr>
          <a:xfrm>
            <a:off x="4396400" y="2876452"/>
            <a:ext cx="906018" cy="7226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72A43D-9EBA-197E-D2F7-CA7D7C713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In vitro</a:t>
            </a:r>
            <a:r>
              <a:rPr lang="en-US" dirty="0"/>
              <a:t> communities can be used to study microbiome ecology.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A5385343-16AC-0546-11F1-2D0CD6DC50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109" r="22906" b="15328"/>
          <a:stretch/>
        </p:blipFill>
        <p:spPr>
          <a:xfrm>
            <a:off x="377315" y="2794588"/>
            <a:ext cx="4568347" cy="2028635"/>
          </a:xfrm>
          <a:custGeom>
            <a:avLst/>
            <a:gdLst>
              <a:gd name="connsiteX0" fmla="*/ 0 w 4568347"/>
              <a:gd name="connsiteY0" fmla="*/ 0 h 2028635"/>
              <a:gd name="connsiteX1" fmla="*/ 4568347 w 4568347"/>
              <a:gd name="connsiteY1" fmla="*/ 0 h 2028635"/>
              <a:gd name="connsiteX2" fmla="*/ 4568347 w 4568347"/>
              <a:gd name="connsiteY2" fmla="*/ 118362 h 2028635"/>
              <a:gd name="connsiteX3" fmla="*/ 3662328 w 4568347"/>
              <a:gd name="connsiteY3" fmla="*/ 118362 h 2028635"/>
              <a:gd name="connsiteX4" fmla="*/ 3662328 w 4568347"/>
              <a:gd name="connsiteY4" fmla="*/ 970847 h 2028635"/>
              <a:gd name="connsiteX5" fmla="*/ 4568347 w 4568347"/>
              <a:gd name="connsiteY5" fmla="*/ 970847 h 2028635"/>
              <a:gd name="connsiteX6" fmla="*/ 4568347 w 4568347"/>
              <a:gd name="connsiteY6" fmla="*/ 2028635 h 2028635"/>
              <a:gd name="connsiteX7" fmla="*/ 0 w 4568347"/>
              <a:gd name="connsiteY7" fmla="*/ 2028635 h 2028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68347" h="2028635">
                <a:moveTo>
                  <a:pt x="0" y="0"/>
                </a:moveTo>
                <a:lnTo>
                  <a:pt x="4568347" y="0"/>
                </a:lnTo>
                <a:lnTo>
                  <a:pt x="4568347" y="118362"/>
                </a:lnTo>
                <a:lnTo>
                  <a:pt x="3662328" y="118362"/>
                </a:lnTo>
                <a:lnTo>
                  <a:pt x="3662328" y="970847"/>
                </a:lnTo>
                <a:lnTo>
                  <a:pt x="4568347" y="970847"/>
                </a:lnTo>
                <a:lnTo>
                  <a:pt x="4568347" y="2028635"/>
                </a:lnTo>
                <a:lnTo>
                  <a:pt x="0" y="2028635"/>
                </a:lnTo>
                <a:close/>
              </a:path>
            </a:pathLst>
          </a:custGeom>
        </p:spPr>
      </p:pic>
      <p:pic>
        <p:nvPicPr>
          <p:cNvPr id="6" name="Picture 5" descr="A person smiling at the camera&#10;&#10;Description automatically generated with low confidence">
            <a:extLst>
              <a:ext uri="{FF2B5EF4-FFF2-40B4-BE49-F238E27FC236}">
                <a16:creationId xmlns:a16="http://schemas.microsoft.com/office/drawing/2014/main" id="{3BF16D28-80A6-D0E4-74F7-B869B8AA520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7945" y="5253365"/>
            <a:ext cx="996524" cy="9965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CB008B-577A-3855-E9A8-9A7ADCF6EBEC}"/>
              </a:ext>
            </a:extLst>
          </p:cNvPr>
          <p:cNvSpPr txBox="1"/>
          <p:nvPr/>
        </p:nvSpPr>
        <p:spPr>
          <a:xfrm>
            <a:off x="9689911" y="6253710"/>
            <a:ext cx="1011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David Relman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9F894B-351A-1C8B-953F-2857B7FBD251}"/>
              </a:ext>
            </a:extLst>
          </p:cNvPr>
          <p:cNvSpPr txBox="1"/>
          <p:nvPr/>
        </p:nvSpPr>
        <p:spPr>
          <a:xfrm>
            <a:off x="8498113" y="6253710"/>
            <a:ext cx="1011262" cy="482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KC </a:t>
            </a:r>
          </a:p>
          <a:p>
            <a:pPr algn="ctr"/>
            <a:r>
              <a:rPr lang="en-US" sz="1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Huang</a:t>
            </a:r>
          </a:p>
        </p:txBody>
      </p:sp>
      <p:pic>
        <p:nvPicPr>
          <p:cNvPr id="11" name="Picture 10" descr="A person with black hair wearing a white shirt&#10;&#10;Description automatically generated with low confidence">
            <a:extLst>
              <a:ext uri="{FF2B5EF4-FFF2-40B4-BE49-F238E27FC236}">
                <a16:creationId xmlns:a16="http://schemas.microsoft.com/office/drawing/2014/main" id="{8BFEC168-8E2E-A5FE-7BCA-E66E2E92EE9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45" t="1" r="20393" b="32686"/>
          <a:stretch/>
        </p:blipFill>
        <p:spPr>
          <a:xfrm>
            <a:off x="8498113" y="5259302"/>
            <a:ext cx="961694" cy="996526"/>
          </a:xfrm>
          <a:prstGeom prst="rect">
            <a:avLst/>
          </a:prstGeom>
        </p:spPr>
      </p:pic>
      <p:pic>
        <p:nvPicPr>
          <p:cNvPr id="13" name="Picture 2" descr="Katherine Xue">
            <a:extLst>
              <a:ext uri="{FF2B5EF4-FFF2-40B4-BE49-F238E27FC236}">
                <a16:creationId xmlns:a16="http://schemas.microsoft.com/office/drawing/2014/main" id="{99AB613C-6EEF-4168-DCA9-CDD89A8A2A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2212" y="5253364"/>
            <a:ext cx="1023884" cy="996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DF5EEC3-762A-A280-0099-894D28AAC2B1}"/>
              </a:ext>
            </a:extLst>
          </p:cNvPr>
          <p:cNvSpPr txBox="1"/>
          <p:nvPr/>
        </p:nvSpPr>
        <p:spPr>
          <a:xfrm>
            <a:off x="10595476" y="6253710"/>
            <a:ext cx="15173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Katherine</a:t>
            </a:r>
          </a:p>
          <a:p>
            <a:pPr algn="ctr"/>
            <a:r>
              <a:rPr lang="en-US" sz="1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Xue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EE6E4D-8E3D-031F-399F-80EB4A789750}"/>
              </a:ext>
            </a:extLst>
          </p:cNvPr>
          <p:cNvSpPr txBox="1"/>
          <p:nvPr/>
        </p:nvSpPr>
        <p:spPr>
          <a:xfrm>
            <a:off x="14485" y="1991900"/>
            <a:ext cx="24176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human subject</a:t>
            </a:r>
          </a:p>
          <a:p>
            <a:pPr algn="ctr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(stool sample)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185B05D-964D-452A-2A44-3F0B932DE74B}"/>
              </a:ext>
            </a:extLst>
          </p:cNvPr>
          <p:cNvSpPr txBox="1"/>
          <p:nvPr/>
        </p:nvSpPr>
        <p:spPr>
          <a:xfrm>
            <a:off x="2771628" y="1993424"/>
            <a:ext cx="17500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in vitro 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community</a:t>
            </a:r>
          </a:p>
        </p:txBody>
      </p:sp>
      <p:pic>
        <p:nvPicPr>
          <p:cNvPr id="20" name="Picture 4" descr="Poop icon PNG transparent image download, size: 993x652px">
            <a:extLst>
              <a:ext uri="{FF2B5EF4-FFF2-40B4-BE49-F238E27FC236}">
                <a16:creationId xmlns:a16="http://schemas.microsoft.com/office/drawing/2014/main" id="{01C0358A-730F-621B-96AD-2CD04B7DAB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25" t="15530" r="24902" b="21775"/>
          <a:stretch/>
        </p:blipFill>
        <p:spPr bwMode="auto">
          <a:xfrm>
            <a:off x="1717440" y="3702860"/>
            <a:ext cx="647263" cy="542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3F20C81-3D8F-F9CC-29B0-3D7AAB1AF6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809" t="16109" r="32636" b="15328"/>
          <a:stretch/>
        </p:blipFill>
        <p:spPr>
          <a:xfrm>
            <a:off x="5349469" y="2794588"/>
            <a:ext cx="1277257" cy="2028635"/>
          </a:xfrm>
          <a:custGeom>
            <a:avLst/>
            <a:gdLst>
              <a:gd name="connsiteX0" fmla="*/ 312057 w 1277257"/>
              <a:gd name="connsiteY0" fmla="*/ 0 h 2028635"/>
              <a:gd name="connsiteX1" fmla="*/ 963075 w 1277257"/>
              <a:gd name="connsiteY1" fmla="*/ 0 h 2028635"/>
              <a:gd name="connsiteX2" fmla="*/ 963075 w 1277257"/>
              <a:gd name="connsiteY2" fmla="*/ 741052 h 2028635"/>
              <a:gd name="connsiteX3" fmla="*/ 1277257 w 1277257"/>
              <a:gd name="connsiteY3" fmla="*/ 741052 h 2028635"/>
              <a:gd name="connsiteX4" fmla="*/ 1277257 w 1277257"/>
              <a:gd name="connsiteY4" fmla="*/ 2028635 h 2028635"/>
              <a:gd name="connsiteX5" fmla="*/ 0 w 1277257"/>
              <a:gd name="connsiteY5" fmla="*/ 2028635 h 2028635"/>
              <a:gd name="connsiteX6" fmla="*/ 0 w 1277257"/>
              <a:gd name="connsiteY6" fmla="*/ 713864 h 2028635"/>
              <a:gd name="connsiteX7" fmla="*/ 312057 w 1277257"/>
              <a:gd name="connsiteY7" fmla="*/ 713864 h 2028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77257" h="2028635">
                <a:moveTo>
                  <a:pt x="312057" y="0"/>
                </a:moveTo>
                <a:lnTo>
                  <a:pt x="963075" y="0"/>
                </a:lnTo>
                <a:lnTo>
                  <a:pt x="963075" y="741052"/>
                </a:lnTo>
                <a:lnTo>
                  <a:pt x="1277257" y="741052"/>
                </a:lnTo>
                <a:lnTo>
                  <a:pt x="1277257" y="2028635"/>
                </a:lnTo>
                <a:lnTo>
                  <a:pt x="0" y="2028635"/>
                </a:lnTo>
                <a:lnTo>
                  <a:pt x="0" y="713864"/>
                </a:lnTo>
                <a:lnTo>
                  <a:pt x="312057" y="713864"/>
                </a:lnTo>
                <a:close/>
              </a:path>
            </a:pathLst>
          </a:cu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768BB41-7419-2FDD-323D-AD08E07A390C}"/>
              </a:ext>
            </a:extLst>
          </p:cNvPr>
          <p:cNvSpPr txBox="1"/>
          <p:nvPr/>
        </p:nvSpPr>
        <p:spPr>
          <a:xfrm>
            <a:off x="4411176" y="4852178"/>
            <a:ext cx="39404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Passage communities 7 times to stabilize composition.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DB3247A-ADA9-68D0-DCE0-4E7BAEABAB43}"/>
              </a:ext>
            </a:extLst>
          </p:cNvPr>
          <p:cNvSpPr txBox="1"/>
          <p:nvPr/>
        </p:nvSpPr>
        <p:spPr>
          <a:xfrm>
            <a:off x="4108350" y="3454961"/>
            <a:ext cx="1400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1:200, every 48 </a:t>
            </a:r>
            <a:r>
              <a:rPr lang="en-US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hr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AC55043-4139-3E3B-4C8F-A45A58462E43}"/>
              </a:ext>
            </a:extLst>
          </p:cNvPr>
          <p:cNvSpPr txBox="1"/>
          <p:nvPr/>
        </p:nvSpPr>
        <p:spPr>
          <a:xfrm>
            <a:off x="4396400" y="2774326"/>
            <a:ext cx="7927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×7</a:t>
            </a:r>
          </a:p>
        </p:txBody>
      </p:sp>
      <p:pic>
        <p:nvPicPr>
          <p:cNvPr id="40" name="Picture 6">
            <a:extLst>
              <a:ext uri="{FF2B5EF4-FFF2-40B4-BE49-F238E27FC236}">
                <a16:creationId xmlns:a16="http://schemas.microsoft.com/office/drawing/2014/main" id="{DC9BF54C-8F3C-AFFC-074C-67C6E9967E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673777" y="1078172"/>
            <a:ext cx="5431797" cy="3358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4418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2A43D-9EBA-197E-D2F7-CA7D7C713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tested how antibiotic perturbation impacts communities.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2A1F17-1E81-29CA-8750-1F7E0D41DF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809" t="16109" r="32636" b="15328"/>
          <a:stretch/>
        </p:blipFill>
        <p:spPr>
          <a:xfrm>
            <a:off x="1533154" y="2613732"/>
            <a:ext cx="1070418" cy="1700118"/>
          </a:xfrm>
          <a:custGeom>
            <a:avLst/>
            <a:gdLst>
              <a:gd name="connsiteX0" fmla="*/ 312057 w 1277257"/>
              <a:gd name="connsiteY0" fmla="*/ 0 h 2028635"/>
              <a:gd name="connsiteX1" fmla="*/ 963075 w 1277257"/>
              <a:gd name="connsiteY1" fmla="*/ 0 h 2028635"/>
              <a:gd name="connsiteX2" fmla="*/ 963075 w 1277257"/>
              <a:gd name="connsiteY2" fmla="*/ 741052 h 2028635"/>
              <a:gd name="connsiteX3" fmla="*/ 1277257 w 1277257"/>
              <a:gd name="connsiteY3" fmla="*/ 741052 h 2028635"/>
              <a:gd name="connsiteX4" fmla="*/ 1277257 w 1277257"/>
              <a:gd name="connsiteY4" fmla="*/ 2028635 h 2028635"/>
              <a:gd name="connsiteX5" fmla="*/ 0 w 1277257"/>
              <a:gd name="connsiteY5" fmla="*/ 2028635 h 2028635"/>
              <a:gd name="connsiteX6" fmla="*/ 0 w 1277257"/>
              <a:gd name="connsiteY6" fmla="*/ 713864 h 2028635"/>
              <a:gd name="connsiteX7" fmla="*/ 312057 w 1277257"/>
              <a:gd name="connsiteY7" fmla="*/ 713864 h 2028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77257" h="2028635">
                <a:moveTo>
                  <a:pt x="312057" y="0"/>
                </a:moveTo>
                <a:lnTo>
                  <a:pt x="963075" y="0"/>
                </a:lnTo>
                <a:lnTo>
                  <a:pt x="963075" y="741052"/>
                </a:lnTo>
                <a:lnTo>
                  <a:pt x="1277257" y="741052"/>
                </a:lnTo>
                <a:lnTo>
                  <a:pt x="1277257" y="2028635"/>
                </a:lnTo>
                <a:lnTo>
                  <a:pt x="0" y="2028635"/>
                </a:lnTo>
                <a:lnTo>
                  <a:pt x="0" y="713864"/>
                </a:lnTo>
                <a:lnTo>
                  <a:pt x="312057" y="713864"/>
                </a:lnTo>
                <a:close/>
              </a:path>
            </a:pathLst>
          </a:cu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4FAE14D-D517-0F15-39A7-ADB72C55F8DF}"/>
              </a:ext>
            </a:extLst>
          </p:cNvPr>
          <p:cNvSpPr txBox="1"/>
          <p:nvPr/>
        </p:nvSpPr>
        <p:spPr>
          <a:xfrm>
            <a:off x="1173982" y="1880416"/>
            <a:ext cx="17887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in vitro 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community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2EAD077-E583-E729-1C76-83FC85129324}"/>
              </a:ext>
            </a:extLst>
          </p:cNvPr>
          <p:cNvCxnSpPr>
            <a:cxnSpLocks/>
          </p:cNvCxnSpPr>
          <p:nvPr/>
        </p:nvCxnSpPr>
        <p:spPr>
          <a:xfrm flipV="1">
            <a:off x="2896918" y="2642544"/>
            <a:ext cx="1078885" cy="9259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298641F-ACE0-36BC-B093-E4122A77DFC8}"/>
              </a:ext>
            </a:extLst>
          </p:cNvPr>
          <p:cNvCxnSpPr>
            <a:cxnSpLocks/>
          </p:cNvCxnSpPr>
          <p:nvPr/>
        </p:nvCxnSpPr>
        <p:spPr>
          <a:xfrm>
            <a:off x="2896919" y="3703251"/>
            <a:ext cx="10788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4C62610C-98FC-6542-37FA-76B82C06C8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809" t="16109" r="32636" b="15328"/>
          <a:stretch/>
        </p:blipFill>
        <p:spPr>
          <a:xfrm>
            <a:off x="4168060" y="2023489"/>
            <a:ext cx="679673" cy="1079508"/>
          </a:xfrm>
          <a:custGeom>
            <a:avLst/>
            <a:gdLst>
              <a:gd name="connsiteX0" fmla="*/ 312057 w 1277257"/>
              <a:gd name="connsiteY0" fmla="*/ 0 h 2028635"/>
              <a:gd name="connsiteX1" fmla="*/ 963075 w 1277257"/>
              <a:gd name="connsiteY1" fmla="*/ 0 h 2028635"/>
              <a:gd name="connsiteX2" fmla="*/ 963075 w 1277257"/>
              <a:gd name="connsiteY2" fmla="*/ 741052 h 2028635"/>
              <a:gd name="connsiteX3" fmla="*/ 1277257 w 1277257"/>
              <a:gd name="connsiteY3" fmla="*/ 741052 h 2028635"/>
              <a:gd name="connsiteX4" fmla="*/ 1277257 w 1277257"/>
              <a:gd name="connsiteY4" fmla="*/ 2028635 h 2028635"/>
              <a:gd name="connsiteX5" fmla="*/ 0 w 1277257"/>
              <a:gd name="connsiteY5" fmla="*/ 2028635 h 2028635"/>
              <a:gd name="connsiteX6" fmla="*/ 0 w 1277257"/>
              <a:gd name="connsiteY6" fmla="*/ 713864 h 2028635"/>
              <a:gd name="connsiteX7" fmla="*/ 312057 w 1277257"/>
              <a:gd name="connsiteY7" fmla="*/ 713864 h 2028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77257" h="2028635">
                <a:moveTo>
                  <a:pt x="312057" y="0"/>
                </a:moveTo>
                <a:lnTo>
                  <a:pt x="963075" y="0"/>
                </a:lnTo>
                <a:lnTo>
                  <a:pt x="963075" y="741052"/>
                </a:lnTo>
                <a:lnTo>
                  <a:pt x="1277257" y="741052"/>
                </a:lnTo>
                <a:lnTo>
                  <a:pt x="1277257" y="2028635"/>
                </a:lnTo>
                <a:lnTo>
                  <a:pt x="0" y="2028635"/>
                </a:lnTo>
                <a:lnTo>
                  <a:pt x="0" y="713864"/>
                </a:lnTo>
                <a:lnTo>
                  <a:pt x="312057" y="713864"/>
                </a:lnTo>
                <a:close/>
              </a:path>
            </a:pathLst>
          </a:cu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AE18678-F350-F381-7EFA-2EEE161F84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809" t="16109" r="32636" b="15328"/>
          <a:stretch/>
        </p:blipFill>
        <p:spPr>
          <a:xfrm>
            <a:off x="4168060" y="3102997"/>
            <a:ext cx="679673" cy="1079508"/>
          </a:xfrm>
          <a:custGeom>
            <a:avLst/>
            <a:gdLst>
              <a:gd name="connsiteX0" fmla="*/ 312057 w 1277257"/>
              <a:gd name="connsiteY0" fmla="*/ 0 h 2028635"/>
              <a:gd name="connsiteX1" fmla="*/ 963075 w 1277257"/>
              <a:gd name="connsiteY1" fmla="*/ 0 h 2028635"/>
              <a:gd name="connsiteX2" fmla="*/ 963075 w 1277257"/>
              <a:gd name="connsiteY2" fmla="*/ 741052 h 2028635"/>
              <a:gd name="connsiteX3" fmla="*/ 1277257 w 1277257"/>
              <a:gd name="connsiteY3" fmla="*/ 741052 h 2028635"/>
              <a:gd name="connsiteX4" fmla="*/ 1277257 w 1277257"/>
              <a:gd name="connsiteY4" fmla="*/ 2028635 h 2028635"/>
              <a:gd name="connsiteX5" fmla="*/ 0 w 1277257"/>
              <a:gd name="connsiteY5" fmla="*/ 2028635 h 2028635"/>
              <a:gd name="connsiteX6" fmla="*/ 0 w 1277257"/>
              <a:gd name="connsiteY6" fmla="*/ 713864 h 2028635"/>
              <a:gd name="connsiteX7" fmla="*/ 312057 w 1277257"/>
              <a:gd name="connsiteY7" fmla="*/ 713864 h 2028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77257" h="2028635">
                <a:moveTo>
                  <a:pt x="312057" y="0"/>
                </a:moveTo>
                <a:lnTo>
                  <a:pt x="963075" y="0"/>
                </a:lnTo>
                <a:lnTo>
                  <a:pt x="963075" y="741052"/>
                </a:lnTo>
                <a:lnTo>
                  <a:pt x="1277257" y="741052"/>
                </a:lnTo>
                <a:lnTo>
                  <a:pt x="1277257" y="2028635"/>
                </a:lnTo>
                <a:lnTo>
                  <a:pt x="0" y="2028635"/>
                </a:lnTo>
                <a:lnTo>
                  <a:pt x="0" y="713864"/>
                </a:lnTo>
                <a:lnTo>
                  <a:pt x="312057" y="713864"/>
                </a:lnTo>
                <a:close/>
              </a:path>
            </a:pathLst>
          </a:cu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9E4882F-EADE-0247-14C4-A7F03CC350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809" t="16109" r="32636" b="15328"/>
          <a:stretch/>
        </p:blipFill>
        <p:spPr>
          <a:xfrm>
            <a:off x="4168059" y="4197358"/>
            <a:ext cx="679673" cy="1079508"/>
          </a:xfrm>
          <a:custGeom>
            <a:avLst/>
            <a:gdLst>
              <a:gd name="connsiteX0" fmla="*/ 312057 w 1277257"/>
              <a:gd name="connsiteY0" fmla="*/ 0 h 2028635"/>
              <a:gd name="connsiteX1" fmla="*/ 963075 w 1277257"/>
              <a:gd name="connsiteY1" fmla="*/ 0 h 2028635"/>
              <a:gd name="connsiteX2" fmla="*/ 963075 w 1277257"/>
              <a:gd name="connsiteY2" fmla="*/ 741052 h 2028635"/>
              <a:gd name="connsiteX3" fmla="*/ 1277257 w 1277257"/>
              <a:gd name="connsiteY3" fmla="*/ 741052 h 2028635"/>
              <a:gd name="connsiteX4" fmla="*/ 1277257 w 1277257"/>
              <a:gd name="connsiteY4" fmla="*/ 2028635 h 2028635"/>
              <a:gd name="connsiteX5" fmla="*/ 0 w 1277257"/>
              <a:gd name="connsiteY5" fmla="*/ 2028635 h 2028635"/>
              <a:gd name="connsiteX6" fmla="*/ 0 w 1277257"/>
              <a:gd name="connsiteY6" fmla="*/ 713864 h 2028635"/>
              <a:gd name="connsiteX7" fmla="*/ 312057 w 1277257"/>
              <a:gd name="connsiteY7" fmla="*/ 713864 h 2028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77257" h="2028635">
                <a:moveTo>
                  <a:pt x="312057" y="0"/>
                </a:moveTo>
                <a:lnTo>
                  <a:pt x="963075" y="0"/>
                </a:lnTo>
                <a:lnTo>
                  <a:pt x="963075" y="741052"/>
                </a:lnTo>
                <a:lnTo>
                  <a:pt x="1277257" y="741052"/>
                </a:lnTo>
                <a:lnTo>
                  <a:pt x="1277257" y="2028635"/>
                </a:lnTo>
                <a:lnTo>
                  <a:pt x="0" y="2028635"/>
                </a:lnTo>
                <a:lnTo>
                  <a:pt x="0" y="713864"/>
                </a:lnTo>
                <a:lnTo>
                  <a:pt x="312057" y="713864"/>
                </a:lnTo>
                <a:close/>
              </a:path>
            </a:pathLst>
          </a:cu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3EFB80B9-801A-BD8D-A609-EAC2A74D7482}"/>
              </a:ext>
            </a:extLst>
          </p:cNvPr>
          <p:cNvSpPr txBox="1"/>
          <p:nvPr/>
        </p:nvSpPr>
        <p:spPr>
          <a:xfrm>
            <a:off x="3530124" y="1563036"/>
            <a:ext cx="1788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antibiotic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A0C0E80-45DB-62FC-6274-8DA491A462CD}"/>
              </a:ext>
            </a:extLst>
          </p:cNvPr>
          <p:cNvSpPr txBox="1"/>
          <p:nvPr/>
        </p:nvSpPr>
        <p:spPr>
          <a:xfrm>
            <a:off x="4909425" y="2131921"/>
            <a:ext cx="13093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0 ug/ml </a:t>
            </a:r>
          </a:p>
          <a:p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(control)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520B492-8B03-4566-8BDD-8D956F206845}"/>
              </a:ext>
            </a:extLst>
          </p:cNvPr>
          <p:cNvSpPr txBox="1"/>
          <p:nvPr/>
        </p:nvSpPr>
        <p:spPr>
          <a:xfrm>
            <a:off x="4909427" y="3371663"/>
            <a:ext cx="1393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2 ug/ml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F0C519B-5648-0235-DD6C-67AC1E8EEBCB}"/>
              </a:ext>
            </a:extLst>
          </p:cNvPr>
          <p:cNvSpPr txBox="1"/>
          <p:nvPr/>
        </p:nvSpPr>
        <p:spPr>
          <a:xfrm>
            <a:off x="4909425" y="4533472"/>
            <a:ext cx="1393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8 ug/ml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4EE4130-C761-EAAC-D038-33FCF85C3C5B}"/>
              </a:ext>
            </a:extLst>
          </p:cNvPr>
          <p:cNvCxnSpPr>
            <a:cxnSpLocks/>
          </p:cNvCxnSpPr>
          <p:nvPr/>
        </p:nvCxnSpPr>
        <p:spPr>
          <a:xfrm>
            <a:off x="2896918" y="3880254"/>
            <a:ext cx="1021338" cy="8568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6A0F426-5D41-689A-AAAE-F24589A7E070}"/>
              </a:ext>
            </a:extLst>
          </p:cNvPr>
          <p:cNvSpPr txBox="1"/>
          <p:nvPr/>
        </p:nvSpPr>
        <p:spPr>
          <a:xfrm>
            <a:off x="461250" y="5590943"/>
            <a:ext cx="1401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passage: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629C845-F8FA-4737-62BC-BBD3FFB82FCE}"/>
              </a:ext>
            </a:extLst>
          </p:cNvPr>
          <p:cNvSpPr txBox="1"/>
          <p:nvPr/>
        </p:nvSpPr>
        <p:spPr>
          <a:xfrm>
            <a:off x="1741253" y="5590946"/>
            <a:ext cx="654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6E10FAD-B745-6C34-202F-C57928C0B6C2}"/>
              </a:ext>
            </a:extLst>
          </p:cNvPr>
          <p:cNvSpPr txBox="1"/>
          <p:nvPr/>
        </p:nvSpPr>
        <p:spPr>
          <a:xfrm>
            <a:off x="4180785" y="5590945"/>
            <a:ext cx="654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F76FFCD-EC8E-4939-7C90-1E157B2B8D56}"/>
              </a:ext>
            </a:extLst>
          </p:cNvPr>
          <p:cNvSpPr txBox="1"/>
          <p:nvPr/>
        </p:nvSpPr>
        <p:spPr>
          <a:xfrm>
            <a:off x="7853779" y="5590944"/>
            <a:ext cx="907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3-7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FFD8BDD-E17E-BFF5-71B9-381E6193E6DB}"/>
              </a:ext>
            </a:extLst>
          </p:cNvPr>
          <p:cNvCxnSpPr>
            <a:cxnSpLocks/>
          </p:cNvCxnSpPr>
          <p:nvPr/>
        </p:nvCxnSpPr>
        <p:spPr>
          <a:xfrm>
            <a:off x="6474690" y="2547420"/>
            <a:ext cx="10788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8B1FB3E-1370-D59A-29C4-CE06BF6763B4}"/>
              </a:ext>
            </a:extLst>
          </p:cNvPr>
          <p:cNvCxnSpPr>
            <a:cxnSpLocks/>
          </p:cNvCxnSpPr>
          <p:nvPr/>
        </p:nvCxnSpPr>
        <p:spPr>
          <a:xfrm>
            <a:off x="6474690" y="3700308"/>
            <a:ext cx="10788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AF4C5DE-18E0-BBF0-C11D-6992DBF25D6B}"/>
              </a:ext>
            </a:extLst>
          </p:cNvPr>
          <p:cNvCxnSpPr>
            <a:cxnSpLocks/>
          </p:cNvCxnSpPr>
          <p:nvPr/>
        </p:nvCxnSpPr>
        <p:spPr>
          <a:xfrm>
            <a:off x="6474690" y="4754941"/>
            <a:ext cx="10788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2" name="Picture 51">
            <a:extLst>
              <a:ext uri="{FF2B5EF4-FFF2-40B4-BE49-F238E27FC236}">
                <a16:creationId xmlns:a16="http://schemas.microsoft.com/office/drawing/2014/main" id="{88128DF4-1E98-2581-F0F6-3DA5459B80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809" t="16109" r="32636" b="15328"/>
          <a:stretch/>
        </p:blipFill>
        <p:spPr>
          <a:xfrm>
            <a:off x="7967446" y="2023489"/>
            <a:ext cx="679673" cy="1079508"/>
          </a:xfrm>
          <a:custGeom>
            <a:avLst/>
            <a:gdLst>
              <a:gd name="connsiteX0" fmla="*/ 312057 w 1277257"/>
              <a:gd name="connsiteY0" fmla="*/ 0 h 2028635"/>
              <a:gd name="connsiteX1" fmla="*/ 963075 w 1277257"/>
              <a:gd name="connsiteY1" fmla="*/ 0 h 2028635"/>
              <a:gd name="connsiteX2" fmla="*/ 963075 w 1277257"/>
              <a:gd name="connsiteY2" fmla="*/ 741052 h 2028635"/>
              <a:gd name="connsiteX3" fmla="*/ 1277257 w 1277257"/>
              <a:gd name="connsiteY3" fmla="*/ 741052 h 2028635"/>
              <a:gd name="connsiteX4" fmla="*/ 1277257 w 1277257"/>
              <a:gd name="connsiteY4" fmla="*/ 2028635 h 2028635"/>
              <a:gd name="connsiteX5" fmla="*/ 0 w 1277257"/>
              <a:gd name="connsiteY5" fmla="*/ 2028635 h 2028635"/>
              <a:gd name="connsiteX6" fmla="*/ 0 w 1277257"/>
              <a:gd name="connsiteY6" fmla="*/ 713864 h 2028635"/>
              <a:gd name="connsiteX7" fmla="*/ 312057 w 1277257"/>
              <a:gd name="connsiteY7" fmla="*/ 713864 h 2028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77257" h="2028635">
                <a:moveTo>
                  <a:pt x="312057" y="0"/>
                </a:moveTo>
                <a:lnTo>
                  <a:pt x="963075" y="0"/>
                </a:lnTo>
                <a:lnTo>
                  <a:pt x="963075" y="741052"/>
                </a:lnTo>
                <a:lnTo>
                  <a:pt x="1277257" y="741052"/>
                </a:lnTo>
                <a:lnTo>
                  <a:pt x="1277257" y="2028635"/>
                </a:lnTo>
                <a:lnTo>
                  <a:pt x="0" y="2028635"/>
                </a:lnTo>
                <a:lnTo>
                  <a:pt x="0" y="713864"/>
                </a:lnTo>
                <a:lnTo>
                  <a:pt x="312057" y="713864"/>
                </a:lnTo>
                <a:close/>
              </a:path>
            </a:pathLst>
          </a:cu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099F18D2-2AED-7BA4-C08E-992A0388A8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809" t="16109" r="32636" b="15328"/>
          <a:stretch/>
        </p:blipFill>
        <p:spPr>
          <a:xfrm>
            <a:off x="7967446" y="3102997"/>
            <a:ext cx="679673" cy="1079508"/>
          </a:xfrm>
          <a:custGeom>
            <a:avLst/>
            <a:gdLst>
              <a:gd name="connsiteX0" fmla="*/ 312057 w 1277257"/>
              <a:gd name="connsiteY0" fmla="*/ 0 h 2028635"/>
              <a:gd name="connsiteX1" fmla="*/ 963075 w 1277257"/>
              <a:gd name="connsiteY1" fmla="*/ 0 h 2028635"/>
              <a:gd name="connsiteX2" fmla="*/ 963075 w 1277257"/>
              <a:gd name="connsiteY2" fmla="*/ 741052 h 2028635"/>
              <a:gd name="connsiteX3" fmla="*/ 1277257 w 1277257"/>
              <a:gd name="connsiteY3" fmla="*/ 741052 h 2028635"/>
              <a:gd name="connsiteX4" fmla="*/ 1277257 w 1277257"/>
              <a:gd name="connsiteY4" fmla="*/ 2028635 h 2028635"/>
              <a:gd name="connsiteX5" fmla="*/ 0 w 1277257"/>
              <a:gd name="connsiteY5" fmla="*/ 2028635 h 2028635"/>
              <a:gd name="connsiteX6" fmla="*/ 0 w 1277257"/>
              <a:gd name="connsiteY6" fmla="*/ 713864 h 2028635"/>
              <a:gd name="connsiteX7" fmla="*/ 312057 w 1277257"/>
              <a:gd name="connsiteY7" fmla="*/ 713864 h 2028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77257" h="2028635">
                <a:moveTo>
                  <a:pt x="312057" y="0"/>
                </a:moveTo>
                <a:lnTo>
                  <a:pt x="963075" y="0"/>
                </a:lnTo>
                <a:lnTo>
                  <a:pt x="963075" y="741052"/>
                </a:lnTo>
                <a:lnTo>
                  <a:pt x="1277257" y="741052"/>
                </a:lnTo>
                <a:lnTo>
                  <a:pt x="1277257" y="2028635"/>
                </a:lnTo>
                <a:lnTo>
                  <a:pt x="0" y="2028635"/>
                </a:lnTo>
                <a:lnTo>
                  <a:pt x="0" y="713864"/>
                </a:lnTo>
                <a:lnTo>
                  <a:pt x="312057" y="713864"/>
                </a:lnTo>
                <a:close/>
              </a:path>
            </a:pathLst>
          </a:cu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277A8479-9EB6-D2F9-67ED-4538926C42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809" t="16109" r="32636" b="15328"/>
          <a:stretch/>
        </p:blipFill>
        <p:spPr>
          <a:xfrm>
            <a:off x="7967445" y="4197358"/>
            <a:ext cx="679673" cy="1079508"/>
          </a:xfrm>
          <a:custGeom>
            <a:avLst/>
            <a:gdLst>
              <a:gd name="connsiteX0" fmla="*/ 312057 w 1277257"/>
              <a:gd name="connsiteY0" fmla="*/ 0 h 2028635"/>
              <a:gd name="connsiteX1" fmla="*/ 963075 w 1277257"/>
              <a:gd name="connsiteY1" fmla="*/ 0 h 2028635"/>
              <a:gd name="connsiteX2" fmla="*/ 963075 w 1277257"/>
              <a:gd name="connsiteY2" fmla="*/ 741052 h 2028635"/>
              <a:gd name="connsiteX3" fmla="*/ 1277257 w 1277257"/>
              <a:gd name="connsiteY3" fmla="*/ 741052 h 2028635"/>
              <a:gd name="connsiteX4" fmla="*/ 1277257 w 1277257"/>
              <a:gd name="connsiteY4" fmla="*/ 2028635 h 2028635"/>
              <a:gd name="connsiteX5" fmla="*/ 0 w 1277257"/>
              <a:gd name="connsiteY5" fmla="*/ 2028635 h 2028635"/>
              <a:gd name="connsiteX6" fmla="*/ 0 w 1277257"/>
              <a:gd name="connsiteY6" fmla="*/ 713864 h 2028635"/>
              <a:gd name="connsiteX7" fmla="*/ 312057 w 1277257"/>
              <a:gd name="connsiteY7" fmla="*/ 713864 h 2028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77257" h="2028635">
                <a:moveTo>
                  <a:pt x="312057" y="0"/>
                </a:moveTo>
                <a:lnTo>
                  <a:pt x="963075" y="0"/>
                </a:lnTo>
                <a:lnTo>
                  <a:pt x="963075" y="741052"/>
                </a:lnTo>
                <a:lnTo>
                  <a:pt x="1277257" y="741052"/>
                </a:lnTo>
                <a:lnTo>
                  <a:pt x="1277257" y="2028635"/>
                </a:lnTo>
                <a:lnTo>
                  <a:pt x="0" y="2028635"/>
                </a:lnTo>
                <a:lnTo>
                  <a:pt x="0" y="713864"/>
                </a:lnTo>
                <a:lnTo>
                  <a:pt x="312057" y="713864"/>
                </a:lnTo>
                <a:close/>
              </a:path>
            </a:pathLst>
          </a:cu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709692BF-D314-184F-B97F-130382F0BC64}"/>
              </a:ext>
            </a:extLst>
          </p:cNvPr>
          <p:cNvSpPr txBox="1"/>
          <p:nvPr/>
        </p:nvSpPr>
        <p:spPr>
          <a:xfrm>
            <a:off x="6571459" y="2131921"/>
            <a:ext cx="7927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×5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8A70C4E-0CD8-BAC9-4A21-48939E7F0A23}"/>
              </a:ext>
            </a:extLst>
          </p:cNvPr>
          <p:cNvSpPr txBox="1"/>
          <p:nvPr/>
        </p:nvSpPr>
        <p:spPr>
          <a:xfrm>
            <a:off x="6571459" y="3300198"/>
            <a:ext cx="7927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×5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1F7FE0E-A33D-72E6-BF79-2B135D0DC5AB}"/>
              </a:ext>
            </a:extLst>
          </p:cNvPr>
          <p:cNvSpPr txBox="1"/>
          <p:nvPr/>
        </p:nvSpPr>
        <p:spPr>
          <a:xfrm>
            <a:off x="6571458" y="4354831"/>
            <a:ext cx="7927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×5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5B98736-DEFA-D300-3643-08E9C71DEDF4}"/>
              </a:ext>
            </a:extLst>
          </p:cNvPr>
          <p:cNvCxnSpPr>
            <a:cxnSpLocks/>
          </p:cNvCxnSpPr>
          <p:nvPr/>
        </p:nvCxnSpPr>
        <p:spPr>
          <a:xfrm flipV="1">
            <a:off x="8940800" y="2023489"/>
            <a:ext cx="638629" cy="5085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9661E8B3-483C-8500-9FD5-1B640219843D}"/>
              </a:ext>
            </a:extLst>
          </p:cNvPr>
          <p:cNvSpPr txBox="1"/>
          <p:nvPr/>
        </p:nvSpPr>
        <p:spPr>
          <a:xfrm>
            <a:off x="9727724" y="1349882"/>
            <a:ext cx="2230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DNA extraction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7C1914A-AF30-DD0B-A9ED-7C314C7E460C}"/>
              </a:ext>
            </a:extLst>
          </p:cNvPr>
          <p:cNvSpPr txBox="1"/>
          <p:nvPr/>
        </p:nvSpPr>
        <p:spPr>
          <a:xfrm>
            <a:off x="9727724" y="1870482"/>
            <a:ext cx="2230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16S sequencing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FE85719-9BF5-DDEB-01AE-DCA71C8E8FF1}"/>
              </a:ext>
            </a:extLst>
          </p:cNvPr>
          <p:cNvSpPr txBox="1"/>
          <p:nvPr/>
        </p:nvSpPr>
        <p:spPr>
          <a:xfrm>
            <a:off x="9028801" y="3371663"/>
            <a:ext cx="30172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Q: how do antibiotic responses differ across communities and doses?</a:t>
            </a:r>
          </a:p>
        </p:txBody>
      </p:sp>
    </p:spTree>
    <p:extLst>
      <p:ext uri="{BB962C8B-B14F-4D97-AF65-F5344CB8AC3E}">
        <p14:creationId xmlns:p14="http://schemas.microsoft.com/office/powerpoint/2010/main" val="367244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2A43D-9EBA-197E-D2F7-CA7D7C713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60" y="297025"/>
            <a:ext cx="12103240" cy="748568"/>
          </a:xfrm>
        </p:spPr>
        <p:txBody>
          <a:bodyPr/>
          <a:lstStyle/>
          <a:p>
            <a:r>
              <a:rPr lang="en-US" dirty="0"/>
              <a:t>We used 16S sequencing to characterize community composition.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16A824-548D-27AE-1700-50573132285C}"/>
              </a:ext>
            </a:extLst>
          </p:cNvPr>
          <p:cNvSpPr txBox="1"/>
          <p:nvPr/>
        </p:nvSpPr>
        <p:spPr>
          <a:xfrm>
            <a:off x="371977" y="1407695"/>
            <a:ext cx="513843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</a:t>
            </a:r>
            <a:r>
              <a: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16S rRNA gene 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is highly conserved across all bacteria.</a:t>
            </a:r>
          </a:p>
          <a:p>
            <a:endParaRPr 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Gene sequences are algorithmically matched to a reference database.</a:t>
            </a:r>
          </a:p>
          <a:p>
            <a:endParaRPr 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Sequences with &gt;~97% similarity are classified as the same </a:t>
            </a:r>
            <a:r>
              <a: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“operational taxonomic unit” (OTU)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– a rough equivalent to species.</a:t>
            </a:r>
          </a:p>
          <a:p>
            <a:endParaRPr 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Sequencing this gene provides a readout of the </a:t>
            </a:r>
            <a:r>
              <a: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relative proportion 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of each species in each community.</a:t>
            </a:r>
          </a:p>
        </p:txBody>
      </p:sp>
      <p:pic>
        <p:nvPicPr>
          <p:cNvPr id="7170" name="Picture 2" descr="figure 1">
            <a:extLst>
              <a:ext uri="{FF2B5EF4-FFF2-40B4-BE49-F238E27FC236}">
                <a16:creationId xmlns:a16="http://schemas.microsoft.com/office/drawing/2014/main" id="{6EF30854-B482-F856-6CB0-5F86791E72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3143" y="1424860"/>
            <a:ext cx="4893239" cy="5136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A09B84-ED62-930E-B20F-78E93D631B41}"/>
              </a:ext>
            </a:extLst>
          </p:cNvPr>
          <p:cNvSpPr txBox="1"/>
          <p:nvPr/>
        </p:nvSpPr>
        <p:spPr>
          <a:xfrm>
            <a:off x="10789112" y="6488685"/>
            <a:ext cx="14028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Patel </a:t>
            </a:r>
            <a:r>
              <a:rPr lang="en-US" sz="14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et al.</a:t>
            </a:r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2022</a:t>
            </a:r>
          </a:p>
        </p:txBody>
      </p:sp>
    </p:spTree>
    <p:extLst>
      <p:ext uri="{BB962C8B-B14F-4D97-AF65-F5344CB8AC3E}">
        <p14:creationId xmlns:p14="http://schemas.microsoft.com/office/powerpoint/2010/main" val="2860165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841</TotalTime>
  <Words>794</Words>
  <Application>Microsoft Office PowerPoint</Application>
  <PresentationFormat>Widescreen</PresentationFormat>
  <Paragraphs>98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Aptos</vt:lpstr>
      <vt:lpstr>Arial</vt:lpstr>
      <vt:lpstr>Segoe UI</vt:lpstr>
      <vt:lpstr>Segoe UI Light</vt:lpstr>
      <vt:lpstr>Segoe UI Semibold</vt:lpstr>
      <vt:lpstr>Office Theme</vt:lpstr>
      <vt:lpstr>Stanford Splash 2024: Basic Microbiome Data Analysis in R</vt:lpstr>
      <vt:lpstr>Overview of today’s class</vt:lpstr>
      <vt:lpstr>R as a programming language</vt:lpstr>
      <vt:lpstr>The gut microbiome plays a key role in health and disease</vt:lpstr>
      <vt:lpstr>The microbiome is typically diverse and stable in adult life.</vt:lpstr>
      <vt:lpstr>Open questions in microbiome ecological research.</vt:lpstr>
      <vt:lpstr>In vitro communities can be used to study microbiome ecology.</vt:lpstr>
      <vt:lpstr>We tested how antibiotic perturbation impacts communities.</vt:lpstr>
      <vt:lpstr>We used 16S sequencing to characterize community composition.</vt:lpstr>
      <vt:lpstr>What will the 16S data look like?</vt:lpstr>
      <vt:lpstr>What plots will you learn to make today?</vt:lpstr>
      <vt:lpstr>Community composition of all communities.</vt:lpstr>
      <vt:lpstr>OTU diversity of each community</vt:lpstr>
      <vt:lpstr>Correlation of OTU diversity across antibiotic doses.</vt:lpstr>
      <vt:lpstr>Relative abundance of example OTUs across communities.</vt:lpstr>
      <vt:lpstr>Relative abundance of example families across communities.</vt:lpstr>
      <vt:lpstr>OTU diversity of each community, with two replicates.</vt:lpstr>
      <vt:lpstr>Community composition of all communities, two replicates.</vt:lpstr>
      <vt:lpstr>Correlation of OTU diversity across antibiotic doses.</vt:lpstr>
      <vt:lpstr>Happy coding!!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Stanford Splash 2024: Basic Microbiome Data Analysis in R</dc:title>
  <dc:creator>Doran Goldman</dc:creator>
  <cp:lastModifiedBy>Doran Goldman</cp:lastModifiedBy>
  <cp:revision>1</cp:revision>
  <dcterms:created xsi:type="dcterms:W3CDTF">2024-05-17T17:20:17Z</dcterms:created>
  <dcterms:modified xsi:type="dcterms:W3CDTF">2024-05-18T07:21:26Z</dcterms:modified>
</cp:coreProperties>
</file>