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1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945B-70D1-4405-8BF7-7AAA795C8D1F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2DAD2-DB19-419A-985E-7E11322B6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5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945B-70D1-4405-8BF7-7AAA795C8D1F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2DAD2-DB19-419A-985E-7E11322B6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10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945B-70D1-4405-8BF7-7AAA795C8D1F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2DAD2-DB19-419A-985E-7E11322B6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58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945B-70D1-4405-8BF7-7AAA795C8D1F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2DAD2-DB19-419A-985E-7E11322B6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29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945B-70D1-4405-8BF7-7AAA795C8D1F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2DAD2-DB19-419A-985E-7E11322B6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74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945B-70D1-4405-8BF7-7AAA795C8D1F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2DAD2-DB19-419A-985E-7E11322B6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87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945B-70D1-4405-8BF7-7AAA795C8D1F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2DAD2-DB19-419A-985E-7E11322B6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58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945B-70D1-4405-8BF7-7AAA795C8D1F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2DAD2-DB19-419A-985E-7E11322B6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83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945B-70D1-4405-8BF7-7AAA795C8D1F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2DAD2-DB19-419A-985E-7E11322B6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07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945B-70D1-4405-8BF7-7AAA795C8D1F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2DAD2-DB19-419A-985E-7E11322B6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6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945B-70D1-4405-8BF7-7AAA795C8D1F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2DAD2-DB19-419A-985E-7E11322B6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55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0945B-70D1-4405-8BF7-7AAA795C8D1F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2DAD2-DB19-419A-985E-7E11322B6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64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064652" y="366282"/>
            <a:ext cx="7873760" cy="6148300"/>
            <a:chOff x="2064652" y="366282"/>
            <a:chExt cx="7873760" cy="6148300"/>
          </a:xfrm>
        </p:grpSpPr>
        <p:grpSp>
          <p:nvGrpSpPr>
            <p:cNvPr id="15" name="그룹 14"/>
            <p:cNvGrpSpPr/>
            <p:nvPr/>
          </p:nvGrpSpPr>
          <p:grpSpPr>
            <a:xfrm>
              <a:off x="2064652" y="366282"/>
              <a:ext cx="7873760" cy="6148300"/>
              <a:chOff x="2064652" y="366282"/>
              <a:chExt cx="7873760" cy="6148300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2064652" y="366282"/>
                <a:ext cx="7873760" cy="6148300"/>
                <a:chOff x="2064652" y="366282"/>
                <a:chExt cx="7873760" cy="6148300"/>
              </a:xfrm>
            </p:grpSpPr>
            <p:grpSp>
              <p:nvGrpSpPr>
                <p:cNvPr id="9" name="그룹 8"/>
                <p:cNvGrpSpPr/>
                <p:nvPr/>
              </p:nvGrpSpPr>
              <p:grpSpPr>
                <a:xfrm>
                  <a:off x="2064652" y="366282"/>
                  <a:ext cx="7873760" cy="6148300"/>
                  <a:chOff x="2064652" y="366282"/>
                  <a:chExt cx="7873760" cy="6148300"/>
                </a:xfrm>
              </p:grpSpPr>
              <p:pic>
                <p:nvPicPr>
                  <p:cNvPr id="4" name="그림 3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64652" y="366282"/>
                    <a:ext cx="7873760" cy="6148300"/>
                  </a:xfrm>
                  <a:prstGeom prst="rect">
                    <a:avLst/>
                  </a:prstGeom>
                </p:spPr>
              </p:pic>
              <p:sp>
                <p:nvSpPr>
                  <p:cNvPr id="6" name="자유형 5"/>
                  <p:cNvSpPr/>
                  <p:nvPr/>
                </p:nvSpPr>
                <p:spPr>
                  <a:xfrm>
                    <a:off x="4323747" y="1584684"/>
                    <a:ext cx="3231431" cy="1826168"/>
                  </a:xfrm>
                  <a:custGeom>
                    <a:avLst/>
                    <a:gdLst>
                      <a:gd name="connsiteX0" fmla="*/ 0 w 3231431"/>
                      <a:gd name="connsiteY0" fmla="*/ 0 h 1826168"/>
                      <a:gd name="connsiteX1" fmla="*/ 388930 w 3231431"/>
                      <a:gd name="connsiteY1" fmla="*/ 641321 h 1826168"/>
                      <a:gd name="connsiteX2" fmla="*/ 1063352 w 3231431"/>
                      <a:gd name="connsiteY2" fmla="*/ 1415045 h 1826168"/>
                      <a:gd name="connsiteX3" fmla="*/ 1808112 w 3231431"/>
                      <a:gd name="connsiteY3" fmla="*/ 1791562 h 1826168"/>
                      <a:gd name="connsiteX4" fmla="*/ 2457708 w 3231431"/>
                      <a:gd name="connsiteY4" fmla="*/ 1750187 h 1826168"/>
                      <a:gd name="connsiteX5" fmla="*/ 3231431 w 3231431"/>
                      <a:gd name="connsiteY5" fmla="*/ 1270230 h 1826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31431" h="1826168">
                        <a:moveTo>
                          <a:pt x="0" y="0"/>
                        </a:moveTo>
                        <a:cubicBezTo>
                          <a:pt x="105852" y="202740"/>
                          <a:pt x="211705" y="405480"/>
                          <a:pt x="388930" y="641321"/>
                        </a:cubicBezTo>
                        <a:cubicBezTo>
                          <a:pt x="566155" y="877162"/>
                          <a:pt x="826822" y="1223338"/>
                          <a:pt x="1063352" y="1415045"/>
                        </a:cubicBezTo>
                        <a:cubicBezTo>
                          <a:pt x="1299882" y="1606752"/>
                          <a:pt x="1575719" y="1735705"/>
                          <a:pt x="1808112" y="1791562"/>
                        </a:cubicBezTo>
                        <a:cubicBezTo>
                          <a:pt x="2040505" y="1847419"/>
                          <a:pt x="2220488" y="1837076"/>
                          <a:pt x="2457708" y="1750187"/>
                        </a:cubicBezTo>
                        <a:cubicBezTo>
                          <a:pt x="2694928" y="1663298"/>
                          <a:pt x="2963179" y="1466764"/>
                          <a:pt x="3231431" y="1270230"/>
                        </a:cubicBez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" name="TextBox 6"/>
                      <p:cNvSpPr txBox="1"/>
                      <p:nvPr/>
                    </p:nvSpPr>
                    <p:spPr>
                      <a:xfrm>
                        <a:off x="2799537" y="4797350"/>
                        <a:ext cx="4593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ko-KR" altLang="en-US" dirty="0"/>
                      </a:p>
                    </p:txBody>
                  </p:sp>
                </mc:Choice>
                <mc:Fallback>
                  <p:sp>
                    <p:nvSpPr>
                      <p:cNvPr id="7" name="TextBox 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99537" y="4797350"/>
                        <a:ext cx="459367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163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8906371" y="4044017"/>
                        <a:ext cx="4593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ko-KR" altLang="en-US" dirty="0"/>
                      </a:p>
                    </p:txBody>
                  </p:sp>
                </mc:Choice>
                <mc:Fallback>
                  <p:sp>
                    <p:nvSpPr>
                      <p:cNvPr id="8" name="TextBox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06371" y="4044017"/>
                        <a:ext cx="459367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163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3926286" y="971459"/>
                      <a:ext cx="1512444" cy="4335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f>
                            <m:fPr>
                              <m:ctrlPr>
                                <a:rPr lang="en-US" altLang="ko-KR" sz="1400" i="1" smtClean="0">
                                  <a:solidFill>
                                    <a:srgbClr val="FF0000"/>
                                  </a:solidFill>
                                </a:rPr>
                              </m:ctrlPr>
                            </m:fPr>
                            <m:num>
                              <m:r>
                                <a:rPr lang="en-US" altLang="ko-KR" sz="1400" i="1" smtClean="0">
                                  <a:solidFill>
                                    <a:srgbClr val="FF0000"/>
                                  </a:solidFill>
                                </a:rPr>
                                <m:t>𝜕</m:t>
                              </m:r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altLang="ko-KR" sz="1400" i="1" smtClean="0">
                                  <a:solidFill>
                                    <a:srgbClr val="FF0000"/>
                                  </a:solidFill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400" i="1" smtClean="0">
                                      <a:solidFill>
                                        <a:srgbClr val="FF0000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</a:rPr>
                            <m:t>=0</m:t>
                          </m:r>
                        </m:oMath>
                      </a14:m>
                      <a:r>
                        <a:rPr lang="ko-KR" altLang="en-US" sz="1050" dirty="0" smtClean="0"/>
                        <a:t> 에서 최소</a:t>
                      </a:r>
                      <a:endParaRPr lang="ko-KR" altLang="en-US" sz="1050" dirty="0"/>
                    </a:p>
                  </p:txBody>
                </p:sp>
              </mc:Choice>
              <mc:Fallback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26286" y="971459"/>
                      <a:ext cx="1512444" cy="43358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" name="자유형 10"/>
                <p:cNvSpPr/>
                <p:nvPr/>
              </p:nvSpPr>
              <p:spPr>
                <a:xfrm>
                  <a:off x="5061702" y="3267572"/>
                  <a:ext cx="1326097" cy="2236163"/>
                </a:xfrm>
                <a:custGeom>
                  <a:avLst/>
                  <a:gdLst>
                    <a:gd name="connsiteX0" fmla="*/ 0 w 1326097"/>
                    <a:gd name="connsiteY0" fmla="*/ 2236163 h 2236163"/>
                    <a:gd name="connsiteX1" fmla="*/ 273020 w 1326097"/>
                    <a:gd name="connsiteY1" fmla="*/ 1343431 h 2236163"/>
                    <a:gd name="connsiteX2" fmla="*/ 645714 w 1326097"/>
                    <a:gd name="connsiteY2" fmla="*/ 567708 h 2236163"/>
                    <a:gd name="connsiteX3" fmla="*/ 1040076 w 1326097"/>
                    <a:gd name="connsiteY3" fmla="*/ 95340 h 2236163"/>
                    <a:gd name="connsiteX4" fmla="*/ 1326097 w 1326097"/>
                    <a:gd name="connsiteY4" fmla="*/ 0 h 2236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26097" h="2236163">
                      <a:moveTo>
                        <a:pt x="0" y="2236163"/>
                      </a:moveTo>
                      <a:cubicBezTo>
                        <a:pt x="82700" y="1928835"/>
                        <a:pt x="165401" y="1621507"/>
                        <a:pt x="273020" y="1343431"/>
                      </a:cubicBezTo>
                      <a:cubicBezTo>
                        <a:pt x="380639" y="1065355"/>
                        <a:pt x="517871" y="775723"/>
                        <a:pt x="645714" y="567708"/>
                      </a:cubicBezTo>
                      <a:cubicBezTo>
                        <a:pt x="773557" y="359693"/>
                        <a:pt x="926679" y="189958"/>
                        <a:pt x="1040076" y="95340"/>
                      </a:cubicBezTo>
                      <a:cubicBezTo>
                        <a:pt x="1153473" y="722"/>
                        <a:pt x="1239785" y="361"/>
                        <a:pt x="1326097" y="0"/>
                      </a:cubicBezTo>
                    </a:path>
                  </a:pathLst>
                </a:custGeom>
                <a:noFill/>
                <a:ln w="3492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타원 11"/>
                <p:cNvSpPr/>
                <p:nvPr/>
              </p:nvSpPr>
              <p:spPr>
                <a:xfrm>
                  <a:off x="6067109" y="3302241"/>
                  <a:ext cx="95340" cy="10861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5939462" y="2476250"/>
                    <a:ext cx="1512444" cy="4814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altLang="ko-KR" sz="1600" i="1" smtClean="0">
                                <a:solidFill>
                                  <a:srgbClr val="00B050"/>
                                </a:solidFill>
                              </a:rPr>
                            </m:ctrlPr>
                          </m:fPr>
                          <m:num>
                            <m:r>
                              <a:rPr lang="en-US" altLang="ko-KR" sz="1600" i="1" smtClean="0">
                                <a:solidFill>
                                  <a:srgbClr val="00B050"/>
                                </a:solidFill>
                              </a:rPr>
                              <m:t>𝜕</m:t>
                            </m:r>
                            <m:r>
                              <a:rPr lang="en-US" altLang="ko-KR" sz="1600" b="0" i="1" smtClean="0">
                                <a:solidFill>
                                  <a:srgbClr val="00B050"/>
                                </a:solidFill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ko-KR" sz="1600" i="1" smtClean="0">
                                <a:solidFill>
                                  <a:srgbClr val="00B050"/>
                                </a:solidFill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sz="1600" i="1" smtClean="0">
                                    <a:solidFill>
                                      <a:srgbClr val="00B050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solidFill>
                                      <a:srgbClr val="00B050"/>
                                    </a:solidFill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600" b="0" i="1" smtClean="0">
                            <a:solidFill>
                              <a:srgbClr val="00B050"/>
                            </a:solidFill>
                          </a:rPr>
                          <m:t>=0</m:t>
                        </m:r>
                      </m:oMath>
                    </a14:m>
                    <a:r>
                      <a:rPr lang="ko-KR" altLang="en-US" sz="1050" dirty="0" smtClean="0"/>
                      <a:t> 에서 최대</a:t>
                    </a:r>
                    <a:endParaRPr lang="ko-KR" altLang="en-US" sz="1050" dirty="0"/>
                  </a:p>
                </p:txBody>
              </p:sp>
            </mc:Choice>
            <mc:Fallback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9462" y="2476250"/>
                    <a:ext cx="1512444" cy="48141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623610" y="783220"/>
                  <a:ext cx="17421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 sz="1200" dirty="0" smtClean="0"/>
                    <a:t> </a:t>
                  </a:r>
                  <a:r>
                    <a:rPr lang="ko-KR" altLang="en-US" sz="1050" dirty="0" smtClean="0"/>
                    <a:t>함수 그래프</a:t>
                  </a:r>
                  <a:endParaRPr lang="ko-KR" altLang="en-US" sz="1050" dirty="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3610" y="783220"/>
                  <a:ext cx="1742128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0425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 GUHNOO</dc:creator>
  <cp:lastModifiedBy>YUN GUHNOO</cp:lastModifiedBy>
  <cp:revision>2</cp:revision>
  <dcterms:created xsi:type="dcterms:W3CDTF">2019-04-13T13:35:27Z</dcterms:created>
  <dcterms:modified xsi:type="dcterms:W3CDTF">2019-04-13T13:45:32Z</dcterms:modified>
</cp:coreProperties>
</file>