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4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2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9E59-3D08-4801-94EA-245290F56AA5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9CD7-36B1-4CCB-853D-E8CA42981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6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169914" y="1217191"/>
            <a:ext cx="5852172" cy="4388085"/>
            <a:chOff x="3169914" y="1217191"/>
            <a:chExt cx="5852172" cy="4388085"/>
          </a:xfrm>
        </p:grpSpPr>
        <p:grpSp>
          <p:nvGrpSpPr>
            <p:cNvPr id="8" name="그룹 7"/>
            <p:cNvGrpSpPr/>
            <p:nvPr/>
          </p:nvGrpSpPr>
          <p:grpSpPr>
            <a:xfrm>
              <a:off x="3169914" y="1252723"/>
              <a:ext cx="5852172" cy="4352553"/>
              <a:chOff x="3169914" y="1252723"/>
              <a:chExt cx="5852172" cy="435255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9914" y="1252723"/>
                <a:ext cx="5852172" cy="4352553"/>
              </a:xfrm>
              <a:prstGeom prst="rect">
                <a:avLst/>
              </a:prstGeom>
            </p:spPr>
          </p:pic>
          <p:sp>
            <p:nvSpPr>
              <p:cNvPr id="5" name="타원 4"/>
              <p:cNvSpPr/>
              <p:nvPr/>
            </p:nvSpPr>
            <p:spPr>
              <a:xfrm>
                <a:off x="5875331" y="3129026"/>
                <a:ext cx="599946" cy="59994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336193" y="2738866"/>
                <a:ext cx="1649649" cy="1373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476345" y="2098389"/>
                <a:ext cx="3397917" cy="265465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062589" y="1217191"/>
              <a:ext cx="82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init_x</a:t>
              </a:r>
              <a:endParaRPr lang="ko-KR" altLang="en-US" dirty="0"/>
            </a:p>
          </p:txBody>
        </p:sp>
        <p:sp>
          <p:nvSpPr>
            <p:cNvPr id="3" name="자유형 2"/>
            <p:cNvSpPr/>
            <p:nvPr/>
          </p:nvSpPr>
          <p:spPr>
            <a:xfrm>
              <a:off x="3971189" y="1435732"/>
              <a:ext cx="178780" cy="459269"/>
            </a:xfrm>
            <a:custGeom>
              <a:avLst/>
              <a:gdLst>
                <a:gd name="connsiteX0" fmla="*/ 278082 w 278082"/>
                <a:gd name="connsiteY0" fmla="*/ 484094 h 484094"/>
                <a:gd name="connsiteX1" fmla="*/ 865 w 278082"/>
                <a:gd name="connsiteY1" fmla="*/ 136539 h 484094"/>
                <a:gd name="connsiteX2" fmla="*/ 207743 w 278082"/>
                <a:gd name="connsiteY2" fmla="*/ 0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8082" h="484094">
                  <a:moveTo>
                    <a:pt x="278082" y="484094"/>
                  </a:moveTo>
                  <a:cubicBezTo>
                    <a:pt x="145335" y="350657"/>
                    <a:pt x="12588" y="217221"/>
                    <a:pt x="865" y="136539"/>
                  </a:cubicBezTo>
                  <a:cubicBezTo>
                    <a:pt x="-10858" y="55857"/>
                    <a:pt x="98442" y="27928"/>
                    <a:pt x="207743" y="0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66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 GUHNOO</dc:creator>
  <cp:lastModifiedBy>YUN GUHNOO</cp:lastModifiedBy>
  <cp:revision>2</cp:revision>
  <dcterms:created xsi:type="dcterms:W3CDTF">2019-04-13T15:30:46Z</dcterms:created>
  <dcterms:modified xsi:type="dcterms:W3CDTF">2019-04-13T15:45:16Z</dcterms:modified>
</cp:coreProperties>
</file>