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4" y="1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CF9-77FC-460D-A271-BE52FCEE1894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CFD3-3BEF-4055-A219-FC3873D68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1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CF9-77FC-460D-A271-BE52FCEE1894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CFD3-3BEF-4055-A219-FC3873D68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21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CF9-77FC-460D-A271-BE52FCEE1894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CFD3-3BEF-4055-A219-FC3873D68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07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CF9-77FC-460D-A271-BE52FCEE1894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CFD3-3BEF-4055-A219-FC3873D68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82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CF9-77FC-460D-A271-BE52FCEE1894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CFD3-3BEF-4055-A219-FC3873D68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0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CF9-77FC-460D-A271-BE52FCEE1894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CFD3-3BEF-4055-A219-FC3873D68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03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CF9-77FC-460D-A271-BE52FCEE1894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CFD3-3BEF-4055-A219-FC3873D68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99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CF9-77FC-460D-A271-BE52FCEE1894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CFD3-3BEF-4055-A219-FC3873D68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02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CF9-77FC-460D-A271-BE52FCEE1894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CFD3-3BEF-4055-A219-FC3873D68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17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CF9-77FC-460D-A271-BE52FCEE1894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CFD3-3BEF-4055-A219-FC3873D68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3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CF9-77FC-460D-A271-BE52FCEE1894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CFD3-3BEF-4055-A219-FC3873D68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00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B6CF9-77FC-460D-A271-BE52FCEE1894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ECFD3-3BEF-4055-A219-FC3873D68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9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1123348" y="480160"/>
            <a:ext cx="10655285" cy="5651790"/>
            <a:chOff x="1123348" y="480160"/>
            <a:chExt cx="10655285" cy="5651790"/>
          </a:xfrm>
        </p:grpSpPr>
        <p:grpSp>
          <p:nvGrpSpPr>
            <p:cNvPr id="18" name="그룹 17"/>
            <p:cNvGrpSpPr/>
            <p:nvPr/>
          </p:nvGrpSpPr>
          <p:grpSpPr>
            <a:xfrm>
              <a:off x="1123348" y="480160"/>
              <a:ext cx="6794849" cy="5651790"/>
              <a:chOff x="1123348" y="480160"/>
              <a:chExt cx="6794849" cy="5651790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1123348" y="480160"/>
                <a:ext cx="6794849" cy="5651790"/>
                <a:chOff x="1123348" y="480160"/>
                <a:chExt cx="6794849" cy="5651790"/>
              </a:xfrm>
            </p:grpSpPr>
            <p:pic>
              <p:nvPicPr>
                <p:cNvPr id="4" name="그림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3348" y="480160"/>
                  <a:ext cx="6794849" cy="5651790"/>
                </a:xfrm>
                <a:prstGeom prst="rect">
                  <a:avLst/>
                </a:prstGeom>
              </p:spPr>
            </p:pic>
            <p:cxnSp>
              <p:nvCxnSpPr>
                <p:cNvPr id="6" name="직선 연결선 5"/>
                <p:cNvCxnSpPr/>
                <p:nvPr/>
              </p:nvCxnSpPr>
              <p:spPr>
                <a:xfrm flipV="1">
                  <a:off x="1882588" y="1098817"/>
                  <a:ext cx="4172430" cy="3964961"/>
                </a:xfrm>
                <a:prstGeom prst="line">
                  <a:avLst/>
                </a:prstGeom>
                <a:ln w="476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직선 연결선 7"/>
                <p:cNvCxnSpPr/>
                <p:nvPr/>
              </p:nvCxnSpPr>
              <p:spPr>
                <a:xfrm flipV="1">
                  <a:off x="2262433" y="961534"/>
                  <a:ext cx="2620652" cy="4873658"/>
                </a:xfrm>
                <a:prstGeom prst="line">
                  <a:avLst/>
                </a:prstGeom>
                <a:ln w="444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/>
                <p:cNvCxnSpPr/>
                <p:nvPr/>
              </p:nvCxnSpPr>
              <p:spPr>
                <a:xfrm flipH="1">
                  <a:off x="2318992" y="4506012"/>
                  <a:ext cx="9427" cy="1018095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1805229" y="5593716"/>
                      <a:ext cx="100866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oMath>
                        </m:oMathPara>
                      </a14:m>
                      <a:endParaRPr lang="ko-KR" altLang="en-US" sz="2000" b="1" dirty="0"/>
                    </a:p>
                  </p:txBody>
                </p:sp>
              </mc:Choice>
              <mc:Fallback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5229" y="5593716"/>
                      <a:ext cx="1008668" cy="400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7" name="타원 16"/>
              <p:cNvSpPr/>
              <p:nvPr/>
            </p:nvSpPr>
            <p:spPr>
              <a:xfrm>
                <a:off x="3450211" y="3417217"/>
                <a:ext cx="141402" cy="17439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349234" y="2706953"/>
                  <a:ext cx="6429399" cy="7974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a14:m>
                  <a:r>
                    <a:rPr lang="ko-KR" altLang="en-US" dirty="0" smtClean="0"/>
                    <a:t>  </a:t>
                  </a:r>
                  <a:r>
                    <a:rPr lang="en-US" altLang="ko-KR" dirty="0" smtClean="0"/>
                    <a:t>or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a14:m>
                  <a:r>
                    <a:rPr lang="ko-KR" altLang="en-US" dirty="0" smtClean="0"/>
                    <a:t>  </a:t>
                  </a:r>
                  <a14:m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ko-KR" alt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변경</m:t>
                          </m:r>
                        </m:e>
                      </m:groupCh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altLang="ko-KR" sz="24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altLang="ko-KR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a14:m>
                  <a:endParaRPr lang="ko-KR" altLang="en-US" sz="36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234" y="2706953"/>
                  <a:ext cx="6429399" cy="79746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>
              <a:off x="6055018" y="3960931"/>
              <a:ext cx="2070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수치 미분 할 때 오차 생김 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68206" y="3859681"/>
              <a:ext cx="2017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개선된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수치 </a:t>
              </a:r>
              <a:r>
                <a:rPr lang="ko-KR" altLang="en-US" dirty="0" err="1" smtClean="0"/>
                <a:t>미분식</a:t>
              </a:r>
              <a:endParaRPr lang="ko-KR" altLang="en-US" dirty="0"/>
            </a:p>
          </p:txBody>
        </p:sp>
        <p:sp>
          <p:nvSpPr>
            <p:cNvPr id="24" name="오른쪽 중괄호 23"/>
            <p:cNvSpPr/>
            <p:nvPr/>
          </p:nvSpPr>
          <p:spPr>
            <a:xfrm rot="5400000">
              <a:off x="6855500" y="2862543"/>
              <a:ext cx="367930" cy="1647246"/>
            </a:xfrm>
            <a:prstGeom prst="rightBrace">
              <a:avLst>
                <a:gd name="adj1" fmla="val 8333"/>
                <a:gd name="adj2" fmla="val 4743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199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 GUHNOO</dc:creator>
  <cp:lastModifiedBy>YUN GUHNOO</cp:lastModifiedBy>
  <cp:revision>2</cp:revision>
  <dcterms:created xsi:type="dcterms:W3CDTF">2019-03-31T05:28:28Z</dcterms:created>
  <dcterms:modified xsi:type="dcterms:W3CDTF">2019-03-31T05:40:29Z</dcterms:modified>
</cp:coreProperties>
</file>