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0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78993-A95B-F447-9042-C3B3089BA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FB060B-84B8-324A-A489-291C23178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BC7543-D631-6B42-A0FD-4B65E1B9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5C72-12BF-5B41-9D89-DB2AB0BA2530}" type="datetimeFigureOut">
              <a:rPr lang="es-CL" smtClean="0"/>
              <a:t>12-10-22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BD6D9-DFB1-0140-A8A8-20416563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64649D-4E01-0645-97CD-855C4656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569A-8962-5249-A89B-48FABBCE74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052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A9E69-9479-5A42-A345-B25D7191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854B91-6F67-B04D-88AE-074D4157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0DB0E-8C64-B04B-A784-3F459298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5C72-12BF-5B41-9D89-DB2AB0BA2530}" type="datetimeFigureOut">
              <a:rPr lang="es-CL" smtClean="0"/>
              <a:t>12-10-22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7357B-8071-644C-870F-E0D12A9B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3ED10-E3D1-F847-9EF6-205F689C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569A-8962-5249-A89B-48FABBCE74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84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A9A1B8-621F-4E41-8380-04A631792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A5F8F0-9ABC-D94D-AA01-34537C35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F6886-7BC6-BC4F-BA99-F0398619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5C72-12BF-5B41-9D89-DB2AB0BA2530}" type="datetimeFigureOut">
              <a:rPr lang="es-CL" smtClean="0"/>
              <a:t>12-10-22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D5F95-E069-2343-A2B6-39E3A057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E94D88-36AE-8342-99BB-2F28DCAA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569A-8962-5249-A89B-48FABBCE74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042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4C6C5-8869-2F41-B2DF-904654F1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6CDBA-64ED-C74F-903F-EA5EF3C3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B44AA-0752-C84C-BBED-B86E6FD8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5C72-12BF-5B41-9D89-DB2AB0BA2530}" type="datetimeFigureOut">
              <a:rPr lang="es-CL" smtClean="0"/>
              <a:t>12-10-22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A9F200-6721-1E4E-8332-429E8D68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C33ED-6267-5041-BF75-D5855411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569A-8962-5249-A89B-48FABBCE74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929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53959-0605-4644-AE7B-1F152930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60FF66-020C-6349-9579-CE5281C4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B55B9-23B4-5440-9FF3-E662CDD0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5C72-12BF-5B41-9D89-DB2AB0BA2530}" type="datetimeFigureOut">
              <a:rPr lang="es-CL" smtClean="0"/>
              <a:t>12-10-22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D6D33-6981-3C48-AA35-AAF6AB76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1FAD0-5BDE-AC45-9A06-AE3FBBFE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569A-8962-5249-A89B-48FABBCE74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499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5E20F-1B0A-8D44-B8D9-A36D564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7B73E1-E8AD-9A41-890F-C678853B1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EDDE3A-5B49-2146-89E4-7295E4C3F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74C7BD-B74E-CB4C-97BF-1CF80C17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5C72-12BF-5B41-9D89-DB2AB0BA2530}" type="datetimeFigureOut">
              <a:rPr lang="es-CL" smtClean="0"/>
              <a:t>12-10-22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ED9F2-2EE7-8843-9EC5-9FF8476C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022E77-C340-C44C-9015-61D9C786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569A-8962-5249-A89B-48FABBCE74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003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C762B-6580-6845-8B07-1C566318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A290C9-FCE2-134D-A5BD-FE9FFF00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BF5D61-FBE2-8D4D-821C-1CD969644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344A71-2071-E94B-A97F-0D0108299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8C6B2B-40D1-0140-B474-F2D91F617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8C82B2-DCAB-C54B-B6C0-9E8E989B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5C72-12BF-5B41-9D89-DB2AB0BA2530}" type="datetimeFigureOut">
              <a:rPr lang="es-CL" smtClean="0"/>
              <a:t>12-10-22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664CDE-BB4E-8A46-8563-93DDC74A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98D7A6-1BA2-784A-A6D5-C57D22D8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569A-8962-5249-A89B-48FABBCE74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636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1B4CD-E074-AB4E-968F-CCB4B109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8C761F-3ED8-5B46-922F-4D51B8F5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5C72-12BF-5B41-9D89-DB2AB0BA2530}" type="datetimeFigureOut">
              <a:rPr lang="es-CL" smtClean="0"/>
              <a:t>12-10-22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FCD8A8-0140-7A47-B507-3C9C478F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95FCD0-BAEB-EB4E-8CBE-CF0FEE7A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569A-8962-5249-A89B-48FABBCE74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78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BF1AFF-10C9-E241-BE67-1DB9A3A6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5C72-12BF-5B41-9D89-DB2AB0BA2530}" type="datetimeFigureOut">
              <a:rPr lang="es-CL" smtClean="0"/>
              <a:t>12-10-22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818EB0-799B-CC44-A8A3-72F5A99F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0F240F-B277-DB49-BEA3-4CA3843C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569A-8962-5249-A89B-48FABBCE74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676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6A15C-48FF-4744-86F8-335E1E89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7AFFF-4A04-084D-86F8-EA64EA0E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46BC7C-099B-2942-A726-C087658D1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888075-39E6-5C40-B5D0-FF1767F6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5C72-12BF-5B41-9D89-DB2AB0BA2530}" type="datetimeFigureOut">
              <a:rPr lang="es-CL" smtClean="0"/>
              <a:t>12-10-22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F66A73-E2FD-974E-905A-D6F85B78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C3039-9086-6249-8C0D-B63E4851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569A-8962-5249-A89B-48FABBCE74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879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E8E34-65DB-A544-ACF4-FAF04383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90CF8F-FDB2-3948-AC62-62AFDC2A6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434F0B-987B-254E-A4EC-E4A1FDCD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7301DC-6554-4945-9F4F-776D2D4F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5C72-12BF-5B41-9D89-DB2AB0BA2530}" type="datetimeFigureOut">
              <a:rPr lang="es-CL" smtClean="0"/>
              <a:t>12-10-22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FE3F11-1BE0-AE4C-9C49-2EC1729E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92004A-DEE4-3241-ACF9-5615C126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569A-8962-5249-A89B-48FABBCE74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5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C401EE-66E8-C64D-ABCB-514E583B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BC268F-98A4-FD4D-828B-AC294F87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1EFE75-81DA-F642-8E9B-416AA1500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5C72-12BF-5B41-9D89-DB2AB0BA2530}" type="datetimeFigureOut">
              <a:rPr lang="es-CL" smtClean="0"/>
              <a:t>12-10-22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D9BEA-16B0-FA46-97E6-96FC4C982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ADE638-7E2E-BA47-8902-824CA50F0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569A-8962-5249-A89B-48FABBCE74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83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2229A60-3823-C14B-886D-C07604E6E202}"/>
              </a:ext>
            </a:extLst>
          </p:cNvPr>
          <p:cNvSpPr/>
          <p:nvPr/>
        </p:nvSpPr>
        <p:spPr>
          <a:xfrm>
            <a:off x="1507675" y="215818"/>
            <a:ext cx="8556172" cy="598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72FA9A-746E-4B44-9696-05A358A0A19F}"/>
              </a:ext>
            </a:extLst>
          </p:cNvPr>
          <p:cNvSpPr/>
          <p:nvPr/>
        </p:nvSpPr>
        <p:spPr>
          <a:xfrm>
            <a:off x="1714504" y="313790"/>
            <a:ext cx="4376057" cy="391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61980D-EFD7-D145-B2A6-71BD70D2A7C3}"/>
              </a:ext>
            </a:extLst>
          </p:cNvPr>
          <p:cNvSpPr/>
          <p:nvPr/>
        </p:nvSpPr>
        <p:spPr>
          <a:xfrm>
            <a:off x="6297389" y="313790"/>
            <a:ext cx="3657601" cy="391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62E2998-737F-5949-8231-865512033A40}"/>
              </a:ext>
            </a:extLst>
          </p:cNvPr>
          <p:cNvSpPr/>
          <p:nvPr/>
        </p:nvSpPr>
        <p:spPr>
          <a:xfrm>
            <a:off x="1507675" y="914399"/>
            <a:ext cx="8556172" cy="5802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B68A9C-01C3-4A47-9904-B31524691A7C}"/>
              </a:ext>
            </a:extLst>
          </p:cNvPr>
          <p:cNvSpPr/>
          <p:nvPr/>
        </p:nvSpPr>
        <p:spPr>
          <a:xfrm>
            <a:off x="1714503" y="1121229"/>
            <a:ext cx="5470071" cy="3907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A38CB4C-0380-B044-B866-66270ABE087F}"/>
              </a:ext>
            </a:extLst>
          </p:cNvPr>
          <p:cNvSpPr/>
          <p:nvPr/>
        </p:nvSpPr>
        <p:spPr>
          <a:xfrm>
            <a:off x="7511146" y="1121229"/>
            <a:ext cx="2226129" cy="541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6DDD99E-88BE-244A-BCBA-9CF1CAD31DC3}"/>
              </a:ext>
            </a:extLst>
          </p:cNvPr>
          <p:cNvSpPr/>
          <p:nvPr/>
        </p:nvSpPr>
        <p:spPr>
          <a:xfrm>
            <a:off x="1877789" y="1338942"/>
            <a:ext cx="5116286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863050-06DC-574E-A194-D377133235D5}"/>
              </a:ext>
            </a:extLst>
          </p:cNvPr>
          <p:cNvSpPr/>
          <p:nvPr/>
        </p:nvSpPr>
        <p:spPr>
          <a:xfrm>
            <a:off x="1877789" y="2209800"/>
            <a:ext cx="5116286" cy="2569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E8B5E-95C7-E940-9E3C-46EC476C0AF5}"/>
              </a:ext>
            </a:extLst>
          </p:cNvPr>
          <p:cNvSpPr/>
          <p:nvPr/>
        </p:nvSpPr>
        <p:spPr>
          <a:xfrm>
            <a:off x="2068288" y="2373086"/>
            <a:ext cx="2215245" cy="1110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6756C1A-FA39-3C42-9361-151FDF7C5A77}"/>
              </a:ext>
            </a:extLst>
          </p:cNvPr>
          <p:cNvSpPr/>
          <p:nvPr/>
        </p:nvSpPr>
        <p:spPr>
          <a:xfrm>
            <a:off x="2041074" y="3592286"/>
            <a:ext cx="3102429" cy="555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3A596D5-34B1-1B4F-BA9C-1B066E44C711}"/>
              </a:ext>
            </a:extLst>
          </p:cNvPr>
          <p:cNvSpPr/>
          <p:nvPr/>
        </p:nvSpPr>
        <p:spPr>
          <a:xfrm>
            <a:off x="2054681" y="4234545"/>
            <a:ext cx="2242458" cy="435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EDD0EA4-4672-0346-9513-9EEBA9CF1C3D}"/>
              </a:ext>
            </a:extLst>
          </p:cNvPr>
          <p:cNvSpPr/>
          <p:nvPr/>
        </p:nvSpPr>
        <p:spPr>
          <a:xfrm>
            <a:off x="7668990" y="1284515"/>
            <a:ext cx="1970314" cy="1240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49CC8C-FC67-1D4B-862A-1129A82B06B6}"/>
              </a:ext>
            </a:extLst>
          </p:cNvPr>
          <p:cNvSpPr/>
          <p:nvPr/>
        </p:nvSpPr>
        <p:spPr>
          <a:xfrm>
            <a:off x="1714503" y="5116288"/>
            <a:ext cx="5470070" cy="1502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26DCBD4-A769-ED42-AB73-76E15730B199}"/>
              </a:ext>
            </a:extLst>
          </p:cNvPr>
          <p:cNvSpPr/>
          <p:nvPr/>
        </p:nvSpPr>
        <p:spPr>
          <a:xfrm>
            <a:off x="1877789" y="5192485"/>
            <a:ext cx="5116286" cy="391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31F028C-9969-8A45-BB03-C3A6E5BB8F27}"/>
              </a:ext>
            </a:extLst>
          </p:cNvPr>
          <p:cNvSpPr/>
          <p:nvPr/>
        </p:nvSpPr>
        <p:spPr>
          <a:xfrm>
            <a:off x="1877789" y="5638801"/>
            <a:ext cx="5116286" cy="772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E56BA14-E843-5D48-8A01-C6715F2E6B99}"/>
              </a:ext>
            </a:extLst>
          </p:cNvPr>
          <p:cNvSpPr/>
          <p:nvPr/>
        </p:nvSpPr>
        <p:spPr>
          <a:xfrm>
            <a:off x="7639053" y="2688771"/>
            <a:ext cx="1970314" cy="3722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E3973C4-1789-0A46-9FAC-CC5C287A1C6E}"/>
              </a:ext>
            </a:extLst>
          </p:cNvPr>
          <p:cNvSpPr/>
          <p:nvPr/>
        </p:nvSpPr>
        <p:spPr>
          <a:xfrm>
            <a:off x="7712532" y="2857501"/>
            <a:ext cx="1785258" cy="435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B611470-7C15-8D45-8080-D5E0EC0A633A}"/>
              </a:ext>
            </a:extLst>
          </p:cNvPr>
          <p:cNvSpPr/>
          <p:nvPr/>
        </p:nvSpPr>
        <p:spPr>
          <a:xfrm>
            <a:off x="7712532" y="3428999"/>
            <a:ext cx="1785258" cy="2209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93DC070-8EE0-6D40-9EBF-4E7B3E876EFD}"/>
              </a:ext>
            </a:extLst>
          </p:cNvPr>
          <p:cNvSpPr/>
          <p:nvPr/>
        </p:nvSpPr>
        <p:spPr>
          <a:xfrm>
            <a:off x="7731581" y="5777597"/>
            <a:ext cx="1785258" cy="435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B3414D2-015D-7247-85DB-082BB54FD984}"/>
              </a:ext>
            </a:extLst>
          </p:cNvPr>
          <p:cNvSpPr txBox="1"/>
          <p:nvPr/>
        </p:nvSpPr>
        <p:spPr>
          <a:xfrm>
            <a:off x="10782719" y="21581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header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D3F73D6-3D51-D645-9A8D-B0F4D9EF10AE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10063847" y="215818"/>
            <a:ext cx="71887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CDF6AC9-B9FA-0F48-8C9F-AADD0AC2DEFB}"/>
              </a:ext>
            </a:extLst>
          </p:cNvPr>
          <p:cNvSpPr txBox="1"/>
          <p:nvPr/>
        </p:nvSpPr>
        <p:spPr>
          <a:xfrm>
            <a:off x="-440217" y="336343"/>
            <a:ext cx="14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header-menu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47AF395-7CE7-8648-B281-6A9ECE59CC9A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1029356" y="509733"/>
            <a:ext cx="685148" cy="1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0BF3D61-2F88-E44C-8FCB-4F1018B0ABCB}"/>
              </a:ext>
            </a:extLst>
          </p:cNvPr>
          <p:cNvSpPr txBox="1"/>
          <p:nvPr/>
        </p:nvSpPr>
        <p:spPr>
          <a:xfrm>
            <a:off x="10432569" y="934276"/>
            <a:ext cx="180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Header-buttons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0CA55F6-5B21-B04F-81B5-2C967FB20C16}"/>
              </a:ext>
            </a:extLst>
          </p:cNvPr>
          <p:cNvCxnSpPr>
            <a:cxnSpLocks/>
            <a:stCxn id="31" idx="1"/>
            <a:endCxn id="6" idx="3"/>
          </p:cNvCxnSpPr>
          <p:nvPr/>
        </p:nvCxnSpPr>
        <p:spPr>
          <a:xfrm flipH="1" flipV="1">
            <a:off x="9954990" y="509733"/>
            <a:ext cx="477579" cy="60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6A70B8-63C3-3F48-87F8-17A16EA95772}"/>
              </a:ext>
            </a:extLst>
          </p:cNvPr>
          <p:cNvSpPr txBox="1"/>
          <p:nvPr/>
        </p:nvSpPr>
        <p:spPr>
          <a:xfrm>
            <a:off x="-421820" y="3382051"/>
            <a:ext cx="9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profile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741C644-2BCD-ED4E-9629-EF27B7E0524A}"/>
              </a:ext>
            </a:extLst>
          </p:cNvPr>
          <p:cNvCxnSpPr>
            <a:cxnSpLocks/>
            <a:stCxn id="36" idx="3"/>
            <a:endCxn id="11" idx="1"/>
          </p:cNvCxnSpPr>
          <p:nvPr/>
        </p:nvCxnSpPr>
        <p:spPr>
          <a:xfrm flipV="1">
            <a:off x="485775" y="3494314"/>
            <a:ext cx="1392014" cy="7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55747C9-C77F-9A4B-A01D-0A72F250A7F5}"/>
              </a:ext>
            </a:extLst>
          </p:cNvPr>
          <p:cNvSpPr txBox="1"/>
          <p:nvPr/>
        </p:nvSpPr>
        <p:spPr>
          <a:xfrm>
            <a:off x="-466681" y="1030446"/>
            <a:ext cx="183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profile-color-area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6117934-6786-F34A-B234-C3CA7B477AC5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364353" y="1215112"/>
            <a:ext cx="513436" cy="50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580F078-9EDF-A74B-AEAE-BEC5B9C169A8}"/>
              </a:ext>
            </a:extLst>
          </p:cNvPr>
          <p:cNvSpPr txBox="1"/>
          <p:nvPr/>
        </p:nvSpPr>
        <p:spPr>
          <a:xfrm>
            <a:off x="-332657" y="1996999"/>
            <a:ext cx="152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profile-header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5D2B09C-273E-524E-A10D-2C971786F68C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>
            <a:off x="1191991" y="2181665"/>
            <a:ext cx="876297" cy="7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A60FD08-0524-3F47-B745-8FD80E413FB9}"/>
              </a:ext>
            </a:extLst>
          </p:cNvPr>
          <p:cNvSpPr txBox="1"/>
          <p:nvPr/>
        </p:nvSpPr>
        <p:spPr>
          <a:xfrm>
            <a:off x="-368712" y="2494131"/>
            <a:ext cx="165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profile-content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0BEC262-DA68-D341-BA1D-A1272D377580}"/>
              </a:ext>
            </a:extLst>
          </p:cNvPr>
          <p:cNvCxnSpPr>
            <a:cxnSpLocks/>
            <a:stCxn id="55" idx="3"/>
            <a:endCxn id="13" idx="1"/>
          </p:cNvCxnSpPr>
          <p:nvPr/>
        </p:nvCxnSpPr>
        <p:spPr>
          <a:xfrm>
            <a:off x="1289960" y="2678797"/>
            <a:ext cx="751114" cy="119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266C644-D539-9841-81EE-3F0BE80787D5}"/>
              </a:ext>
            </a:extLst>
          </p:cNvPr>
          <p:cNvSpPr txBox="1"/>
          <p:nvPr/>
        </p:nvSpPr>
        <p:spPr>
          <a:xfrm>
            <a:off x="-399669" y="4378879"/>
            <a:ext cx="15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profile-footer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B4A0E474-D825-264D-9A66-E89BA5AC4C96}"/>
              </a:ext>
            </a:extLst>
          </p:cNvPr>
          <p:cNvCxnSpPr>
            <a:cxnSpLocks/>
            <a:stCxn id="62" idx="3"/>
            <a:endCxn id="14" idx="1"/>
          </p:cNvCxnSpPr>
          <p:nvPr/>
        </p:nvCxnSpPr>
        <p:spPr>
          <a:xfrm flipV="1">
            <a:off x="1138953" y="4452258"/>
            <a:ext cx="915728" cy="11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BBA4FF0-81C1-284B-ABB8-071EA2DB7688}"/>
              </a:ext>
            </a:extLst>
          </p:cNvPr>
          <p:cNvSpPr txBox="1"/>
          <p:nvPr/>
        </p:nvSpPr>
        <p:spPr>
          <a:xfrm>
            <a:off x="-466681" y="5443930"/>
            <a:ext cx="112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education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4D2BE893-5735-6C47-9C5C-DB5A1B687E79}"/>
              </a:ext>
            </a:extLst>
          </p:cNvPr>
          <p:cNvCxnSpPr>
            <a:cxnSpLocks/>
            <a:stCxn id="68" idx="3"/>
            <a:endCxn id="16" idx="1"/>
          </p:cNvCxnSpPr>
          <p:nvPr/>
        </p:nvCxnSpPr>
        <p:spPr>
          <a:xfrm>
            <a:off x="657225" y="5628596"/>
            <a:ext cx="1057278" cy="23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6F7C0D7-3049-D64D-8CAC-123A35EF9ED9}"/>
              </a:ext>
            </a:extLst>
          </p:cNvPr>
          <p:cNvSpPr txBox="1"/>
          <p:nvPr/>
        </p:nvSpPr>
        <p:spPr>
          <a:xfrm>
            <a:off x="-521111" y="4953051"/>
            <a:ext cx="18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education-header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832FF88F-6364-BD4A-84CE-6E8C64CE3C51}"/>
              </a:ext>
            </a:extLst>
          </p:cNvPr>
          <p:cNvCxnSpPr>
            <a:cxnSpLocks/>
            <a:stCxn id="73" idx="3"/>
            <a:endCxn id="17" idx="1"/>
          </p:cNvCxnSpPr>
          <p:nvPr/>
        </p:nvCxnSpPr>
        <p:spPr>
          <a:xfrm>
            <a:off x="1344389" y="5137717"/>
            <a:ext cx="533400" cy="25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62EA230-2513-0243-9F43-F27C879265C7}"/>
              </a:ext>
            </a:extLst>
          </p:cNvPr>
          <p:cNvSpPr txBox="1"/>
          <p:nvPr/>
        </p:nvSpPr>
        <p:spPr>
          <a:xfrm>
            <a:off x="-628650" y="6004152"/>
            <a:ext cx="20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education-content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8D329037-F76C-EC4A-B42C-96C93B3CCC42}"/>
              </a:ext>
            </a:extLst>
          </p:cNvPr>
          <p:cNvCxnSpPr>
            <a:cxnSpLocks/>
            <a:stCxn id="77" idx="3"/>
            <a:endCxn id="18" idx="1"/>
          </p:cNvCxnSpPr>
          <p:nvPr/>
        </p:nvCxnSpPr>
        <p:spPr>
          <a:xfrm flipV="1">
            <a:off x="1387930" y="6025243"/>
            <a:ext cx="489859" cy="1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80BAD2C-205E-BF43-80F3-AE9E69B95598}"/>
              </a:ext>
            </a:extLst>
          </p:cNvPr>
          <p:cNvSpPr/>
          <p:nvPr/>
        </p:nvSpPr>
        <p:spPr>
          <a:xfrm>
            <a:off x="7731581" y="1364116"/>
            <a:ext cx="1785258" cy="435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CE7ACBE-9686-2F4A-93A8-4C161E17007B}"/>
              </a:ext>
            </a:extLst>
          </p:cNvPr>
          <p:cNvSpPr/>
          <p:nvPr/>
        </p:nvSpPr>
        <p:spPr>
          <a:xfrm>
            <a:off x="7741110" y="1883228"/>
            <a:ext cx="1785258" cy="498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171F41A-7A87-3A4B-9FF3-8979CAF1D22F}"/>
              </a:ext>
            </a:extLst>
          </p:cNvPr>
          <p:cNvSpPr txBox="1"/>
          <p:nvPr/>
        </p:nvSpPr>
        <p:spPr>
          <a:xfrm>
            <a:off x="10191754" y="2134605"/>
            <a:ext cx="202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connection-request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BF1B808A-56ED-A44A-B618-0B59DD2F282A}"/>
              </a:ext>
            </a:extLst>
          </p:cNvPr>
          <p:cNvCxnSpPr>
            <a:cxnSpLocks/>
            <a:stCxn id="83" idx="1"/>
            <a:endCxn id="15" idx="3"/>
          </p:cNvCxnSpPr>
          <p:nvPr/>
        </p:nvCxnSpPr>
        <p:spPr>
          <a:xfrm flipH="1" flipV="1">
            <a:off x="9639304" y="1905000"/>
            <a:ext cx="552450" cy="4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D4056ED5-9C19-4040-AB4E-8DB9F8D4DDB6}"/>
              </a:ext>
            </a:extLst>
          </p:cNvPr>
          <p:cNvSpPr txBox="1"/>
          <p:nvPr/>
        </p:nvSpPr>
        <p:spPr>
          <a:xfrm>
            <a:off x="10191754" y="4262170"/>
            <a:ext cx="202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your-connection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EF017CFB-BF04-8243-886F-9068FB289403}"/>
              </a:ext>
            </a:extLst>
          </p:cNvPr>
          <p:cNvCxnSpPr>
            <a:cxnSpLocks/>
            <a:stCxn id="87" idx="1"/>
            <a:endCxn id="19" idx="3"/>
          </p:cNvCxnSpPr>
          <p:nvPr/>
        </p:nvCxnSpPr>
        <p:spPr>
          <a:xfrm flipH="1">
            <a:off x="9609367" y="4446836"/>
            <a:ext cx="582387" cy="10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9EFC231-5B67-B741-B09A-1A6506165E7B}"/>
              </a:ext>
            </a:extLst>
          </p:cNvPr>
          <p:cNvSpPr txBox="1"/>
          <p:nvPr/>
        </p:nvSpPr>
        <p:spPr>
          <a:xfrm>
            <a:off x="10063847" y="1303608"/>
            <a:ext cx="202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connection-request-header</a:t>
            </a:r>
          </a:p>
        </p:txBody>
      </p: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F6EBC8A4-02C6-344B-AB2F-CB08D7E8341E}"/>
              </a:ext>
            </a:extLst>
          </p:cNvPr>
          <p:cNvCxnSpPr>
            <a:cxnSpLocks/>
            <a:stCxn id="91" idx="1"/>
            <a:endCxn id="81" idx="3"/>
          </p:cNvCxnSpPr>
          <p:nvPr/>
        </p:nvCxnSpPr>
        <p:spPr>
          <a:xfrm flipH="1" flipV="1">
            <a:off x="9516839" y="1581829"/>
            <a:ext cx="547008" cy="4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48086252-FCF4-2D4A-9FED-9891968CF08D}"/>
              </a:ext>
            </a:extLst>
          </p:cNvPr>
          <p:cNvSpPr txBox="1"/>
          <p:nvPr/>
        </p:nvSpPr>
        <p:spPr>
          <a:xfrm>
            <a:off x="10199566" y="2472425"/>
            <a:ext cx="202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connection-request-content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C25A48A2-6826-FA49-809C-E4ABF1B96196}"/>
              </a:ext>
            </a:extLst>
          </p:cNvPr>
          <p:cNvCxnSpPr>
            <a:cxnSpLocks/>
            <a:stCxn id="96" idx="1"/>
            <a:endCxn id="82" idx="3"/>
          </p:cNvCxnSpPr>
          <p:nvPr/>
        </p:nvCxnSpPr>
        <p:spPr>
          <a:xfrm flipH="1" flipV="1">
            <a:off x="9526368" y="2132651"/>
            <a:ext cx="673198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9BA08DC1-0687-8147-A4CC-73F153E4DF47}"/>
              </a:ext>
            </a:extLst>
          </p:cNvPr>
          <p:cNvSpPr txBox="1"/>
          <p:nvPr/>
        </p:nvSpPr>
        <p:spPr>
          <a:xfrm>
            <a:off x="10191753" y="3349588"/>
            <a:ext cx="202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your-connection-header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1A5A85A8-2ED9-4145-805D-B48E8AB64D73}"/>
              </a:ext>
            </a:extLst>
          </p:cNvPr>
          <p:cNvCxnSpPr>
            <a:cxnSpLocks/>
            <a:stCxn id="100" idx="1"/>
            <a:endCxn id="20" idx="3"/>
          </p:cNvCxnSpPr>
          <p:nvPr/>
        </p:nvCxnSpPr>
        <p:spPr>
          <a:xfrm flipH="1" flipV="1">
            <a:off x="9497790" y="3075214"/>
            <a:ext cx="693963" cy="5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59213311-84E7-4746-8539-329EAC479EF4}"/>
              </a:ext>
            </a:extLst>
          </p:cNvPr>
          <p:cNvSpPr txBox="1"/>
          <p:nvPr/>
        </p:nvSpPr>
        <p:spPr>
          <a:xfrm>
            <a:off x="10174249" y="4706033"/>
            <a:ext cx="202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your-connection-content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3944982B-75F8-8941-B5CD-6EE8507FCFA8}"/>
              </a:ext>
            </a:extLst>
          </p:cNvPr>
          <p:cNvCxnSpPr>
            <a:cxnSpLocks/>
            <a:stCxn id="105" idx="1"/>
            <a:endCxn id="21" idx="3"/>
          </p:cNvCxnSpPr>
          <p:nvPr/>
        </p:nvCxnSpPr>
        <p:spPr>
          <a:xfrm flipH="1" flipV="1">
            <a:off x="9497790" y="4533900"/>
            <a:ext cx="676459" cy="49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28E9E0DD-4269-1746-BDB2-D7281E512FD5}"/>
              </a:ext>
            </a:extLst>
          </p:cNvPr>
          <p:cNvSpPr txBox="1"/>
          <p:nvPr/>
        </p:nvSpPr>
        <p:spPr>
          <a:xfrm>
            <a:off x="10172703" y="5628596"/>
            <a:ext cx="202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your-connection-footer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D9A943C7-0543-7C4C-831E-03DCA29230E9}"/>
              </a:ext>
            </a:extLst>
          </p:cNvPr>
          <p:cNvCxnSpPr>
            <a:cxnSpLocks/>
            <a:stCxn id="109" idx="1"/>
            <a:endCxn id="22" idx="3"/>
          </p:cNvCxnSpPr>
          <p:nvPr/>
        </p:nvCxnSpPr>
        <p:spPr>
          <a:xfrm flipH="1">
            <a:off x="9516839" y="5951762"/>
            <a:ext cx="655864" cy="4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77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Macintosh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21</cp:revision>
  <dcterms:created xsi:type="dcterms:W3CDTF">2022-10-12T02:35:25Z</dcterms:created>
  <dcterms:modified xsi:type="dcterms:W3CDTF">2022-10-12T12:50:12Z</dcterms:modified>
</cp:coreProperties>
</file>