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01" r:id="rId6"/>
    <p:sldId id="305" r:id="rId7"/>
    <p:sldId id="308" r:id="rId8"/>
    <p:sldId id="309" r:id="rId9"/>
    <p:sldId id="310" r:id="rId10"/>
    <p:sldId id="316" r:id="rId11"/>
    <p:sldId id="317" r:id="rId12"/>
    <p:sldId id="318" r:id="rId13"/>
    <p:sldId id="319" r:id="rId14"/>
    <p:sldId id="326" r:id="rId15"/>
    <p:sldId id="311" r:id="rId16"/>
    <p:sldId id="312" r:id="rId17"/>
    <p:sldId id="314" r:id="rId18"/>
    <p:sldId id="315" r:id="rId19"/>
    <p:sldId id="320" r:id="rId20"/>
    <p:sldId id="321" r:id="rId21"/>
    <p:sldId id="322" r:id="rId22"/>
    <p:sldId id="325" r:id="rId23"/>
    <p:sldId id="327" r:id="rId24"/>
    <p:sldId id="328" r:id="rId25"/>
    <p:sldId id="323" r:id="rId26"/>
    <p:sldId id="32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D4F"/>
    <a:srgbClr val="F01A5E"/>
    <a:srgbClr val="3F3F3F"/>
    <a:srgbClr val="D7E7E7"/>
    <a:srgbClr val="6DB33F"/>
    <a:srgbClr val="80E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CBF7D-4B99-8F41-84F3-11B3D7DAEC20}" v="2" dt="2023-09-27T09:53:41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6" autoAdjust="0"/>
    <p:restoredTop sz="96327"/>
  </p:normalViewPr>
  <p:slideViewPr>
    <p:cSldViewPr snapToGrid="0">
      <p:cViewPr varScale="1">
        <p:scale>
          <a:sx n="92" d="100"/>
          <a:sy n="9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LAPIERE" userId="S::baptiste.lapiere@vinci.be::5fd59bde-c198-4bdb-89a8-21888faa93ad" providerId="AD" clId="Web-{FE2DE16F-97F0-CBEF-DA0A-721EBA10E92C}"/>
    <pc:docChg chg="delSld">
      <pc:chgData name="Baptiste LAPIERE" userId="S::baptiste.lapiere@vinci.be::5fd59bde-c198-4bdb-89a8-21888faa93ad" providerId="AD" clId="Web-{FE2DE16F-97F0-CBEF-DA0A-721EBA10E92C}" dt="2021-11-05T11:06:17.085" v="0"/>
      <pc:docMkLst>
        <pc:docMk/>
      </pc:docMkLst>
      <pc:sldChg chg="del">
        <pc:chgData name="Baptiste LAPIERE" userId="S::baptiste.lapiere@vinci.be::5fd59bde-c198-4bdb-89a8-21888faa93ad" providerId="AD" clId="Web-{FE2DE16F-97F0-CBEF-DA0A-721EBA10E92C}" dt="2021-11-05T11:06:17.085" v="0"/>
        <pc:sldMkLst>
          <pc:docMk/>
          <pc:sldMk cId="1146257100" sldId="259"/>
        </pc:sldMkLst>
      </pc:sldChg>
    </pc:docChg>
  </pc:docChgLst>
  <pc:docChgLst>
    <pc:chgData name="Sébastien STREBELLE" userId="73885514-5da4-4c77-879d-93e833794f3a" providerId="ADAL" clId="{494C457D-67F9-D34C-979A-B9BE3AAEC0BF}"/>
    <pc:docChg chg="undo custSel addSld delSld modSld">
      <pc:chgData name="Sébastien STREBELLE" userId="73885514-5da4-4c77-879d-93e833794f3a" providerId="ADAL" clId="{494C457D-67F9-D34C-979A-B9BE3AAEC0BF}" dt="2022-09-30T11:59:25.224" v="99" actId="20577"/>
      <pc:docMkLst>
        <pc:docMk/>
      </pc:docMkLst>
      <pc:sldChg chg="modSp mod">
        <pc:chgData name="Sébastien STREBELLE" userId="73885514-5da4-4c77-879d-93e833794f3a" providerId="ADAL" clId="{494C457D-67F9-D34C-979A-B9BE3AAEC0BF}" dt="2022-09-29T15:55:52.868" v="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94C457D-67F9-D34C-979A-B9BE3AAEC0BF}" dt="2022-09-29T15:55:52.868" v="1" actId="20577"/>
          <ac:spMkLst>
            <pc:docMk/>
            <pc:sldMk cId="2572945855" sldId="256"/>
            <ac:spMk id="29" creationId="{5AF42A25-0493-4E12-B65F-57D107A706D5}"/>
          </ac:spMkLst>
        </pc:spChg>
      </pc:sldChg>
      <pc:sldChg chg="del">
        <pc:chgData name="Sébastien STREBELLE" userId="73885514-5da4-4c77-879d-93e833794f3a" providerId="ADAL" clId="{494C457D-67F9-D34C-979A-B9BE3AAEC0BF}" dt="2022-09-30T11:55:45.933" v="35" actId="2696"/>
        <pc:sldMkLst>
          <pc:docMk/>
          <pc:sldMk cId="3221569109" sldId="278"/>
        </pc:sldMkLst>
      </pc:sldChg>
      <pc:sldChg chg="del">
        <pc:chgData name="Sébastien STREBELLE" userId="73885514-5da4-4c77-879d-93e833794f3a" providerId="ADAL" clId="{494C457D-67F9-D34C-979A-B9BE3AAEC0BF}" dt="2022-09-30T11:55:45.677" v="34" actId="2696"/>
        <pc:sldMkLst>
          <pc:docMk/>
          <pc:sldMk cId="1133146985" sldId="298"/>
        </pc:sldMkLst>
      </pc:sldChg>
      <pc:sldChg chg="del">
        <pc:chgData name="Sébastien STREBELLE" userId="73885514-5da4-4c77-879d-93e833794f3a" providerId="ADAL" clId="{494C457D-67F9-D34C-979A-B9BE3AAEC0BF}" dt="2022-09-30T11:55:48.215" v="44" actId="2696"/>
        <pc:sldMkLst>
          <pc:docMk/>
          <pc:sldMk cId="1550669960" sldId="299"/>
        </pc:sldMkLst>
      </pc:sldChg>
      <pc:sldChg chg="modSp mod">
        <pc:chgData name="Sébastien STREBELLE" userId="73885514-5da4-4c77-879d-93e833794f3a" providerId="ADAL" clId="{494C457D-67F9-D34C-979A-B9BE3AAEC0BF}" dt="2022-09-29T15:56:12.933" v="29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494C457D-67F9-D34C-979A-B9BE3AAEC0BF}" dt="2022-09-29T15:56:12.933" v="29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5.363" v="33" actId="2696"/>
        <pc:sldMkLst>
          <pc:docMk/>
          <pc:sldMk cId="1768004219" sldId="302"/>
        </pc:sldMkLst>
      </pc:sldChg>
      <pc:sldChg chg="del">
        <pc:chgData name="Sébastien STREBELLE" userId="73885514-5da4-4c77-879d-93e833794f3a" providerId="ADAL" clId="{494C457D-67F9-D34C-979A-B9BE3AAEC0BF}" dt="2022-09-30T11:55:46.346" v="37" actId="2696"/>
        <pc:sldMkLst>
          <pc:docMk/>
          <pc:sldMk cId="2773465296" sldId="303"/>
        </pc:sldMkLst>
      </pc:sldChg>
      <pc:sldChg chg="addSp delSp modSp mod">
        <pc:chgData name="Sébastien STREBELLE" userId="73885514-5da4-4c77-879d-93e833794f3a" providerId="ADAL" clId="{494C457D-67F9-D34C-979A-B9BE3AAEC0BF}" dt="2022-09-30T11:58:11.890" v="88" actId="478"/>
        <pc:sldMkLst>
          <pc:docMk/>
          <pc:sldMk cId="844415686" sldId="305"/>
        </pc:sldMkLst>
        <pc:spChg chg="mod">
          <ac:chgData name="Sébastien STREBELLE" userId="73885514-5da4-4c77-879d-93e833794f3a" providerId="ADAL" clId="{494C457D-67F9-D34C-979A-B9BE3AAEC0BF}" dt="2022-09-30T11:58:04.131" v="86" actId="1076"/>
          <ac:spMkLst>
            <pc:docMk/>
            <pc:sldMk cId="844415686" sldId="305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494C457D-67F9-D34C-979A-B9BE3AAEC0BF}" dt="2022-09-30T11:57:38.142" v="82" actId="478"/>
          <ac:spMkLst>
            <pc:docMk/>
            <pc:sldMk cId="844415686" sldId="305"/>
            <ac:spMk id="3" creationId="{B4EC4071-1358-410F-88AD-2899F8A838AA}"/>
          </ac:spMkLst>
        </pc:spChg>
        <pc:spChg chg="del mod">
          <ac:chgData name="Sébastien STREBELLE" userId="73885514-5da4-4c77-879d-93e833794f3a" providerId="ADAL" clId="{494C457D-67F9-D34C-979A-B9BE3AAEC0BF}" dt="2022-09-30T11:58:11.890" v="88" actId="478"/>
          <ac:spMkLst>
            <pc:docMk/>
            <pc:sldMk cId="844415686" sldId="305"/>
            <ac:spMk id="5" creationId="{C872DA48-D761-44A1-9F04-119560C85310}"/>
          </ac:spMkLst>
        </pc:spChg>
        <pc:spChg chg="add del mod">
          <ac:chgData name="Sébastien STREBELLE" userId="73885514-5da4-4c77-879d-93e833794f3a" providerId="ADAL" clId="{494C457D-67F9-D34C-979A-B9BE3AAEC0BF}" dt="2022-09-30T11:57:46.786" v="84" actId="478"/>
          <ac:spMkLst>
            <pc:docMk/>
            <pc:sldMk cId="844415686" sldId="305"/>
            <ac:spMk id="8" creationId="{1A8C5BF0-428A-A44A-EEDA-27C9A2F56470}"/>
          </ac:spMkLst>
        </pc:spChg>
        <pc:picChg chg="add del">
          <ac:chgData name="Sébastien STREBELLE" userId="73885514-5da4-4c77-879d-93e833794f3a" providerId="ADAL" clId="{494C457D-67F9-D34C-979A-B9BE3AAEC0BF}" dt="2022-09-30T11:58:09.117" v="87" actId="478"/>
          <ac:picMkLst>
            <pc:docMk/>
            <pc:sldMk cId="844415686" sldId="305"/>
            <ac:picMk id="6" creationId="{B3952AF1-DDA9-3BAF-DF95-F71E36ACE887}"/>
          </ac:picMkLst>
        </pc:picChg>
      </pc:sldChg>
      <pc:sldChg chg="del">
        <pc:chgData name="Sébastien STREBELLE" userId="73885514-5da4-4c77-879d-93e833794f3a" providerId="ADAL" clId="{494C457D-67F9-D34C-979A-B9BE3AAEC0BF}" dt="2022-09-30T11:55:44.613" v="31" actId="2696"/>
        <pc:sldMkLst>
          <pc:docMk/>
          <pc:sldMk cId="1386929168" sldId="306"/>
        </pc:sldMkLst>
      </pc:sldChg>
      <pc:sldChg chg="modSp add mod">
        <pc:chgData name="Sébastien STREBELLE" userId="73885514-5da4-4c77-879d-93e833794f3a" providerId="ADAL" clId="{494C457D-67F9-D34C-979A-B9BE3AAEC0BF}" dt="2022-09-30T11:57:29.545" v="80" actId="20577"/>
        <pc:sldMkLst>
          <pc:docMk/>
          <pc:sldMk cId="3475575509" sldId="306"/>
        </pc:sldMkLst>
        <pc:spChg chg="mod">
          <ac:chgData name="Sébastien STREBELLE" userId="73885514-5da4-4c77-879d-93e833794f3a" providerId="ADAL" clId="{494C457D-67F9-D34C-979A-B9BE3AAEC0BF}" dt="2022-09-30T11:57:29.545" v="80" actId="20577"/>
          <ac:spMkLst>
            <pc:docMk/>
            <pc:sldMk cId="3475575509" sldId="306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987" v="32" actId="2696"/>
        <pc:sldMkLst>
          <pc:docMk/>
          <pc:sldMk cId="1687495354" sldId="307"/>
        </pc:sldMkLst>
      </pc:sldChg>
      <pc:sldChg chg="modSp add mod">
        <pc:chgData name="Sébastien STREBELLE" userId="73885514-5da4-4c77-879d-93e833794f3a" providerId="ADAL" clId="{494C457D-67F9-D34C-979A-B9BE3AAEC0BF}" dt="2022-09-30T11:59:25.224" v="99" actId="20577"/>
        <pc:sldMkLst>
          <pc:docMk/>
          <pc:sldMk cId="2823931696" sldId="307"/>
        </pc:sldMkLst>
        <pc:spChg chg="mod">
          <ac:chgData name="Sébastien STREBELLE" userId="73885514-5da4-4c77-879d-93e833794f3a" providerId="ADAL" clId="{494C457D-67F9-D34C-979A-B9BE3AAEC0BF}" dt="2022-09-30T11:59:25.224" v="9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">
        <pc:chgData name="Sébastien STREBELLE" userId="73885514-5da4-4c77-879d-93e833794f3a" providerId="ADAL" clId="{494C457D-67F9-D34C-979A-B9BE3AAEC0BF}" dt="2022-09-30T11:55:44.182" v="30" actId="2696"/>
        <pc:sldMkLst>
          <pc:docMk/>
          <pc:sldMk cId="1762130286" sldId="308"/>
        </pc:sldMkLst>
      </pc:sldChg>
      <pc:sldChg chg="del">
        <pc:chgData name="Sébastien STREBELLE" userId="73885514-5da4-4c77-879d-93e833794f3a" providerId="ADAL" clId="{494C457D-67F9-D34C-979A-B9BE3AAEC0BF}" dt="2022-09-30T11:55:46.111" v="36" actId="2696"/>
        <pc:sldMkLst>
          <pc:docMk/>
          <pc:sldMk cId="2992295534" sldId="310"/>
        </pc:sldMkLst>
      </pc:sldChg>
      <pc:sldChg chg="del">
        <pc:chgData name="Sébastien STREBELLE" userId="73885514-5da4-4c77-879d-93e833794f3a" providerId="ADAL" clId="{494C457D-67F9-D34C-979A-B9BE3AAEC0BF}" dt="2022-09-30T11:55:46.554" v="38" actId="2696"/>
        <pc:sldMkLst>
          <pc:docMk/>
          <pc:sldMk cId="814757410" sldId="311"/>
        </pc:sldMkLst>
      </pc:sldChg>
      <pc:sldChg chg="del">
        <pc:chgData name="Sébastien STREBELLE" userId="73885514-5da4-4c77-879d-93e833794f3a" providerId="ADAL" clId="{494C457D-67F9-D34C-979A-B9BE3AAEC0BF}" dt="2022-09-30T11:55:46.787" v="39" actId="2696"/>
        <pc:sldMkLst>
          <pc:docMk/>
          <pc:sldMk cId="3806117448" sldId="312"/>
        </pc:sldMkLst>
      </pc:sldChg>
      <pc:sldChg chg="del">
        <pc:chgData name="Sébastien STREBELLE" userId="73885514-5da4-4c77-879d-93e833794f3a" providerId="ADAL" clId="{494C457D-67F9-D34C-979A-B9BE3AAEC0BF}" dt="2022-09-30T11:55:47.256" v="40" actId="2696"/>
        <pc:sldMkLst>
          <pc:docMk/>
          <pc:sldMk cId="3108515462" sldId="313"/>
        </pc:sldMkLst>
      </pc:sldChg>
      <pc:sldChg chg="del">
        <pc:chgData name="Sébastien STREBELLE" userId="73885514-5da4-4c77-879d-93e833794f3a" providerId="ADAL" clId="{494C457D-67F9-D34C-979A-B9BE3AAEC0BF}" dt="2022-09-30T11:55:47.530" v="41" actId="2696"/>
        <pc:sldMkLst>
          <pc:docMk/>
          <pc:sldMk cId="3836734183" sldId="314"/>
        </pc:sldMkLst>
      </pc:sldChg>
      <pc:sldChg chg="del">
        <pc:chgData name="Sébastien STREBELLE" userId="73885514-5da4-4c77-879d-93e833794f3a" providerId="ADAL" clId="{494C457D-67F9-D34C-979A-B9BE3AAEC0BF}" dt="2022-09-30T11:55:47.737" v="42" actId="2696"/>
        <pc:sldMkLst>
          <pc:docMk/>
          <pc:sldMk cId="215407679" sldId="315"/>
        </pc:sldMkLst>
      </pc:sldChg>
      <pc:sldChg chg="del">
        <pc:chgData name="Sébastien STREBELLE" userId="73885514-5da4-4c77-879d-93e833794f3a" providerId="ADAL" clId="{494C457D-67F9-D34C-979A-B9BE3AAEC0BF}" dt="2022-09-30T11:55:47.957" v="43" actId="2696"/>
        <pc:sldMkLst>
          <pc:docMk/>
          <pc:sldMk cId="2973239992" sldId="316"/>
        </pc:sldMkLst>
      </pc:sldChg>
      <pc:sldChg chg="del">
        <pc:chgData name="Sébastien STREBELLE" userId="73885514-5da4-4c77-879d-93e833794f3a" providerId="ADAL" clId="{494C457D-67F9-D34C-979A-B9BE3AAEC0BF}" dt="2022-09-30T11:55:49.080" v="45" actId="2696"/>
        <pc:sldMkLst>
          <pc:docMk/>
          <pc:sldMk cId="2938391347" sldId="317"/>
        </pc:sldMkLst>
      </pc:sldChg>
    </pc:docChg>
  </pc:docChgLst>
  <pc:docChgLst>
    <pc:chgData name="Sébastien STREBELLE" userId="73885514-5da4-4c77-879d-93e833794f3a" providerId="ADAL" clId="{4B4CBF7D-4B99-8F41-84F3-11B3D7DAEC20}"/>
    <pc:docChg chg="custSel addSld modSld">
      <pc:chgData name="Sébastien STREBELLE" userId="73885514-5da4-4c77-879d-93e833794f3a" providerId="ADAL" clId="{4B4CBF7D-4B99-8F41-84F3-11B3D7DAEC20}" dt="2023-09-27T17:32:52.898" v="697" actId="114"/>
      <pc:docMkLst>
        <pc:docMk/>
      </pc:docMkLst>
      <pc:sldChg chg="modSp mod">
        <pc:chgData name="Sébastien STREBELLE" userId="73885514-5da4-4c77-879d-93e833794f3a" providerId="ADAL" clId="{4B4CBF7D-4B99-8F41-84F3-11B3D7DAEC20}" dt="2023-09-27T09:14:39.320" v="24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4B4CBF7D-4B99-8F41-84F3-11B3D7DAEC20}" dt="2023-09-27T09:14:25.530" v="6" actId="20577"/>
          <ac:spMkLst>
            <pc:docMk/>
            <pc:sldMk cId="2572945855" sldId="256"/>
            <ac:spMk id="29" creationId="{5AF42A25-0493-4E12-B65F-57D107A706D5}"/>
          </ac:spMkLst>
        </pc:spChg>
        <pc:spChg chg="mod">
          <ac:chgData name="Sébastien STREBELLE" userId="73885514-5da4-4c77-879d-93e833794f3a" providerId="ADAL" clId="{4B4CBF7D-4B99-8F41-84F3-11B3D7DAEC20}" dt="2023-09-27T09:14:39.320" v="24" actId="20577"/>
          <ac:spMkLst>
            <pc:docMk/>
            <pc:sldMk cId="2572945855" sldId="256"/>
            <ac:spMk id="30" creationId="{7B9BDEE1-A208-4642-B50F-3B97DAAAF184}"/>
          </ac:spMkLst>
        </pc:spChg>
      </pc:sldChg>
      <pc:sldChg chg="modSp mod">
        <pc:chgData name="Sébastien STREBELLE" userId="73885514-5da4-4c77-879d-93e833794f3a" providerId="ADAL" clId="{4B4CBF7D-4B99-8F41-84F3-11B3D7DAEC20}" dt="2023-09-27T09:48:21.659" v="39" actId="20577"/>
        <pc:sldMkLst>
          <pc:docMk/>
          <pc:sldMk cId="860365720" sldId="319"/>
        </pc:sldMkLst>
        <pc:spChg chg="mod">
          <ac:chgData name="Sébastien STREBELLE" userId="73885514-5da4-4c77-879d-93e833794f3a" providerId="ADAL" clId="{4B4CBF7D-4B99-8F41-84F3-11B3D7DAEC20}" dt="2023-09-27T09:48:21.659" v="39" actId="20577"/>
          <ac:spMkLst>
            <pc:docMk/>
            <pc:sldMk cId="860365720" sldId="319"/>
            <ac:spMk id="3" creationId="{2F8E4038-A953-6F1F-17D3-EFD527A9F7F6}"/>
          </ac:spMkLst>
        </pc:spChg>
      </pc:sldChg>
      <pc:sldChg chg="modSp mod">
        <pc:chgData name="Sébastien STREBELLE" userId="73885514-5da4-4c77-879d-93e833794f3a" providerId="ADAL" clId="{4B4CBF7D-4B99-8F41-84F3-11B3D7DAEC20}" dt="2023-09-27T17:32:52.898" v="697" actId="114"/>
        <pc:sldMkLst>
          <pc:docMk/>
          <pc:sldMk cId="1595141369" sldId="324"/>
        </pc:sldMkLst>
        <pc:spChg chg="mod">
          <ac:chgData name="Sébastien STREBELLE" userId="73885514-5da4-4c77-879d-93e833794f3a" providerId="ADAL" clId="{4B4CBF7D-4B99-8F41-84F3-11B3D7DAEC20}" dt="2023-09-27T17:32:52.898" v="697" actId="114"/>
          <ac:spMkLst>
            <pc:docMk/>
            <pc:sldMk cId="1595141369" sldId="324"/>
            <ac:spMk id="3" creationId="{2F8E4038-A953-6F1F-17D3-EFD527A9F7F6}"/>
          </ac:spMkLst>
        </pc:spChg>
      </pc:sldChg>
      <pc:sldChg chg="delSp modSp add mod setBg delDesignElem">
        <pc:chgData name="Sébastien STREBELLE" userId="73885514-5da4-4c77-879d-93e833794f3a" providerId="ADAL" clId="{4B4CBF7D-4B99-8F41-84F3-11B3D7DAEC20}" dt="2023-09-27T09:53:27.691" v="63" actId="20577"/>
        <pc:sldMkLst>
          <pc:docMk/>
          <pc:sldMk cId="1335865984" sldId="327"/>
        </pc:sldMkLst>
        <pc:spChg chg="mod">
          <ac:chgData name="Sébastien STREBELLE" userId="73885514-5da4-4c77-879d-93e833794f3a" providerId="ADAL" clId="{4B4CBF7D-4B99-8F41-84F3-11B3D7DAEC20}" dt="2023-09-27T09:53:27.691" v="63" actId="20577"/>
          <ac:spMkLst>
            <pc:docMk/>
            <pc:sldMk cId="1335865984" sldId="327"/>
            <ac:spMk id="2" creationId="{5387821B-6970-4EE0-80B7-51533E14ED48}"/>
          </ac:spMkLst>
        </pc:spChg>
        <pc:spChg chg="del">
          <ac:chgData name="Sébastien STREBELLE" userId="73885514-5da4-4c77-879d-93e833794f3a" providerId="ADAL" clId="{4B4CBF7D-4B99-8F41-84F3-11B3D7DAEC20}" dt="2023-09-27T09:53:11.345" v="41"/>
          <ac:spMkLst>
            <pc:docMk/>
            <pc:sldMk cId="1335865984" sldId="327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4B4CBF7D-4B99-8F41-84F3-11B3D7DAEC20}" dt="2023-09-27T09:53:11.345" v="41"/>
          <ac:cxnSpMkLst>
            <pc:docMk/>
            <pc:sldMk cId="1335865984" sldId="327"/>
            <ac:cxnSpMk id="14" creationId="{20E3A342-4D61-4E3F-AF90-1AB42AEB96CC}"/>
          </ac:cxnSpMkLst>
        </pc:cxnChg>
      </pc:sldChg>
      <pc:sldChg chg="modSp add mod">
        <pc:chgData name="Sébastien STREBELLE" userId="73885514-5da4-4c77-879d-93e833794f3a" providerId="ADAL" clId="{4B4CBF7D-4B99-8F41-84F3-11B3D7DAEC20}" dt="2023-09-27T10:19:52.312" v="405" actId="120"/>
        <pc:sldMkLst>
          <pc:docMk/>
          <pc:sldMk cId="1892562791" sldId="328"/>
        </pc:sldMkLst>
        <pc:spChg chg="mod">
          <ac:chgData name="Sébastien STREBELLE" userId="73885514-5da4-4c77-879d-93e833794f3a" providerId="ADAL" clId="{4B4CBF7D-4B99-8F41-84F3-11B3D7DAEC20}" dt="2023-09-27T09:53:50.373" v="86" actId="20577"/>
          <ac:spMkLst>
            <pc:docMk/>
            <pc:sldMk cId="1892562791" sldId="32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4B4CBF7D-4B99-8F41-84F3-11B3D7DAEC20}" dt="2023-09-27T10:19:52.312" v="405" actId="120"/>
          <ac:spMkLst>
            <pc:docMk/>
            <pc:sldMk cId="1892562791" sldId="328"/>
            <ac:spMk id="3" creationId="{2F8E4038-A953-6F1F-17D3-EFD527A9F7F6}"/>
          </ac:spMkLst>
        </pc:spChg>
      </pc:sldChg>
    </pc:docChg>
  </pc:docChgLst>
  <pc:docChgLst>
    <pc:chgData name="Sébastien STREBELLE" userId="S::sebastien.strebelle@vinci.be::73885514-5da4-4c77-879d-93e833794f3a" providerId="AD" clId="Web-{3706FF07-33DD-75B9-D173-A317EB715BCE}"/>
    <pc:docChg chg="addSld delSld modSld sldOrd">
      <pc:chgData name="Sébastien STREBELLE" userId="S::sebastien.strebelle@vinci.be::73885514-5da4-4c77-879d-93e833794f3a" providerId="AD" clId="Web-{3706FF07-33DD-75B9-D173-A317EB715BCE}" dt="2022-10-01T21:22:55.463" v="263" actId="20577"/>
      <pc:docMkLst>
        <pc:docMk/>
      </pc:docMkLst>
      <pc:sldChg chg="addSp delSp modSp">
        <pc:chgData name="Sébastien STREBELLE" userId="S::sebastien.strebelle@vinci.be::73885514-5da4-4c77-879d-93e833794f3a" providerId="AD" clId="Web-{3706FF07-33DD-75B9-D173-A317EB715BCE}" dt="2022-10-01T21:13:13.998" v="183" actId="14100"/>
        <pc:sldMkLst>
          <pc:docMk/>
          <pc:sldMk cId="844415686" sldId="305"/>
        </pc:sldMkLst>
        <pc:spChg chg="mod">
          <ac:chgData name="Sébastien STREBELLE" userId="S::sebastien.strebelle@vinci.be::73885514-5da4-4c77-879d-93e833794f3a" providerId="AD" clId="Web-{3706FF07-33DD-75B9-D173-A317EB715BCE}" dt="2022-10-01T20:49:20.068" v="9" actId="20577"/>
          <ac:spMkLst>
            <pc:docMk/>
            <pc:sldMk cId="844415686" sldId="305"/>
            <ac:spMk id="2" creationId="{5387821B-6970-4EE0-80B7-51533E14ED48}"/>
          </ac:spMkLst>
        </pc:spChg>
        <pc:spChg chg="add mod">
          <ac:chgData name="Sébastien STREBELLE" userId="S::sebastien.strebelle@vinci.be::73885514-5da4-4c77-879d-93e833794f3a" providerId="AD" clId="Web-{3706FF07-33DD-75B9-D173-A317EB715BCE}" dt="2022-10-01T21:12:58.745" v="182" actId="20577"/>
          <ac:spMkLst>
            <pc:docMk/>
            <pc:sldMk cId="844415686" sldId="305"/>
            <ac:spMk id="3" creationId="{2F8E4038-A953-6F1F-17D3-EFD527A9F7F6}"/>
          </ac:spMkLst>
        </pc:spChg>
        <pc:picChg chg="add del mod">
          <ac:chgData name="Sébastien STREBELLE" userId="S::sebastien.strebelle@vinci.be::73885514-5da4-4c77-879d-93e833794f3a" providerId="AD" clId="Web-{3706FF07-33DD-75B9-D173-A317EB715BCE}" dt="2022-10-01T21:02:36.945" v="90"/>
          <ac:picMkLst>
            <pc:docMk/>
            <pc:sldMk cId="844415686" sldId="305"/>
            <ac:picMk id="4" creationId="{EA060DFA-C9CB-0B76-E6FB-DC06B4E9A413}"/>
          </ac:picMkLst>
        </pc:picChg>
        <pc:picChg chg="add mod">
          <ac:chgData name="Sébastien STREBELLE" userId="S::sebastien.strebelle@vinci.be::73885514-5da4-4c77-879d-93e833794f3a" providerId="AD" clId="Web-{3706FF07-33DD-75B9-D173-A317EB715BCE}" dt="2022-10-01T21:13:13.998" v="183" actId="14100"/>
          <ac:picMkLst>
            <pc:docMk/>
            <pc:sldMk cId="844415686" sldId="305"/>
            <ac:picMk id="5" creationId="{5FA44C90-4441-0A8B-160A-D577EF19637B}"/>
          </ac:picMkLst>
        </pc:picChg>
      </pc:sldChg>
      <pc:sldChg chg="del">
        <pc:chgData name="Sébastien STREBELLE" userId="S::sebastien.strebelle@vinci.be::73885514-5da4-4c77-879d-93e833794f3a" providerId="AD" clId="Web-{3706FF07-33DD-75B9-D173-A317EB715BCE}" dt="2022-10-01T21:18:03.408" v="187"/>
        <pc:sldMkLst>
          <pc:docMk/>
          <pc:sldMk cId="3475575509" sldId="306"/>
        </pc:sldMkLst>
      </pc:sldChg>
      <pc:sldChg chg="modSp del">
        <pc:chgData name="Sébastien STREBELLE" userId="S::sebastien.strebelle@vinci.be::73885514-5da4-4c77-879d-93e833794f3a" providerId="AD" clId="Web-{3706FF07-33DD-75B9-D173-A317EB715BCE}" dt="2022-10-01T21:04:42.333" v="112"/>
        <pc:sldMkLst>
          <pc:docMk/>
          <pc:sldMk cId="2823931696" sldId="307"/>
        </pc:sldMkLst>
        <pc:spChg chg="mod">
          <ac:chgData name="Sébastien STREBELLE" userId="S::sebastien.strebelle@vinci.be::73885514-5da4-4c77-879d-93e833794f3a" providerId="AD" clId="Web-{3706FF07-33DD-75B9-D173-A317EB715BCE}" dt="2022-10-01T20:51:55.329" v="19" actId="20577"/>
          <ac:spMkLst>
            <pc:docMk/>
            <pc:sldMk cId="2823931696" sldId="307"/>
            <ac:spMk id="2" creationId="{5387821B-6970-4EE0-80B7-51533E14ED48}"/>
          </ac:spMkLst>
        </pc:spChg>
      </pc:sldChg>
      <pc:sldChg chg="delSp modSp add replId">
        <pc:chgData name="Sébastien STREBELLE" userId="S::sebastien.strebelle@vinci.be::73885514-5da4-4c77-879d-93e833794f3a" providerId="AD" clId="Web-{3706FF07-33DD-75B9-D173-A317EB715BCE}" dt="2022-10-01T21:15:02.943" v="186" actId="20577"/>
        <pc:sldMkLst>
          <pc:docMk/>
          <pc:sldMk cId="371908746" sldId="308"/>
        </pc:sldMkLst>
        <pc:spChg chg="mod">
          <ac:chgData name="Sébastien STREBELLE" userId="S::sebastien.strebelle@vinci.be::73885514-5da4-4c77-879d-93e833794f3a" providerId="AD" clId="Web-{3706FF07-33DD-75B9-D173-A317EB715BCE}" dt="2022-10-01T21:04:51.396" v="119" actId="20577"/>
          <ac:spMkLst>
            <pc:docMk/>
            <pc:sldMk cId="371908746" sldId="308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15:02.943" v="186" actId="20577"/>
          <ac:spMkLst>
            <pc:docMk/>
            <pc:sldMk cId="371908746" sldId="308"/>
            <ac:spMk id="3" creationId="{2F8E4038-A953-6F1F-17D3-EFD527A9F7F6}"/>
          </ac:spMkLst>
        </pc:spChg>
        <pc:picChg chg="del">
          <ac:chgData name="Sébastien STREBELLE" userId="S::sebastien.strebelle@vinci.be::73885514-5da4-4c77-879d-93e833794f3a" providerId="AD" clId="Web-{3706FF07-33DD-75B9-D173-A317EB715BCE}" dt="2022-10-01T21:04:58.162" v="122"/>
          <ac:picMkLst>
            <pc:docMk/>
            <pc:sldMk cId="371908746" sldId="308"/>
            <ac:picMk id="5" creationId="{5FA44C90-4441-0A8B-160A-D577EF19637B}"/>
          </ac:picMkLst>
        </pc:pic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18:22.440" v="194" actId="20577"/>
        <pc:sldMkLst>
          <pc:docMk/>
          <pc:sldMk cId="1655756451" sldId="309"/>
        </pc:sldMkLst>
        <pc:spChg chg="mod">
          <ac:chgData name="Sébastien STREBELLE" userId="S::sebastien.strebelle@vinci.be::73885514-5da4-4c77-879d-93e833794f3a" providerId="AD" clId="Web-{3706FF07-33DD-75B9-D173-A317EB715BCE}" dt="2022-10-01T21:18:22.440" v="194" actId="20577"/>
          <ac:spMkLst>
            <pc:docMk/>
            <pc:sldMk cId="1655756451" sldId="309"/>
            <ac:spMk id="2" creationId="{5387821B-6970-4EE0-80B7-51533E14ED48}"/>
          </ac:spMkLst>
        </pc:spChg>
      </pc:sldChg>
      <pc:sldChg chg="modSp add ord replId">
        <pc:chgData name="Sébastien STREBELLE" userId="S::sebastien.strebelle@vinci.be::73885514-5da4-4c77-879d-93e833794f3a" providerId="AD" clId="Web-{3706FF07-33DD-75B9-D173-A317EB715BCE}" dt="2022-10-01T21:22:55.463" v="263" actId="20577"/>
        <pc:sldMkLst>
          <pc:docMk/>
          <pc:sldMk cId="2506182426" sldId="310"/>
        </pc:sldMkLst>
        <pc:spChg chg="mod">
          <ac:chgData name="Sébastien STREBELLE" userId="S::sebastien.strebelle@vinci.be::73885514-5da4-4c77-879d-93e833794f3a" providerId="AD" clId="Web-{3706FF07-33DD-75B9-D173-A317EB715BCE}" dt="2022-10-01T21:19:07.740" v="199" actId="20577"/>
          <ac:spMkLst>
            <pc:docMk/>
            <pc:sldMk cId="2506182426" sldId="310"/>
            <ac:spMk id="2" creationId="{5387821B-6970-4EE0-80B7-51533E14ED48}"/>
          </ac:spMkLst>
        </pc:spChg>
        <pc:spChg chg="mod">
          <ac:chgData name="Sébastien STREBELLE" userId="S::sebastien.strebelle@vinci.be::73885514-5da4-4c77-879d-93e833794f3a" providerId="AD" clId="Web-{3706FF07-33DD-75B9-D173-A317EB715BCE}" dt="2022-10-01T21:22:55.463" v="263" actId="20577"/>
          <ac:spMkLst>
            <pc:docMk/>
            <pc:sldMk cId="2506182426" sldId="310"/>
            <ac:spMk id="3" creationId="{2F8E4038-A953-6F1F-17D3-EFD527A9F7F6}"/>
          </ac:spMkLst>
        </pc:spChg>
      </pc:sldChg>
    </pc:docChg>
  </pc:docChgLst>
  <pc:docChgLst>
    <pc:chgData name="Sébastien STREBELLE" userId="73885514-5da4-4c77-879d-93e833794f3a" providerId="ADAL" clId="{83E249C9-197A-F545-B317-7076DC9CAAB3}"/>
    <pc:docChg chg="undo custSel addSld delSld modSld sldOrd">
      <pc:chgData name="Sébastien STREBELLE" userId="73885514-5da4-4c77-879d-93e833794f3a" providerId="ADAL" clId="{83E249C9-197A-F545-B317-7076DC9CAAB3}" dt="2022-10-03T08:32:01.240" v="2586" actId="20577"/>
      <pc:docMkLst>
        <pc:docMk/>
      </pc:docMkLst>
      <pc:sldChg chg="modSp mod">
        <pc:chgData name="Sébastien STREBELLE" userId="73885514-5da4-4c77-879d-93e833794f3a" providerId="ADAL" clId="{83E249C9-197A-F545-B317-7076DC9CAAB3}" dt="2022-10-02T06:51:50.206" v="2033" actId="20577"/>
        <pc:sldMkLst>
          <pc:docMk/>
          <pc:sldMk cId="371908746" sldId="308"/>
        </pc:sldMkLst>
        <pc:spChg chg="mod">
          <ac:chgData name="Sébastien STREBELLE" userId="73885514-5da4-4c77-879d-93e833794f3a" providerId="ADAL" clId="{83E249C9-197A-F545-B317-7076DC9CAAB3}" dt="2022-10-02T06:51:50.206" v="2033" actId="20577"/>
          <ac:spMkLst>
            <pc:docMk/>
            <pc:sldMk cId="371908746" sldId="308"/>
            <ac:spMk id="3" creationId="{2F8E4038-A953-6F1F-17D3-EFD527A9F7F6}"/>
          </ac:spMkLst>
        </pc:spChg>
      </pc:sldChg>
      <pc:sldChg chg="modSp mod">
        <pc:chgData name="Sébastien STREBELLE" userId="73885514-5da4-4c77-879d-93e833794f3a" providerId="ADAL" clId="{83E249C9-197A-F545-B317-7076DC9CAAB3}" dt="2022-10-01T21:58:05.842" v="465"/>
        <pc:sldMkLst>
          <pc:docMk/>
          <pc:sldMk cId="2506182426" sldId="310"/>
        </pc:sldMkLst>
        <pc:spChg chg="mod">
          <ac:chgData name="Sébastien STREBELLE" userId="73885514-5da4-4c77-879d-93e833794f3a" providerId="ADAL" clId="{83E249C9-197A-F545-B317-7076DC9CAAB3}" dt="2022-10-01T21:58:05.842" v="465"/>
          <ac:spMkLst>
            <pc:docMk/>
            <pc:sldMk cId="2506182426" sldId="310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32:21.270" v="31" actId="20577"/>
        <pc:sldMkLst>
          <pc:docMk/>
          <pc:sldMk cId="2062412112" sldId="311"/>
        </pc:sldMkLst>
        <pc:spChg chg="mod">
          <ac:chgData name="Sébastien STREBELLE" userId="73885514-5da4-4c77-879d-93e833794f3a" providerId="ADAL" clId="{83E249C9-197A-F545-B317-7076DC9CAAB3}" dt="2022-10-01T21:32:21.270" v="31" actId="20577"/>
          <ac:spMkLst>
            <pc:docMk/>
            <pc:sldMk cId="2062412112" sldId="311"/>
            <ac:spMk id="2" creationId="{5387821B-6970-4EE0-80B7-51533E14ED48}"/>
          </ac:spMkLst>
        </pc:spChg>
      </pc:sldChg>
      <pc:sldChg chg="addSp delSp modSp add mod ord">
        <pc:chgData name="Sébastien STREBELLE" userId="73885514-5da4-4c77-879d-93e833794f3a" providerId="ADAL" clId="{83E249C9-197A-F545-B317-7076DC9CAAB3}" dt="2022-10-02T07:10:48.759" v="2265" actId="1035"/>
        <pc:sldMkLst>
          <pc:docMk/>
          <pc:sldMk cId="813142629" sldId="312"/>
        </pc:sldMkLst>
        <pc:spChg chg="mod">
          <ac:chgData name="Sébastien STREBELLE" userId="73885514-5da4-4c77-879d-93e833794f3a" providerId="ADAL" clId="{83E249C9-197A-F545-B317-7076DC9CAAB3}" dt="2022-10-01T21:37:00.539" v="127" actId="20577"/>
          <ac:spMkLst>
            <pc:docMk/>
            <pc:sldMk cId="813142629" sldId="312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83E249C9-197A-F545-B317-7076DC9CAAB3}" dt="2022-10-01T21:36:15.059" v="116" actId="478"/>
          <ac:spMkLst>
            <pc:docMk/>
            <pc:sldMk cId="813142629" sldId="312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2T07:10:48.759" v="2265" actId="1035"/>
          <ac:picMkLst>
            <pc:docMk/>
            <pc:sldMk cId="813142629" sldId="312"/>
            <ac:picMk id="4" creationId="{30968688-5E13-E353-8A3E-59F60160A342}"/>
          </ac:picMkLst>
        </pc:picChg>
        <pc:picChg chg="add del mod">
          <ac:chgData name="Sébastien STREBELLE" userId="73885514-5da4-4c77-879d-93e833794f3a" providerId="ADAL" clId="{83E249C9-197A-F545-B317-7076DC9CAAB3}" dt="2022-10-01T21:37:59.449" v="133" actId="478"/>
          <ac:picMkLst>
            <pc:docMk/>
            <pc:sldMk cId="813142629" sldId="312"/>
            <ac:picMk id="5" creationId="{11926279-C54D-53C1-889E-EB36A1845B21}"/>
          </ac:picMkLst>
        </pc:picChg>
        <pc:picChg chg="add del mod">
          <ac:chgData name="Sébastien STREBELLE" userId="73885514-5da4-4c77-879d-93e833794f3a" providerId="ADAL" clId="{83E249C9-197A-F545-B317-7076DC9CAAB3}" dt="2022-10-02T07:08:59.722" v="2252" actId="478"/>
          <ac:picMkLst>
            <pc:docMk/>
            <pc:sldMk cId="813142629" sldId="312"/>
            <ac:picMk id="8" creationId="{6267A87D-FF4C-4F86-7202-D83B3C43D58F}"/>
          </ac:picMkLst>
        </pc:picChg>
      </pc:sldChg>
      <pc:sldChg chg="modSp add del mod">
        <pc:chgData name="Sébastien STREBELLE" userId="73885514-5da4-4c77-879d-93e833794f3a" providerId="ADAL" clId="{83E249C9-197A-F545-B317-7076DC9CAAB3}" dt="2022-10-01T21:36:53.307" v="120" actId="2696"/>
        <pc:sldMkLst>
          <pc:docMk/>
          <pc:sldMk cId="1316822561" sldId="313"/>
        </pc:sldMkLst>
        <pc:spChg chg="mod">
          <ac:chgData name="Sébastien STREBELLE" userId="73885514-5da4-4c77-879d-93e833794f3a" providerId="ADAL" clId="{83E249C9-197A-F545-B317-7076DC9CAAB3}" dt="2022-10-01T21:35:47.579" v="94" actId="20577"/>
          <ac:spMkLst>
            <pc:docMk/>
            <pc:sldMk cId="1316822561" sldId="313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10:34.752" v="2262" actId="14100"/>
        <pc:sldMkLst>
          <pc:docMk/>
          <pc:sldMk cId="2129989738" sldId="314"/>
        </pc:sldMkLst>
        <pc:spChg chg="mod">
          <ac:chgData name="Sébastien STREBELLE" userId="73885514-5da4-4c77-879d-93e833794f3a" providerId="ADAL" clId="{83E249C9-197A-F545-B317-7076DC9CAAB3}" dt="2022-10-01T21:37:05.406" v="128" actId="20577"/>
          <ac:spMkLst>
            <pc:docMk/>
            <pc:sldMk cId="2129989738" sldId="314"/>
            <ac:spMk id="2" creationId="{5387821B-6970-4EE0-80B7-51533E14ED48}"/>
          </ac:spMkLst>
        </pc:spChg>
        <pc:picChg chg="add mod">
          <ac:chgData name="Sébastien STREBELLE" userId="73885514-5da4-4c77-879d-93e833794f3a" providerId="ADAL" clId="{83E249C9-197A-F545-B317-7076DC9CAAB3}" dt="2022-10-02T07:10:34.752" v="2262" actId="14100"/>
          <ac:picMkLst>
            <pc:docMk/>
            <pc:sldMk cId="2129989738" sldId="314"/>
            <ac:picMk id="4" creationId="{C05AE511-CF78-41B3-A869-D1EE46F117DC}"/>
          </ac:picMkLst>
        </pc:picChg>
        <pc:picChg chg="del">
          <ac:chgData name="Sébastien STREBELLE" userId="73885514-5da4-4c77-879d-93e833794f3a" providerId="ADAL" clId="{83E249C9-197A-F545-B317-7076DC9CAAB3}" dt="2022-10-02T07:09:47.714" v="2256" actId="478"/>
          <ac:picMkLst>
            <pc:docMk/>
            <pc:sldMk cId="2129989738" sldId="314"/>
            <ac:picMk id="5" creationId="{11926279-C54D-53C1-889E-EB36A1845B21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2T07:13:06.920" v="2274" actId="14100"/>
        <pc:sldMkLst>
          <pc:docMk/>
          <pc:sldMk cId="3403323423" sldId="315"/>
        </pc:sldMkLst>
        <pc:spChg chg="mod">
          <ac:chgData name="Sébastien STREBELLE" userId="73885514-5da4-4c77-879d-93e833794f3a" providerId="ADAL" clId="{83E249C9-197A-F545-B317-7076DC9CAAB3}" dt="2022-10-01T21:39:20.520" v="143" actId="20577"/>
          <ac:spMkLst>
            <pc:docMk/>
            <pc:sldMk cId="3403323423" sldId="315"/>
            <ac:spMk id="2" creationId="{5387821B-6970-4EE0-80B7-51533E14ED48}"/>
          </ac:spMkLst>
        </pc:spChg>
        <pc:picChg chg="add del mod">
          <ac:chgData name="Sébastien STREBELLE" userId="73885514-5da4-4c77-879d-93e833794f3a" providerId="ADAL" clId="{83E249C9-197A-F545-B317-7076DC9CAAB3}" dt="2022-10-02T07:10:59.827" v="2266" actId="478"/>
          <ac:picMkLst>
            <pc:docMk/>
            <pc:sldMk cId="3403323423" sldId="315"/>
            <ac:picMk id="4" creationId="{52EAD4A9-B771-D780-CC62-34BA8AB8A752}"/>
          </ac:picMkLst>
        </pc:picChg>
        <pc:picChg chg="del">
          <ac:chgData name="Sébastien STREBELLE" userId="73885514-5da4-4c77-879d-93e833794f3a" providerId="ADAL" clId="{83E249C9-197A-F545-B317-7076DC9CAAB3}" dt="2022-10-01T21:40:37.399" v="145" actId="478"/>
          <ac:picMkLst>
            <pc:docMk/>
            <pc:sldMk cId="3403323423" sldId="315"/>
            <ac:picMk id="5" creationId="{11926279-C54D-53C1-889E-EB36A1845B21}"/>
          </ac:picMkLst>
        </pc:picChg>
        <pc:picChg chg="add mod">
          <ac:chgData name="Sébastien STREBELLE" userId="73885514-5da4-4c77-879d-93e833794f3a" providerId="ADAL" clId="{83E249C9-197A-F545-B317-7076DC9CAAB3}" dt="2022-10-02T07:11:40.734" v="2269" actId="14100"/>
          <ac:picMkLst>
            <pc:docMk/>
            <pc:sldMk cId="3403323423" sldId="315"/>
            <ac:picMk id="5" creationId="{9BBE1039-5B98-29D2-2AD1-0E1969477B16}"/>
          </ac:picMkLst>
        </pc:picChg>
        <pc:picChg chg="add mod">
          <ac:chgData name="Sébastien STREBELLE" userId="73885514-5da4-4c77-879d-93e833794f3a" providerId="ADAL" clId="{83E249C9-197A-F545-B317-7076DC9CAAB3}" dt="2022-10-02T07:13:06.920" v="2274" actId="14100"/>
          <ac:picMkLst>
            <pc:docMk/>
            <pc:sldMk cId="3403323423" sldId="315"/>
            <ac:picMk id="8" creationId="{5B7EBD77-DFDD-9A02-DF97-895676205976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1:42:13.928" v="168" actId="20577"/>
        <pc:sldMkLst>
          <pc:docMk/>
          <pc:sldMk cId="2362398717" sldId="316"/>
        </pc:sldMkLst>
        <pc:spChg chg="mod">
          <ac:chgData name="Sébastien STREBELLE" userId="73885514-5da4-4c77-879d-93e833794f3a" providerId="ADAL" clId="{83E249C9-197A-F545-B317-7076DC9CAAB3}" dt="2022-10-01T21:42:13.928" v="168" actId="20577"/>
          <ac:spMkLst>
            <pc:docMk/>
            <pc:sldMk cId="2362398717" sldId="316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1:47:24.408" v="309" actId="20577"/>
        <pc:sldMkLst>
          <pc:docMk/>
          <pc:sldMk cId="2608891560" sldId="317"/>
        </pc:sldMkLst>
        <pc:spChg chg="mod">
          <ac:chgData name="Sébastien STREBELLE" userId="73885514-5da4-4c77-879d-93e833794f3a" providerId="ADAL" clId="{83E249C9-197A-F545-B317-7076DC9CAAB3}" dt="2022-10-01T21:45:48.866" v="187" actId="20577"/>
          <ac:spMkLst>
            <pc:docMk/>
            <pc:sldMk cId="2608891560" sldId="31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47:24.408" v="309" actId="20577"/>
          <ac:spMkLst>
            <pc:docMk/>
            <pc:sldMk cId="2608891560" sldId="317"/>
            <ac:spMk id="3" creationId="{2F8E4038-A953-6F1F-17D3-EFD527A9F7F6}"/>
          </ac:spMkLst>
        </pc:spChg>
      </pc:sldChg>
      <pc:sldChg chg="addSp modSp add mod">
        <pc:chgData name="Sébastien STREBELLE" userId="73885514-5da4-4c77-879d-93e833794f3a" providerId="ADAL" clId="{83E249C9-197A-F545-B317-7076DC9CAAB3}" dt="2022-10-01T21:59:26.458" v="475" actId="113"/>
        <pc:sldMkLst>
          <pc:docMk/>
          <pc:sldMk cId="3430322489" sldId="318"/>
        </pc:sldMkLst>
        <pc:spChg chg="mod">
          <ac:chgData name="Sébastien STREBELLE" userId="73885514-5da4-4c77-879d-93e833794f3a" providerId="ADAL" clId="{83E249C9-197A-F545-B317-7076DC9CAAB3}" dt="2022-10-01T21:47:38.261" v="327" actId="20577"/>
          <ac:spMkLst>
            <pc:docMk/>
            <pc:sldMk cId="3430322489" sldId="31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9:26.458" v="475" actId="113"/>
          <ac:spMkLst>
            <pc:docMk/>
            <pc:sldMk cId="3430322489" sldId="318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1:59:15.706" v="473" actId="1076"/>
          <ac:picMkLst>
            <pc:docMk/>
            <pc:sldMk cId="3430322489" sldId="318"/>
            <ac:picMk id="5" creationId="{7BC07CE2-D2A6-7F1F-55A2-B28DD02BD29E}"/>
          </ac:picMkLst>
        </pc:picChg>
      </pc:sldChg>
      <pc:sldChg chg="addSp delSp modSp add mod">
        <pc:chgData name="Sébastien STREBELLE" userId="73885514-5da4-4c77-879d-93e833794f3a" providerId="ADAL" clId="{83E249C9-197A-F545-B317-7076DC9CAAB3}" dt="2022-10-01T21:58:28.206" v="467" actId="113"/>
        <pc:sldMkLst>
          <pc:docMk/>
          <pc:sldMk cId="860365720" sldId="319"/>
        </pc:sldMkLst>
        <pc:spChg chg="mod">
          <ac:chgData name="Sébastien STREBELLE" userId="73885514-5da4-4c77-879d-93e833794f3a" providerId="ADAL" clId="{83E249C9-197A-F545-B317-7076DC9CAAB3}" dt="2022-10-01T21:53:55.095" v="433" actId="20577"/>
          <ac:spMkLst>
            <pc:docMk/>
            <pc:sldMk cId="860365720" sldId="31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1:58:28.206" v="467" actId="113"/>
          <ac:spMkLst>
            <pc:docMk/>
            <pc:sldMk cId="860365720" sldId="319"/>
            <ac:spMk id="3" creationId="{2F8E4038-A953-6F1F-17D3-EFD527A9F7F6}"/>
          </ac:spMkLst>
        </pc:spChg>
        <pc:picChg chg="del">
          <ac:chgData name="Sébastien STREBELLE" userId="73885514-5da4-4c77-879d-93e833794f3a" providerId="ADAL" clId="{83E249C9-197A-F545-B317-7076DC9CAAB3}" dt="2022-10-01T21:54:32.043" v="438" actId="478"/>
          <ac:picMkLst>
            <pc:docMk/>
            <pc:sldMk cId="860365720" sldId="319"/>
            <ac:picMk id="5" creationId="{7BC07CE2-D2A6-7F1F-55A2-B28DD02BD29E}"/>
          </ac:picMkLst>
        </pc:picChg>
        <pc:picChg chg="add mod">
          <ac:chgData name="Sébastien STREBELLE" userId="73885514-5da4-4c77-879d-93e833794f3a" providerId="ADAL" clId="{83E249C9-197A-F545-B317-7076DC9CAAB3}" dt="2022-10-01T21:55:26.940" v="444" actId="1076"/>
          <ac:picMkLst>
            <pc:docMk/>
            <pc:sldMk cId="860365720" sldId="319"/>
            <ac:picMk id="6" creationId="{84B34134-05A0-E363-9866-3036899FA9AC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06:14.758" v="575" actId="403"/>
        <pc:sldMkLst>
          <pc:docMk/>
          <pc:sldMk cId="187871350" sldId="320"/>
        </pc:sldMkLst>
        <pc:spChg chg="mod">
          <ac:chgData name="Sébastien STREBELLE" userId="73885514-5da4-4c77-879d-93e833794f3a" providerId="ADAL" clId="{83E249C9-197A-F545-B317-7076DC9CAAB3}" dt="2022-10-01T22:01:50.302" v="503" actId="20577"/>
          <ac:spMkLst>
            <pc:docMk/>
            <pc:sldMk cId="187871350" sldId="32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06:14.758" v="575" actId="403"/>
          <ac:spMkLst>
            <pc:docMk/>
            <pc:sldMk cId="187871350" sldId="320"/>
            <ac:spMk id="3" creationId="{2F8E4038-A953-6F1F-17D3-EFD527A9F7F6}"/>
          </ac:spMkLst>
        </pc:spChg>
      </pc:sldChg>
      <pc:sldChg chg="new del">
        <pc:chgData name="Sébastien STREBELLE" userId="73885514-5da4-4c77-879d-93e833794f3a" providerId="ADAL" clId="{83E249C9-197A-F545-B317-7076DC9CAAB3}" dt="2022-10-01T22:06:33.092" v="577" actId="680"/>
        <pc:sldMkLst>
          <pc:docMk/>
          <pc:sldMk cId="187438938" sldId="321"/>
        </pc:sldMkLst>
      </pc:sldChg>
      <pc:sldChg chg="addSp modSp add mod">
        <pc:chgData name="Sébastien STREBELLE" userId="73885514-5da4-4c77-879d-93e833794f3a" providerId="ADAL" clId="{83E249C9-197A-F545-B317-7076DC9CAAB3}" dt="2022-10-01T22:10:52.033" v="708" actId="20577"/>
        <pc:sldMkLst>
          <pc:docMk/>
          <pc:sldMk cId="2699794395" sldId="321"/>
        </pc:sldMkLst>
        <pc:spChg chg="mod">
          <ac:chgData name="Sébastien STREBELLE" userId="73885514-5da4-4c77-879d-93e833794f3a" providerId="ADAL" clId="{83E249C9-197A-F545-B317-7076DC9CAAB3}" dt="2022-10-01T22:06:48.673" v="587" actId="20577"/>
          <ac:spMkLst>
            <pc:docMk/>
            <pc:sldMk cId="2699794395" sldId="32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0:52.033" v="708" actId="20577"/>
          <ac:spMkLst>
            <pc:docMk/>
            <pc:sldMk cId="2699794395" sldId="321"/>
            <ac:spMk id="3" creationId="{2F8E4038-A953-6F1F-17D3-EFD527A9F7F6}"/>
          </ac:spMkLst>
        </pc:spChg>
        <pc:picChg chg="add mod">
          <ac:chgData name="Sébastien STREBELLE" userId="73885514-5da4-4c77-879d-93e833794f3a" providerId="ADAL" clId="{83E249C9-197A-F545-B317-7076DC9CAAB3}" dt="2022-10-01T22:09:45.277" v="705" actId="1076"/>
          <ac:picMkLst>
            <pc:docMk/>
            <pc:sldMk cId="2699794395" sldId="321"/>
            <ac:picMk id="5" creationId="{78C1DB1F-F757-DF60-467B-D4AD0BBAADA5}"/>
          </ac:picMkLst>
        </pc:picChg>
      </pc:sldChg>
      <pc:sldChg chg="modSp add mod ord">
        <pc:chgData name="Sébastien STREBELLE" userId="73885514-5da4-4c77-879d-93e833794f3a" providerId="ADAL" clId="{83E249C9-197A-F545-B317-7076DC9CAAB3}" dt="2022-10-01T22:18:32.668" v="930" actId="113"/>
        <pc:sldMkLst>
          <pc:docMk/>
          <pc:sldMk cId="1000426131" sldId="322"/>
        </pc:sldMkLst>
        <pc:spChg chg="mod">
          <ac:chgData name="Sébastien STREBELLE" userId="73885514-5da4-4c77-879d-93e833794f3a" providerId="ADAL" clId="{83E249C9-197A-F545-B317-7076DC9CAAB3}" dt="2022-10-01T22:14:35.724" v="719" actId="20577"/>
          <ac:spMkLst>
            <pc:docMk/>
            <pc:sldMk cId="1000426131" sldId="32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18:32.668" v="930" actId="113"/>
          <ac:spMkLst>
            <pc:docMk/>
            <pc:sldMk cId="1000426131" sldId="322"/>
            <ac:spMk id="3" creationId="{2F8E4038-A953-6F1F-17D3-EFD527A9F7F6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1T22:25:04.422" v="945" actId="20577"/>
        <pc:sldMkLst>
          <pc:docMk/>
          <pc:sldMk cId="780289545" sldId="323"/>
        </pc:sldMkLst>
        <pc:spChg chg="mod">
          <ac:chgData name="Sébastien STREBELLE" userId="73885514-5da4-4c77-879d-93e833794f3a" providerId="ADAL" clId="{83E249C9-197A-F545-B317-7076DC9CAAB3}" dt="2022-10-01T22:25:04.422" v="945" actId="20577"/>
          <ac:spMkLst>
            <pc:docMk/>
            <pc:sldMk cId="780289545" sldId="323"/>
            <ac:spMk id="2" creationId="{5387821B-6970-4EE0-80B7-51533E14ED48}"/>
          </ac:spMkLst>
        </pc:spChg>
      </pc:sldChg>
      <pc:sldChg chg="modSp add mod ord">
        <pc:chgData name="Sébastien STREBELLE" userId="73885514-5da4-4c77-879d-93e833794f3a" providerId="ADAL" clId="{83E249C9-197A-F545-B317-7076DC9CAAB3}" dt="2022-10-03T08:32:01.240" v="2586" actId="20577"/>
        <pc:sldMkLst>
          <pc:docMk/>
          <pc:sldMk cId="1595141369" sldId="324"/>
        </pc:sldMkLst>
        <pc:spChg chg="mod">
          <ac:chgData name="Sébastien STREBELLE" userId="73885514-5da4-4c77-879d-93e833794f3a" providerId="ADAL" clId="{83E249C9-197A-F545-B317-7076DC9CAAB3}" dt="2022-10-01T22:25:09.757" v="953" actId="20577"/>
          <ac:spMkLst>
            <pc:docMk/>
            <pc:sldMk cId="1595141369" sldId="32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3T08:32:01.240" v="2586" actId="20577"/>
          <ac:spMkLst>
            <pc:docMk/>
            <pc:sldMk cId="1595141369" sldId="324"/>
            <ac:spMk id="3" creationId="{2F8E4038-A953-6F1F-17D3-EFD527A9F7F6}"/>
          </ac:spMkLst>
        </pc:spChg>
      </pc:sldChg>
      <pc:sldChg chg="modSp add mod">
        <pc:chgData name="Sébastien STREBELLE" userId="73885514-5da4-4c77-879d-93e833794f3a" providerId="ADAL" clId="{83E249C9-197A-F545-B317-7076DC9CAAB3}" dt="2022-10-01T22:39:46.663" v="1825" actId="404"/>
        <pc:sldMkLst>
          <pc:docMk/>
          <pc:sldMk cId="3011653230" sldId="325"/>
        </pc:sldMkLst>
        <pc:spChg chg="mod">
          <ac:chgData name="Sébastien STREBELLE" userId="73885514-5da4-4c77-879d-93e833794f3a" providerId="ADAL" clId="{83E249C9-197A-F545-B317-7076DC9CAAB3}" dt="2022-10-01T22:39:25.114" v="1822" actId="20577"/>
          <ac:spMkLst>
            <pc:docMk/>
            <pc:sldMk cId="3011653230" sldId="32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1T22:39:46.663" v="1825" actId="404"/>
          <ac:spMkLst>
            <pc:docMk/>
            <pc:sldMk cId="3011653230" sldId="325"/>
            <ac:spMk id="3" creationId="{2F8E4038-A953-6F1F-17D3-EFD527A9F7F6}"/>
          </ac:spMkLst>
        </pc:spChg>
      </pc:sldChg>
      <pc:sldChg chg="addSp delSp modSp add mod">
        <pc:chgData name="Sébastien STREBELLE" userId="73885514-5da4-4c77-879d-93e833794f3a" providerId="ADAL" clId="{83E249C9-197A-F545-B317-7076DC9CAAB3}" dt="2022-10-02T07:02:10.491" v="2250" actId="14100"/>
        <pc:sldMkLst>
          <pc:docMk/>
          <pc:sldMk cId="3435049041" sldId="326"/>
        </pc:sldMkLst>
        <pc:spChg chg="mod">
          <ac:chgData name="Sébastien STREBELLE" userId="73885514-5da4-4c77-879d-93e833794f3a" providerId="ADAL" clId="{83E249C9-197A-F545-B317-7076DC9CAAB3}" dt="2022-10-02T06:57:50.565" v="2047" actId="20577"/>
          <ac:spMkLst>
            <pc:docMk/>
            <pc:sldMk cId="3435049041" sldId="32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83E249C9-197A-F545-B317-7076DC9CAAB3}" dt="2022-10-02T07:01:06.626" v="2245" actId="404"/>
          <ac:spMkLst>
            <pc:docMk/>
            <pc:sldMk cId="3435049041" sldId="326"/>
            <ac:spMk id="3" creationId="{2F8E4038-A953-6F1F-17D3-EFD527A9F7F6}"/>
          </ac:spMkLst>
        </pc:spChg>
        <pc:picChg chg="add del mod">
          <ac:chgData name="Sébastien STREBELLE" userId="73885514-5da4-4c77-879d-93e833794f3a" providerId="ADAL" clId="{83E249C9-197A-F545-B317-7076DC9CAAB3}" dt="2022-10-02T07:00:54.212" v="2239" actId="478"/>
          <ac:picMkLst>
            <pc:docMk/>
            <pc:sldMk cId="3435049041" sldId="326"/>
            <ac:picMk id="5" creationId="{B2301BA3-2975-8DCF-9466-DF05829AE7C7}"/>
          </ac:picMkLst>
        </pc:picChg>
        <pc:picChg chg="del">
          <ac:chgData name="Sébastien STREBELLE" userId="73885514-5da4-4c77-879d-93e833794f3a" providerId="ADAL" clId="{83E249C9-197A-F545-B317-7076DC9CAAB3}" dt="2022-10-02T06:57:54.951" v="2048" actId="478"/>
          <ac:picMkLst>
            <pc:docMk/>
            <pc:sldMk cId="3435049041" sldId="326"/>
            <ac:picMk id="6" creationId="{84B34134-05A0-E363-9866-3036899FA9AC}"/>
          </ac:picMkLst>
        </pc:picChg>
        <pc:picChg chg="add mod">
          <ac:chgData name="Sébastien STREBELLE" userId="73885514-5da4-4c77-879d-93e833794f3a" providerId="ADAL" clId="{83E249C9-197A-F545-B317-7076DC9CAAB3}" dt="2022-10-02T07:02:10.491" v="2250" actId="14100"/>
          <ac:picMkLst>
            <pc:docMk/>
            <pc:sldMk cId="3435049041" sldId="326"/>
            <ac:picMk id="9" creationId="{D6F961B2-2DF6-F55D-545E-F63D67145C45}"/>
          </ac:picMkLst>
        </pc:picChg>
      </pc:sldChg>
    </pc:docChg>
  </pc:docChgLst>
  <pc:docChgLst>
    <pc:chgData name="Sébastien STREBELLE" userId="73885514-5da4-4c77-879d-93e833794f3a" providerId="ADAL" clId="{D0AFA3C1-F432-C04E-8C1F-D22EC03316C9}"/>
    <pc:docChg chg="undo custSel addSld delSld modSld sldOrd">
      <pc:chgData name="Sébastien STREBELLE" userId="73885514-5da4-4c77-879d-93e833794f3a" providerId="ADAL" clId="{D0AFA3C1-F432-C04E-8C1F-D22EC03316C9}" dt="2022-09-26T08:44:38.108" v="2831" actId="20577"/>
      <pc:docMkLst>
        <pc:docMk/>
      </pc:docMkLst>
      <pc:sldChg chg="modSp mod">
        <pc:chgData name="Sébastien STREBELLE" userId="73885514-5da4-4c77-879d-93e833794f3a" providerId="ADAL" clId="{D0AFA3C1-F432-C04E-8C1F-D22EC03316C9}" dt="2022-09-26T08:44:38.108" v="2831" actId="20577"/>
        <pc:sldMkLst>
          <pc:docMk/>
          <pc:sldMk cId="2572945855" sldId="256"/>
        </pc:sldMkLst>
        <pc:spChg chg="mod">
          <ac:chgData name="Sébastien STREBELLE" userId="73885514-5da4-4c77-879d-93e833794f3a" providerId="ADAL" clId="{D0AFA3C1-F432-C04E-8C1F-D22EC03316C9}" dt="2022-09-26T08:44:38.108" v="2831" actId="20577"/>
          <ac:spMkLst>
            <pc:docMk/>
            <pc:sldMk cId="2572945855" sldId="256"/>
            <ac:spMk id="30" creationId="{7B9BDEE1-A208-4642-B50F-3B97DAAAF184}"/>
          </ac:spMkLst>
        </pc:spChg>
        <pc:picChg chg="mod">
          <ac:chgData name="Sébastien STREBELLE" userId="73885514-5da4-4c77-879d-93e833794f3a" providerId="ADAL" clId="{D0AFA3C1-F432-C04E-8C1F-D22EC03316C9}" dt="2022-09-25T09:26:20.574" v="1921" actId="14100"/>
          <ac:picMkLst>
            <pc:docMk/>
            <pc:sldMk cId="2572945855" sldId="256"/>
            <ac:picMk id="10" creationId="{F57CF551-3363-4D14-AB20-4E3BC78961E0}"/>
          </ac:picMkLst>
        </pc:picChg>
      </pc:sldChg>
      <pc:sldChg chg="del">
        <pc:chgData name="Sébastien STREBELLE" userId="73885514-5da4-4c77-879d-93e833794f3a" providerId="ADAL" clId="{D0AFA3C1-F432-C04E-8C1F-D22EC03316C9}" dt="2022-09-22T11:54:23.432" v="5" actId="2696"/>
        <pc:sldMkLst>
          <pc:docMk/>
          <pc:sldMk cId="4211044129" sldId="257"/>
        </pc:sldMkLst>
      </pc:sldChg>
      <pc:sldChg chg="del">
        <pc:chgData name="Sébastien STREBELLE" userId="73885514-5da4-4c77-879d-93e833794f3a" providerId="ADAL" clId="{D0AFA3C1-F432-C04E-8C1F-D22EC03316C9}" dt="2022-09-22T11:55:58.107" v="25" actId="2696"/>
        <pc:sldMkLst>
          <pc:docMk/>
          <pc:sldMk cId="3857534129" sldId="267"/>
        </pc:sldMkLst>
      </pc:sldChg>
      <pc:sldChg chg="del">
        <pc:chgData name="Sébastien STREBELLE" userId="73885514-5da4-4c77-879d-93e833794f3a" providerId="ADAL" clId="{D0AFA3C1-F432-C04E-8C1F-D22EC03316C9}" dt="2022-09-22T11:55:56.414" v="24" actId="2696"/>
        <pc:sldMkLst>
          <pc:docMk/>
          <pc:sldMk cId="3093571412" sldId="269"/>
        </pc:sldMkLst>
      </pc:sldChg>
      <pc:sldChg chg="del">
        <pc:chgData name="Sébastien STREBELLE" userId="73885514-5da4-4c77-879d-93e833794f3a" providerId="ADAL" clId="{D0AFA3C1-F432-C04E-8C1F-D22EC03316C9}" dt="2022-09-22T11:55:54.400" v="23" actId="2696"/>
        <pc:sldMkLst>
          <pc:docMk/>
          <pc:sldMk cId="3929981956" sldId="270"/>
        </pc:sldMkLst>
      </pc:sldChg>
      <pc:sldChg chg="del">
        <pc:chgData name="Sébastien STREBELLE" userId="73885514-5da4-4c77-879d-93e833794f3a" providerId="ADAL" clId="{D0AFA3C1-F432-C04E-8C1F-D22EC03316C9}" dt="2022-09-22T11:55:53.328" v="22" actId="2696"/>
        <pc:sldMkLst>
          <pc:docMk/>
          <pc:sldMk cId="3608580013" sldId="271"/>
        </pc:sldMkLst>
      </pc:sldChg>
      <pc:sldChg chg="del">
        <pc:chgData name="Sébastien STREBELLE" userId="73885514-5da4-4c77-879d-93e833794f3a" providerId="ADAL" clId="{D0AFA3C1-F432-C04E-8C1F-D22EC03316C9}" dt="2022-09-22T11:55:52.130" v="21" actId="2696"/>
        <pc:sldMkLst>
          <pc:docMk/>
          <pc:sldMk cId="767785520" sldId="272"/>
        </pc:sldMkLst>
      </pc:sldChg>
      <pc:sldChg chg="del">
        <pc:chgData name="Sébastien STREBELLE" userId="73885514-5da4-4c77-879d-93e833794f3a" providerId="ADAL" clId="{D0AFA3C1-F432-C04E-8C1F-D22EC03316C9}" dt="2022-09-22T11:55:50.074" v="19" actId="2696"/>
        <pc:sldMkLst>
          <pc:docMk/>
          <pc:sldMk cId="3075606797" sldId="273"/>
        </pc:sldMkLst>
      </pc:sldChg>
      <pc:sldChg chg="del">
        <pc:chgData name="Sébastien STREBELLE" userId="73885514-5da4-4c77-879d-93e833794f3a" providerId="ADAL" clId="{D0AFA3C1-F432-C04E-8C1F-D22EC03316C9}" dt="2022-09-22T11:55:51.058" v="20" actId="2696"/>
        <pc:sldMkLst>
          <pc:docMk/>
          <pc:sldMk cId="2701181758" sldId="274"/>
        </pc:sldMkLst>
      </pc:sldChg>
      <pc:sldChg chg="del">
        <pc:chgData name="Sébastien STREBELLE" userId="73885514-5da4-4c77-879d-93e833794f3a" providerId="ADAL" clId="{D0AFA3C1-F432-C04E-8C1F-D22EC03316C9}" dt="2022-09-22T11:54:21.089" v="4" actId="2696"/>
        <pc:sldMkLst>
          <pc:docMk/>
          <pc:sldMk cId="2063252634" sldId="275"/>
        </pc:sldMkLst>
      </pc:sldChg>
      <pc:sldChg chg="modSp add mod ord modAnim modShow">
        <pc:chgData name="Sébastien STREBELLE" userId="73885514-5da4-4c77-879d-93e833794f3a" providerId="ADAL" clId="{D0AFA3C1-F432-C04E-8C1F-D22EC03316C9}" dt="2022-09-25T09:26:59.757" v="1924"/>
        <pc:sldMkLst>
          <pc:docMk/>
          <pc:sldMk cId="3221569109" sldId="278"/>
        </pc:sldMkLst>
        <pc:spChg chg="mod">
          <ac:chgData name="Sébastien STREBELLE" userId="73885514-5da4-4c77-879d-93e833794f3a" providerId="ADAL" clId="{D0AFA3C1-F432-C04E-8C1F-D22EC03316C9}" dt="2022-09-25T09:19:51.233" v="1873" actId="1076"/>
          <ac:spMkLst>
            <pc:docMk/>
            <pc:sldMk cId="3221569109" sldId="27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34:49.933" v="661"/>
          <ac:spMkLst>
            <pc:docMk/>
            <pc:sldMk cId="3221569109" sldId="278"/>
            <ac:spMk id="5" creationId="{C872DA48-D761-44A1-9F04-119560C85310}"/>
          </ac:spMkLst>
        </pc:spChg>
      </pc:sldChg>
      <pc:sldChg chg="add del mod ord modShow">
        <pc:chgData name="Sébastien STREBELLE" userId="73885514-5da4-4c77-879d-93e833794f3a" providerId="ADAL" clId="{D0AFA3C1-F432-C04E-8C1F-D22EC03316C9}" dt="2022-09-22T12:38:22.894" v="130" actId="2696"/>
        <pc:sldMkLst>
          <pc:docMk/>
          <pc:sldMk cId="4211905640" sldId="279"/>
        </pc:sldMkLst>
      </pc:sldChg>
      <pc:sldChg chg="del">
        <pc:chgData name="Sébastien STREBELLE" userId="73885514-5da4-4c77-879d-93e833794f3a" providerId="ADAL" clId="{D0AFA3C1-F432-C04E-8C1F-D22EC03316C9}" dt="2022-09-22T11:55:48.612" v="18" actId="2696"/>
        <pc:sldMkLst>
          <pc:docMk/>
          <pc:sldMk cId="908398108" sldId="280"/>
        </pc:sldMkLst>
      </pc:sldChg>
      <pc:sldChg chg="del">
        <pc:chgData name="Sébastien STREBELLE" userId="73885514-5da4-4c77-879d-93e833794f3a" providerId="ADAL" clId="{D0AFA3C1-F432-C04E-8C1F-D22EC03316C9}" dt="2022-09-22T11:55:42.702" v="14" actId="2696"/>
        <pc:sldMkLst>
          <pc:docMk/>
          <pc:sldMk cId="309564072" sldId="281"/>
        </pc:sldMkLst>
      </pc:sldChg>
      <pc:sldChg chg="del">
        <pc:chgData name="Sébastien STREBELLE" userId="73885514-5da4-4c77-879d-93e833794f3a" providerId="ADAL" clId="{D0AFA3C1-F432-C04E-8C1F-D22EC03316C9}" dt="2022-09-22T11:55:30.511" v="9" actId="2696"/>
        <pc:sldMkLst>
          <pc:docMk/>
          <pc:sldMk cId="85418794" sldId="283"/>
        </pc:sldMkLst>
      </pc:sldChg>
      <pc:sldChg chg="del">
        <pc:chgData name="Sébastien STREBELLE" userId="73885514-5da4-4c77-879d-93e833794f3a" providerId="ADAL" clId="{D0AFA3C1-F432-C04E-8C1F-D22EC03316C9}" dt="2022-09-22T11:55:31.458" v="10" actId="2696"/>
        <pc:sldMkLst>
          <pc:docMk/>
          <pc:sldMk cId="1829531991" sldId="284"/>
        </pc:sldMkLst>
      </pc:sldChg>
      <pc:sldChg chg="del">
        <pc:chgData name="Sébastien STREBELLE" userId="73885514-5da4-4c77-879d-93e833794f3a" providerId="ADAL" clId="{D0AFA3C1-F432-C04E-8C1F-D22EC03316C9}" dt="2022-09-22T11:55:32.395" v="11" actId="2696"/>
        <pc:sldMkLst>
          <pc:docMk/>
          <pc:sldMk cId="3577193836" sldId="285"/>
        </pc:sldMkLst>
      </pc:sldChg>
      <pc:sldChg chg="add del">
        <pc:chgData name="Sébastien STREBELLE" userId="73885514-5da4-4c77-879d-93e833794f3a" providerId="ADAL" clId="{D0AFA3C1-F432-C04E-8C1F-D22EC03316C9}" dt="2022-09-22T11:55:43.327" v="15" actId="2696"/>
        <pc:sldMkLst>
          <pc:docMk/>
          <pc:sldMk cId="1467848700" sldId="286"/>
        </pc:sldMkLst>
      </pc:sldChg>
      <pc:sldChg chg="del">
        <pc:chgData name="Sébastien STREBELLE" userId="73885514-5da4-4c77-879d-93e833794f3a" providerId="ADAL" clId="{D0AFA3C1-F432-C04E-8C1F-D22EC03316C9}" dt="2022-09-22T11:55:43.753" v="16" actId="2696"/>
        <pc:sldMkLst>
          <pc:docMk/>
          <pc:sldMk cId="521648037" sldId="287"/>
        </pc:sldMkLst>
      </pc:sldChg>
      <pc:sldChg chg="del">
        <pc:chgData name="Sébastien STREBELLE" userId="73885514-5da4-4c77-879d-93e833794f3a" providerId="ADAL" clId="{D0AFA3C1-F432-C04E-8C1F-D22EC03316C9}" dt="2022-09-22T11:55:45.910" v="17" actId="2696"/>
        <pc:sldMkLst>
          <pc:docMk/>
          <pc:sldMk cId="1126120963" sldId="288"/>
        </pc:sldMkLst>
      </pc:sldChg>
      <pc:sldChg chg="del">
        <pc:chgData name="Sébastien STREBELLE" userId="73885514-5da4-4c77-879d-93e833794f3a" providerId="ADAL" clId="{D0AFA3C1-F432-C04E-8C1F-D22EC03316C9}" dt="2022-09-22T11:56:03.948" v="27" actId="2696"/>
        <pc:sldMkLst>
          <pc:docMk/>
          <pc:sldMk cId="321136606" sldId="289"/>
        </pc:sldMkLst>
      </pc:sldChg>
      <pc:sldChg chg="del">
        <pc:chgData name="Sébastien STREBELLE" userId="73885514-5da4-4c77-879d-93e833794f3a" providerId="ADAL" clId="{D0AFA3C1-F432-C04E-8C1F-D22EC03316C9}" dt="2022-09-22T11:56:09.001" v="28" actId="2696"/>
        <pc:sldMkLst>
          <pc:docMk/>
          <pc:sldMk cId="1932996388" sldId="290"/>
        </pc:sldMkLst>
      </pc:sldChg>
      <pc:sldChg chg="del">
        <pc:chgData name="Sébastien STREBELLE" userId="73885514-5da4-4c77-879d-93e833794f3a" providerId="ADAL" clId="{D0AFA3C1-F432-C04E-8C1F-D22EC03316C9}" dt="2022-09-22T11:56:10.342" v="29" actId="2696"/>
        <pc:sldMkLst>
          <pc:docMk/>
          <pc:sldMk cId="1295736322" sldId="291"/>
        </pc:sldMkLst>
      </pc:sldChg>
      <pc:sldChg chg="del">
        <pc:chgData name="Sébastien STREBELLE" userId="73885514-5da4-4c77-879d-93e833794f3a" providerId="ADAL" clId="{D0AFA3C1-F432-C04E-8C1F-D22EC03316C9}" dt="2022-09-22T11:56:23.206" v="33" actId="2696"/>
        <pc:sldMkLst>
          <pc:docMk/>
          <pc:sldMk cId="2866777323" sldId="292"/>
        </pc:sldMkLst>
      </pc:sldChg>
      <pc:sldChg chg="del">
        <pc:chgData name="Sébastien STREBELLE" userId="73885514-5da4-4c77-879d-93e833794f3a" providerId="ADAL" clId="{D0AFA3C1-F432-C04E-8C1F-D22EC03316C9}" dt="2022-09-22T11:56:11.789" v="30" actId="2696"/>
        <pc:sldMkLst>
          <pc:docMk/>
          <pc:sldMk cId="3803889912" sldId="294"/>
        </pc:sldMkLst>
      </pc:sldChg>
      <pc:sldChg chg="modSp add del mod">
        <pc:chgData name="Sébastien STREBELLE" userId="73885514-5da4-4c77-879d-93e833794f3a" providerId="ADAL" clId="{D0AFA3C1-F432-C04E-8C1F-D22EC03316C9}" dt="2022-09-25T09:29:45.007" v="1940" actId="2696"/>
        <pc:sldMkLst>
          <pc:docMk/>
          <pc:sldMk cId="324388243" sldId="295"/>
        </pc:sldMkLst>
        <pc:spChg chg="mod">
          <ac:chgData name="Sébastien STREBELLE" userId="73885514-5da4-4c77-879d-93e833794f3a" providerId="ADAL" clId="{D0AFA3C1-F432-C04E-8C1F-D22EC03316C9}" dt="2022-09-25T09:25:11.565" v="1902" actId="1076"/>
          <ac:spMkLst>
            <pc:docMk/>
            <pc:sldMk cId="324388243" sldId="29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08.811" v="1898" actId="1076"/>
          <ac:spMkLst>
            <pc:docMk/>
            <pc:sldMk cId="324388243" sldId="295"/>
            <ac:spMk id="3" creationId="{7A843B1F-F168-9630-7BB4-462E469647F0}"/>
          </ac:spMkLst>
        </pc:spChg>
        <pc:spChg chg="mod">
          <ac:chgData name="Sébastien STREBELLE" userId="73885514-5da4-4c77-879d-93e833794f3a" providerId="ADAL" clId="{D0AFA3C1-F432-C04E-8C1F-D22EC03316C9}" dt="2022-09-25T07:57:58.545" v="998"/>
          <ac:spMkLst>
            <pc:docMk/>
            <pc:sldMk cId="324388243" sldId="295"/>
            <ac:spMk id="9" creationId="{6E192762-5DC1-4AB3-B493-A79C8662019A}"/>
          </ac:spMkLst>
        </pc:spChg>
      </pc:sldChg>
      <pc:sldChg chg="del">
        <pc:chgData name="Sébastien STREBELLE" userId="73885514-5da4-4c77-879d-93e833794f3a" providerId="ADAL" clId="{D0AFA3C1-F432-C04E-8C1F-D22EC03316C9}" dt="2022-09-22T11:56:21.661" v="32" actId="2696"/>
        <pc:sldMkLst>
          <pc:docMk/>
          <pc:sldMk cId="2919537362" sldId="295"/>
        </pc:sldMkLst>
      </pc:sldChg>
      <pc:sldChg chg="del">
        <pc:chgData name="Sébastien STREBELLE" userId="73885514-5da4-4c77-879d-93e833794f3a" providerId="ADAL" clId="{D0AFA3C1-F432-C04E-8C1F-D22EC03316C9}" dt="2022-09-22T11:56:01.927" v="26" actId="2696"/>
        <pc:sldMkLst>
          <pc:docMk/>
          <pc:sldMk cId="2844745003" sldId="296"/>
        </pc:sldMkLst>
      </pc:sldChg>
      <pc:sldChg chg="del">
        <pc:chgData name="Sébastien STREBELLE" userId="73885514-5da4-4c77-879d-93e833794f3a" providerId="ADAL" clId="{D0AFA3C1-F432-C04E-8C1F-D22EC03316C9}" dt="2022-09-22T12:39:25.689" v="132" actId="2696"/>
        <pc:sldMkLst>
          <pc:docMk/>
          <pc:sldMk cId="2577039847" sldId="297"/>
        </pc:sldMkLst>
      </pc:sldChg>
      <pc:sldChg chg="addSp modSp mod ord">
        <pc:chgData name="Sébastien STREBELLE" userId="73885514-5da4-4c77-879d-93e833794f3a" providerId="ADAL" clId="{D0AFA3C1-F432-C04E-8C1F-D22EC03316C9}" dt="2022-09-25T09:15:45.411" v="1871" actId="20577"/>
        <pc:sldMkLst>
          <pc:docMk/>
          <pc:sldMk cId="1133146985" sldId="298"/>
        </pc:sldMkLst>
        <pc:spChg chg="mod">
          <ac:chgData name="Sébastien STREBELLE" userId="73885514-5da4-4c77-879d-93e833794f3a" providerId="ADAL" clId="{D0AFA3C1-F432-C04E-8C1F-D22EC03316C9}" dt="2022-09-25T07:44:01.757" v="819" actId="20577"/>
          <ac:spMkLst>
            <pc:docMk/>
            <pc:sldMk cId="1133146985" sldId="298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5:45.411" v="1871" actId="20577"/>
          <ac:spMkLst>
            <pc:docMk/>
            <pc:sldMk cId="1133146985" sldId="298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7:33:12.794" v="649" actId="1076"/>
          <ac:picMkLst>
            <pc:docMk/>
            <pc:sldMk cId="1133146985" sldId="298"/>
            <ac:picMk id="6" creationId="{CA31599B-0D0E-7CB2-E676-24EA2891102A}"/>
          </ac:picMkLst>
        </pc:picChg>
      </pc:sldChg>
      <pc:sldChg chg="delSp add setBg delDesignElem">
        <pc:chgData name="Sébastien STREBELLE" userId="73885514-5da4-4c77-879d-93e833794f3a" providerId="ADAL" clId="{D0AFA3C1-F432-C04E-8C1F-D22EC03316C9}" dt="2022-09-25T09:51:20.800" v="2621"/>
        <pc:sldMkLst>
          <pc:docMk/>
          <pc:sldMk cId="1550669960" sldId="299"/>
        </pc:sldMkLst>
        <pc:spChg chg="del">
          <ac:chgData name="Sébastien STREBELLE" userId="73885514-5da4-4c77-879d-93e833794f3a" providerId="ADAL" clId="{D0AFA3C1-F432-C04E-8C1F-D22EC03316C9}" dt="2022-09-25T09:51:20.800" v="2621"/>
          <ac:spMkLst>
            <pc:docMk/>
            <pc:sldMk cId="1550669960" sldId="299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5T09:51:20.800" v="2621"/>
          <ac:cxnSpMkLst>
            <pc:docMk/>
            <pc:sldMk cId="1550669960" sldId="299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12.666" v="31" actId="2696"/>
        <pc:sldMkLst>
          <pc:docMk/>
          <pc:sldMk cId="3201223664" sldId="300"/>
        </pc:sldMkLst>
      </pc:sldChg>
      <pc:sldChg chg="modSp mod ord">
        <pc:chgData name="Sébastien STREBELLE" userId="73885514-5da4-4c77-879d-93e833794f3a" providerId="ADAL" clId="{D0AFA3C1-F432-C04E-8C1F-D22EC03316C9}" dt="2022-09-22T11:58:45.845" v="60" actId="20577"/>
        <pc:sldMkLst>
          <pc:docMk/>
          <pc:sldMk cId="2117265424" sldId="301"/>
        </pc:sldMkLst>
        <pc:spChg chg="mod">
          <ac:chgData name="Sébastien STREBELLE" userId="73885514-5da4-4c77-879d-93e833794f3a" providerId="ADAL" clId="{D0AFA3C1-F432-C04E-8C1F-D22EC03316C9}" dt="2022-09-22T11:58:45.845" v="60" actId="20577"/>
          <ac:spMkLst>
            <pc:docMk/>
            <pc:sldMk cId="2117265424" sldId="301"/>
            <ac:spMk id="2" creationId="{5387821B-6970-4EE0-80B7-51533E14ED48}"/>
          </ac:spMkLst>
        </pc:spChg>
      </pc:sldChg>
      <pc:sldChg chg="modSp add mod">
        <pc:chgData name="Sébastien STREBELLE" userId="73885514-5da4-4c77-879d-93e833794f3a" providerId="ADAL" clId="{D0AFA3C1-F432-C04E-8C1F-D22EC03316C9}" dt="2022-09-22T12:42:41.055" v="179" actId="20577"/>
        <pc:sldMkLst>
          <pc:docMk/>
          <pc:sldMk cId="1768004219" sldId="302"/>
        </pc:sldMkLst>
        <pc:spChg chg="mod">
          <ac:chgData name="Sébastien STREBELLE" userId="73885514-5da4-4c77-879d-93e833794f3a" providerId="ADAL" clId="{D0AFA3C1-F432-C04E-8C1F-D22EC03316C9}" dt="2022-09-22T12:42:41.055" v="179" actId="20577"/>
          <ac:spMkLst>
            <pc:docMk/>
            <pc:sldMk cId="1768004219" sldId="302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38:39.736" v="131" actId="2696"/>
        <pc:sldMkLst>
          <pc:docMk/>
          <pc:sldMk cId="2711367390" sldId="302"/>
        </pc:sldMkLst>
        <pc:spChg chg="del">
          <ac:chgData name="Sébastien STREBELLE" userId="73885514-5da4-4c77-879d-93e833794f3a" providerId="ADAL" clId="{D0AFA3C1-F432-C04E-8C1F-D22EC03316C9}" dt="2022-09-22T11:58:31.722" v="36"/>
          <ac:spMkLst>
            <pc:docMk/>
            <pc:sldMk cId="2711367390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1:58:31.722" v="36"/>
          <ac:cxnSpMkLst>
            <pc:docMk/>
            <pc:sldMk cId="2711367390" sldId="302"/>
            <ac:cxnSpMk id="14" creationId="{20E3A342-4D61-4E3F-AF90-1AB42AEB96CC}"/>
          </ac:cxnSpMkLst>
        </pc:cxnChg>
      </pc:sldChg>
      <pc:sldChg chg="delSp add del setBg delDesignElem">
        <pc:chgData name="Sébastien STREBELLE" userId="73885514-5da4-4c77-879d-93e833794f3a" providerId="ADAL" clId="{D0AFA3C1-F432-C04E-8C1F-D22EC03316C9}" dt="2022-09-22T12:42:13.172" v="135" actId="2696"/>
        <pc:sldMkLst>
          <pc:docMk/>
          <pc:sldMk cId="3562578147" sldId="302"/>
        </pc:sldMkLst>
        <pc:spChg chg="del">
          <ac:chgData name="Sébastien STREBELLE" userId="73885514-5da4-4c77-879d-93e833794f3a" providerId="ADAL" clId="{D0AFA3C1-F432-C04E-8C1F-D22EC03316C9}" dt="2022-09-22T12:42:05.838" v="134"/>
          <ac:spMkLst>
            <pc:docMk/>
            <pc:sldMk cId="3562578147" sldId="302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42:05.838" v="134"/>
          <ac:cxnSpMkLst>
            <pc:docMk/>
            <pc:sldMk cId="3562578147" sldId="302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6:28.195" v="34" actId="2696"/>
        <pc:sldMkLst>
          <pc:docMk/>
          <pc:sldMk cId="4038244441" sldId="302"/>
        </pc:sldMkLst>
      </pc:sldChg>
      <pc:sldChg chg="del">
        <pc:chgData name="Sébastien STREBELLE" userId="73885514-5da4-4c77-879d-93e833794f3a" providerId="ADAL" clId="{D0AFA3C1-F432-C04E-8C1F-D22EC03316C9}" dt="2022-09-22T11:54:59.754" v="8" actId="2696"/>
        <pc:sldMkLst>
          <pc:docMk/>
          <pc:sldMk cId="387978898" sldId="303"/>
        </pc:sldMkLst>
      </pc:sldChg>
      <pc:sldChg chg="modSp add mod ord">
        <pc:chgData name="Sébastien STREBELLE" userId="73885514-5da4-4c77-879d-93e833794f3a" providerId="ADAL" clId="{D0AFA3C1-F432-C04E-8C1F-D22EC03316C9}" dt="2022-09-25T07:37:17.818" v="668" actId="20577"/>
        <pc:sldMkLst>
          <pc:docMk/>
          <pc:sldMk cId="2773465296" sldId="303"/>
        </pc:sldMkLst>
        <pc:spChg chg="mod">
          <ac:chgData name="Sébastien STREBELLE" userId="73885514-5da4-4c77-879d-93e833794f3a" providerId="ADAL" clId="{D0AFA3C1-F432-C04E-8C1F-D22EC03316C9}" dt="2022-09-25T07:37:17.818" v="668" actId="20577"/>
          <ac:spMkLst>
            <pc:docMk/>
            <pc:sldMk cId="2773465296" sldId="303"/>
            <ac:spMk id="2" creationId="{5387821B-6970-4EE0-80B7-51533E14ED48}"/>
          </ac:spMkLst>
        </pc:spChg>
      </pc:sldChg>
      <pc:sldChg chg="delSp add del setBg delDesignElem">
        <pc:chgData name="Sébastien STREBELLE" userId="73885514-5da4-4c77-879d-93e833794f3a" providerId="ADAL" clId="{D0AFA3C1-F432-C04E-8C1F-D22EC03316C9}" dt="2022-09-22T12:56:36.251" v="599" actId="2696"/>
        <pc:sldMkLst>
          <pc:docMk/>
          <pc:sldMk cId="3572853105" sldId="303"/>
        </pc:sldMkLst>
        <pc:spChg chg="del">
          <ac:chgData name="Sébastien STREBELLE" userId="73885514-5da4-4c77-879d-93e833794f3a" providerId="ADAL" clId="{D0AFA3C1-F432-C04E-8C1F-D22EC03316C9}" dt="2022-09-22T12:56:29.494" v="598"/>
          <ac:spMkLst>
            <pc:docMk/>
            <pc:sldMk cId="3572853105" sldId="303"/>
            <ac:spMk id="12" creationId="{3CD9DF72-87A3-404E-A828-84CBF11A8303}"/>
          </ac:spMkLst>
        </pc:spChg>
        <pc:cxnChg chg="del">
          <ac:chgData name="Sébastien STREBELLE" userId="73885514-5da4-4c77-879d-93e833794f3a" providerId="ADAL" clId="{D0AFA3C1-F432-C04E-8C1F-D22EC03316C9}" dt="2022-09-22T12:56:29.494" v="598"/>
          <ac:cxnSpMkLst>
            <pc:docMk/>
            <pc:sldMk cId="3572853105" sldId="303"/>
            <ac:cxnSpMk id="14" creationId="{20E3A342-4D61-4E3F-AF90-1AB42AEB96CC}"/>
          </ac:cxnSpMkLst>
        </pc:cxnChg>
      </pc:sldChg>
      <pc:sldChg chg="del">
        <pc:chgData name="Sébastien STREBELLE" userId="73885514-5da4-4c77-879d-93e833794f3a" providerId="ADAL" clId="{D0AFA3C1-F432-C04E-8C1F-D22EC03316C9}" dt="2022-09-22T11:54:56.040" v="6" actId="2696"/>
        <pc:sldMkLst>
          <pc:docMk/>
          <pc:sldMk cId="2338856521" sldId="304"/>
        </pc:sldMkLst>
      </pc:sldChg>
      <pc:sldChg chg="delSp modSp add del mod modAnim">
        <pc:chgData name="Sébastien STREBELLE" userId="73885514-5da4-4c77-879d-93e833794f3a" providerId="ADAL" clId="{D0AFA3C1-F432-C04E-8C1F-D22EC03316C9}" dt="2022-09-25T09:31:58.409" v="2018" actId="2696"/>
        <pc:sldMkLst>
          <pc:docMk/>
          <pc:sldMk cId="3504157791" sldId="304"/>
        </pc:sldMkLst>
        <pc:spChg chg="mod">
          <ac:chgData name="Sébastien STREBELLE" userId="73885514-5da4-4c77-879d-93e833794f3a" providerId="ADAL" clId="{D0AFA3C1-F432-C04E-8C1F-D22EC03316C9}" dt="2022-09-25T09:31:54.197" v="2016" actId="21"/>
          <ac:spMkLst>
            <pc:docMk/>
            <pc:sldMk cId="3504157791" sldId="304"/>
            <ac:spMk id="2" creationId="{5387821B-6970-4EE0-80B7-51533E14ED48}"/>
          </ac:spMkLst>
        </pc:spChg>
        <pc:spChg chg="del mod">
          <ac:chgData name="Sébastien STREBELLE" userId="73885514-5da4-4c77-879d-93e833794f3a" providerId="ADAL" clId="{D0AFA3C1-F432-C04E-8C1F-D22EC03316C9}" dt="2022-09-25T09:31:37.309" v="2012" actId="478"/>
          <ac:spMkLst>
            <pc:docMk/>
            <pc:sldMk cId="3504157791" sldId="30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7:38:33.869" v="694" actId="27636"/>
          <ac:spMkLst>
            <pc:docMk/>
            <pc:sldMk cId="3504157791" sldId="304"/>
            <ac:spMk id="5" creationId="{C872DA48-D761-44A1-9F04-119560C85310}"/>
          </ac:spMkLst>
        </pc:spChg>
      </pc:sldChg>
      <pc:sldChg chg="addSp modSp add mod ord modAnim">
        <pc:chgData name="Sébastien STREBELLE" userId="73885514-5da4-4c77-879d-93e833794f3a" providerId="ADAL" clId="{D0AFA3C1-F432-C04E-8C1F-D22EC03316C9}" dt="2022-09-25T09:25:13.910" v="1910" actId="1076"/>
        <pc:sldMkLst>
          <pc:docMk/>
          <pc:sldMk cId="844415686" sldId="305"/>
        </pc:sldMkLst>
        <pc:spChg chg="mod">
          <ac:chgData name="Sébastien STREBELLE" userId="73885514-5da4-4c77-879d-93e833794f3a" providerId="ADAL" clId="{D0AFA3C1-F432-C04E-8C1F-D22EC03316C9}" dt="2022-09-25T09:25:13.910" v="1910" actId="1076"/>
          <ac:spMkLst>
            <pc:docMk/>
            <pc:sldMk cId="844415686" sldId="30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25:13.680" v="1909" actId="1076"/>
          <ac:spMkLst>
            <pc:docMk/>
            <pc:sldMk cId="844415686" sldId="305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25:13.473" v="1908" actId="1076"/>
          <ac:picMkLst>
            <pc:docMk/>
            <pc:sldMk cId="844415686" sldId="305"/>
            <ac:picMk id="6" creationId="{B3952AF1-DDA9-3BAF-DF95-F71E36ACE887}"/>
          </ac:picMkLst>
        </pc:picChg>
      </pc:sldChg>
      <pc:sldChg chg="new del ord">
        <pc:chgData name="Sébastien STREBELLE" userId="73885514-5da4-4c77-879d-93e833794f3a" providerId="ADAL" clId="{D0AFA3C1-F432-C04E-8C1F-D22EC03316C9}" dt="2022-09-25T07:48:43.566" v="822" actId="2696"/>
        <pc:sldMkLst>
          <pc:docMk/>
          <pc:sldMk cId="1447071938" sldId="305"/>
        </pc:sldMkLst>
      </pc:sldChg>
      <pc:sldChg chg="del">
        <pc:chgData name="Sébastien STREBELLE" userId="73885514-5da4-4c77-879d-93e833794f3a" providerId="ADAL" clId="{D0AFA3C1-F432-C04E-8C1F-D22EC03316C9}" dt="2022-09-22T11:54:58.288" v="7" actId="2696"/>
        <pc:sldMkLst>
          <pc:docMk/>
          <pc:sldMk cId="2533484491" sldId="305"/>
        </pc:sldMkLst>
      </pc:sldChg>
      <pc:sldChg chg="delSp modSp add mod ord">
        <pc:chgData name="Sébastien STREBELLE" userId="73885514-5da4-4c77-879d-93e833794f3a" providerId="ADAL" clId="{D0AFA3C1-F432-C04E-8C1F-D22EC03316C9}" dt="2022-09-25T09:09:14.565" v="1600" actId="403"/>
        <pc:sldMkLst>
          <pc:docMk/>
          <pc:sldMk cId="1386929168" sldId="306"/>
        </pc:sldMkLst>
        <pc:spChg chg="mod">
          <ac:chgData name="Sébastien STREBELLE" userId="73885514-5da4-4c77-879d-93e833794f3a" providerId="ADAL" clId="{D0AFA3C1-F432-C04E-8C1F-D22EC03316C9}" dt="2022-09-25T09:02:05.464" v="1307" actId="20577"/>
          <ac:spMkLst>
            <pc:docMk/>
            <pc:sldMk cId="138692916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09:14.565" v="1600" actId="403"/>
          <ac:spMkLst>
            <pc:docMk/>
            <pc:sldMk cId="138692916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02:08.207" v="1308" actId="478"/>
          <ac:picMkLst>
            <pc:docMk/>
            <pc:sldMk cId="1386929168" sldId="306"/>
            <ac:picMk id="6" creationId="{B3952AF1-DDA9-3BAF-DF95-F71E36ACE887}"/>
          </ac:picMkLst>
        </pc:picChg>
      </pc:sldChg>
      <pc:sldChg chg="delSp modSp add del mod">
        <pc:chgData name="Sébastien STREBELLE" userId="73885514-5da4-4c77-879d-93e833794f3a" providerId="ADAL" clId="{D0AFA3C1-F432-C04E-8C1F-D22EC03316C9}" dt="2022-09-25T07:57:50.533" v="992" actId="2696"/>
        <pc:sldMkLst>
          <pc:docMk/>
          <pc:sldMk cId="4273389948" sldId="306"/>
        </pc:sldMkLst>
        <pc:spChg chg="mod">
          <ac:chgData name="Sébastien STREBELLE" userId="73885514-5da4-4c77-879d-93e833794f3a" providerId="ADAL" clId="{D0AFA3C1-F432-C04E-8C1F-D22EC03316C9}" dt="2022-09-25T07:56:42.245" v="987" actId="20577"/>
          <ac:spMkLst>
            <pc:docMk/>
            <pc:sldMk cId="4273389948" sldId="30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7:56:49.237" v="990" actId="20577"/>
          <ac:spMkLst>
            <pc:docMk/>
            <pc:sldMk cId="4273389948" sldId="30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7:56:37.756" v="984" actId="478"/>
          <ac:picMkLst>
            <pc:docMk/>
            <pc:sldMk cId="4273389948" sldId="306"/>
            <ac:picMk id="6" creationId="{B3952AF1-DDA9-3BAF-DF95-F71E36ACE887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14:20.711" v="1857" actId="313"/>
        <pc:sldMkLst>
          <pc:docMk/>
          <pc:sldMk cId="1687495354" sldId="307"/>
        </pc:sldMkLst>
        <pc:spChg chg="mod">
          <ac:chgData name="Sébastien STREBELLE" userId="73885514-5da4-4c77-879d-93e833794f3a" providerId="ADAL" clId="{D0AFA3C1-F432-C04E-8C1F-D22EC03316C9}" dt="2022-09-25T09:12:24.491" v="1732" actId="20577"/>
          <ac:spMkLst>
            <pc:docMk/>
            <pc:sldMk cId="1687495354" sldId="307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14:20.711" v="1857" actId="313"/>
          <ac:spMkLst>
            <pc:docMk/>
            <pc:sldMk cId="1687495354" sldId="307"/>
            <ac:spMk id="5" creationId="{C872DA48-D761-44A1-9F04-119560C85310}"/>
          </ac:spMkLst>
        </pc:spChg>
      </pc:sldChg>
      <pc:sldChg chg="addSp delSp modSp add mod">
        <pc:chgData name="Sébastien STREBELLE" userId="73885514-5da4-4c77-879d-93e833794f3a" providerId="ADAL" clId="{D0AFA3C1-F432-C04E-8C1F-D22EC03316C9}" dt="2022-09-25T09:29:37.363" v="1939" actId="1076"/>
        <pc:sldMkLst>
          <pc:docMk/>
          <pc:sldMk cId="1762130286" sldId="308"/>
        </pc:sldMkLst>
        <pc:spChg chg="mod">
          <ac:chgData name="Sébastien STREBELLE" userId="73885514-5da4-4c77-879d-93e833794f3a" providerId="ADAL" clId="{D0AFA3C1-F432-C04E-8C1F-D22EC03316C9}" dt="2022-09-25T09:28:38.943" v="1926"/>
          <ac:spMkLst>
            <pc:docMk/>
            <pc:sldMk cId="1762130286" sldId="308"/>
            <ac:spMk id="2" creationId="{5387821B-6970-4EE0-80B7-51533E14ED48}"/>
          </ac:spMkLst>
        </pc:spChg>
        <pc:spChg chg="add mod">
          <ac:chgData name="Sébastien STREBELLE" userId="73885514-5da4-4c77-879d-93e833794f3a" providerId="ADAL" clId="{D0AFA3C1-F432-C04E-8C1F-D22EC03316C9}" dt="2022-09-25T09:29:37.363" v="1939" actId="1076"/>
          <ac:spMkLst>
            <pc:docMk/>
            <pc:sldMk cId="1762130286" sldId="308"/>
            <ac:spMk id="4" creationId="{5ED63AFF-6443-8A8C-A1EB-044FC67771E1}"/>
          </ac:spMkLst>
        </pc:spChg>
        <pc:spChg chg="mod">
          <ac:chgData name="Sébastien STREBELLE" userId="73885514-5da4-4c77-879d-93e833794f3a" providerId="ADAL" clId="{D0AFA3C1-F432-C04E-8C1F-D22EC03316C9}" dt="2022-09-25T09:29:16.697" v="1936" actId="27636"/>
          <ac:spMkLst>
            <pc:docMk/>
            <pc:sldMk cId="1762130286" sldId="308"/>
            <ac:spMk id="5" creationId="{C872DA48-D761-44A1-9F04-119560C85310}"/>
          </ac:spMkLst>
        </pc:spChg>
        <pc:picChg chg="add del">
          <ac:chgData name="Sébastien STREBELLE" userId="73885514-5da4-4c77-879d-93e833794f3a" providerId="ADAL" clId="{D0AFA3C1-F432-C04E-8C1F-D22EC03316C9}" dt="2022-09-25T09:29:10.097" v="1934" actId="478"/>
          <ac:picMkLst>
            <pc:docMk/>
            <pc:sldMk cId="1762130286" sldId="308"/>
            <ac:picMk id="6" creationId="{B3952AF1-DDA9-3BAF-DF95-F71E36ACE887}"/>
          </ac:picMkLst>
        </pc:picChg>
      </pc:sldChg>
      <pc:sldChg chg="modSp add del mod ord">
        <pc:chgData name="Sébastien STREBELLE" userId="73885514-5da4-4c77-879d-93e833794f3a" providerId="ADAL" clId="{D0AFA3C1-F432-C04E-8C1F-D22EC03316C9}" dt="2022-09-25T09:36:52.140" v="2223" actId="2696"/>
        <pc:sldMkLst>
          <pc:docMk/>
          <pc:sldMk cId="1479379971" sldId="309"/>
        </pc:sldMkLst>
        <pc:spChg chg="mod">
          <ac:chgData name="Sébastien STREBELLE" userId="73885514-5da4-4c77-879d-93e833794f3a" providerId="ADAL" clId="{D0AFA3C1-F432-C04E-8C1F-D22EC03316C9}" dt="2022-09-25T09:30:40.857" v="1963" actId="20577"/>
          <ac:spMkLst>
            <pc:docMk/>
            <pc:sldMk cId="1479379971" sldId="309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2:24.075" v="2044" actId="21"/>
          <ac:spMkLst>
            <pc:docMk/>
            <pc:sldMk cId="1479379971" sldId="309"/>
            <ac:spMk id="3" creationId="{B4EC4071-1358-410F-88AD-2899F8A838AA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31:56.849" v="2017"/>
        <pc:sldMkLst>
          <pc:docMk/>
          <pc:sldMk cId="2992295534" sldId="310"/>
        </pc:sldMkLst>
        <pc:spChg chg="mod">
          <ac:chgData name="Sébastien STREBELLE" userId="73885514-5da4-4c77-879d-93e833794f3a" providerId="ADAL" clId="{D0AFA3C1-F432-C04E-8C1F-D22EC03316C9}" dt="2022-09-25T09:31:56.849" v="2017"/>
          <ac:spMkLst>
            <pc:docMk/>
            <pc:sldMk cId="2992295534" sldId="310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1:46.128" v="2015" actId="27636"/>
          <ac:spMkLst>
            <pc:docMk/>
            <pc:sldMk cId="2992295534" sldId="310"/>
            <ac:spMk id="5" creationId="{C872DA48-D761-44A1-9F04-119560C85310}"/>
          </ac:spMkLst>
        </pc:spChg>
      </pc:sldChg>
      <pc:sldChg chg="addSp modSp add mod ord">
        <pc:chgData name="Sébastien STREBELLE" userId="73885514-5da4-4c77-879d-93e833794f3a" providerId="ADAL" clId="{D0AFA3C1-F432-C04E-8C1F-D22EC03316C9}" dt="2022-09-25T09:37:22.790" v="2231" actId="20577"/>
        <pc:sldMkLst>
          <pc:docMk/>
          <pc:sldMk cId="814757410" sldId="311"/>
        </pc:sldMkLst>
        <pc:spChg chg="mod">
          <ac:chgData name="Sébastien STREBELLE" userId="73885514-5da4-4c77-879d-93e833794f3a" providerId="ADAL" clId="{D0AFA3C1-F432-C04E-8C1F-D22EC03316C9}" dt="2022-09-25T09:32:20.542" v="2043" actId="20577"/>
          <ac:spMkLst>
            <pc:docMk/>
            <pc:sldMk cId="814757410" sldId="311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7:22.790" v="2231" actId="20577"/>
          <ac:spMkLst>
            <pc:docMk/>
            <pc:sldMk cId="814757410" sldId="311"/>
            <ac:spMk id="5" creationId="{C872DA48-D761-44A1-9F04-119560C85310}"/>
          </ac:spMkLst>
        </pc:spChg>
        <pc:picChg chg="add mod">
          <ac:chgData name="Sébastien STREBELLE" userId="73885514-5da4-4c77-879d-93e833794f3a" providerId="ADAL" clId="{D0AFA3C1-F432-C04E-8C1F-D22EC03316C9}" dt="2022-09-25T09:34:12.368" v="2097" actId="14100"/>
          <ac:picMkLst>
            <pc:docMk/>
            <pc:sldMk cId="814757410" sldId="311"/>
            <ac:picMk id="6" creationId="{D98B37B9-E95E-602D-1F7B-1C798652F1AC}"/>
          </ac:picMkLst>
        </pc:picChg>
      </pc:sldChg>
      <pc:sldChg chg="new del">
        <pc:chgData name="Sébastien STREBELLE" userId="73885514-5da4-4c77-879d-93e833794f3a" providerId="ADAL" clId="{D0AFA3C1-F432-C04E-8C1F-D22EC03316C9}" dt="2022-09-25T09:36:51.659" v="2222" actId="2696"/>
        <pc:sldMkLst>
          <pc:docMk/>
          <pc:sldMk cId="1024408472" sldId="312"/>
        </pc:sldMkLst>
      </pc:sldChg>
      <pc:sldChg chg="add del">
        <pc:chgData name="Sébastien STREBELLE" userId="73885514-5da4-4c77-879d-93e833794f3a" providerId="ADAL" clId="{D0AFA3C1-F432-C04E-8C1F-D22EC03316C9}" dt="2022-09-25T09:37:47.579" v="2233" actId="2696"/>
        <pc:sldMkLst>
          <pc:docMk/>
          <pc:sldMk cId="2053376750" sldId="312"/>
        </pc:sldMkLst>
      </pc:sldChg>
      <pc:sldChg chg="modSp add mod ord">
        <pc:chgData name="Sébastien STREBELLE" userId="73885514-5da4-4c77-879d-93e833794f3a" providerId="ADAL" clId="{D0AFA3C1-F432-C04E-8C1F-D22EC03316C9}" dt="2022-09-25T09:38:43.164" v="2265" actId="5793"/>
        <pc:sldMkLst>
          <pc:docMk/>
          <pc:sldMk cId="3806117448" sldId="312"/>
        </pc:sldMkLst>
        <pc:spChg chg="mod">
          <ac:chgData name="Sébastien STREBELLE" userId="73885514-5da4-4c77-879d-93e833794f3a" providerId="ADAL" clId="{D0AFA3C1-F432-C04E-8C1F-D22EC03316C9}" dt="2022-09-25T09:38:00.405" v="2255" actId="20577"/>
          <ac:spMkLst>
            <pc:docMk/>
            <pc:sldMk cId="3806117448" sldId="312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38:43.164" v="2265" actId="5793"/>
          <ac:spMkLst>
            <pc:docMk/>
            <pc:sldMk cId="3806117448" sldId="312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7:23.057" v="2619" actId="20577"/>
        <pc:sldMkLst>
          <pc:docMk/>
          <pc:sldMk cId="3108515462" sldId="313"/>
        </pc:sldMkLst>
        <pc:spChg chg="mod">
          <ac:chgData name="Sébastien STREBELLE" userId="73885514-5da4-4c77-879d-93e833794f3a" providerId="ADAL" clId="{D0AFA3C1-F432-C04E-8C1F-D22EC03316C9}" dt="2022-09-25T09:39:26.233" v="2273" actId="20577"/>
          <ac:spMkLst>
            <pc:docMk/>
            <pc:sldMk cId="3108515462" sldId="313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7:23.057" v="2619" actId="20577"/>
          <ac:spMkLst>
            <pc:docMk/>
            <pc:sldMk cId="3108515462" sldId="313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3:48.323" v="2513" actId="20577"/>
        <pc:sldMkLst>
          <pc:docMk/>
          <pc:sldMk cId="3836734183" sldId="314"/>
        </pc:sldMkLst>
        <pc:spChg chg="mod">
          <ac:chgData name="Sébastien STREBELLE" userId="73885514-5da4-4c77-879d-93e833794f3a" providerId="ADAL" clId="{D0AFA3C1-F432-C04E-8C1F-D22EC03316C9}" dt="2022-09-25T09:43:05.723" v="2484" actId="20577"/>
          <ac:spMkLst>
            <pc:docMk/>
            <pc:sldMk cId="3836734183" sldId="314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3:34.531" v="2491"/>
          <ac:spMkLst>
            <pc:docMk/>
            <pc:sldMk cId="3836734183" sldId="314"/>
            <ac:spMk id="3" creationId="{B4EC4071-1358-410F-88AD-2899F8A838AA}"/>
          </ac:spMkLst>
        </pc:spChg>
        <pc:spChg chg="mod">
          <ac:chgData name="Sébastien STREBELLE" userId="73885514-5da4-4c77-879d-93e833794f3a" providerId="ADAL" clId="{D0AFA3C1-F432-C04E-8C1F-D22EC03316C9}" dt="2022-09-25T09:43:48.323" v="2513" actId="20577"/>
          <ac:spMkLst>
            <pc:docMk/>
            <pc:sldMk cId="3836734183" sldId="314"/>
            <ac:spMk id="5" creationId="{C872DA48-D761-44A1-9F04-119560C85310}"/>
          </ac:spMkLst>
        </pc:spChg>
      </pc:sldChg>
      <pc:sldChg chg="modSp add mod">
        <pc:chgData name="Sébastien STREBELLE" userId="73885514-5da4-4c77-879d-93e833794f3a" providerId="ADAL" clId="{D0AFA3C1-F432-C04E-8C1F-D22EC03316C9}" dt="2022-09-25T09:44:55.043" v="2524" actId="27636"/>
        <pc:sldMkLst>
          <pc:docMk/>
          <pc:sldMk cId="215407679" sldId="315"/>
        </pc:sldMkLst>
        <pc:spChg chg="mod">
          <ac:chgData name="Sébastien STREBELLE" userId="73885514-5da4-4c77-879d-93e833794f3a" providerId="ADAL" clId="{D0AFA3C1-F432-C04E-8C1F-D22EC03316C9}" dt="2022-09-25T09:44:38.797" v="2522" actId="20577"/>
          <ac:spMkLst>
            <pc:docMk/>
            <pc:sldMk cId="215407679" sldId="315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4:55.043" v="2524" actId="27636"/>
          <ac:spMkLst>
            <pc:docMk/>
            <pc:sldMk cId="215407679" sldId="315"/>
            <ac:spMk id="5" creationId="{C872DA48-D761-44A1-9F04-119560C85310}"/>
          </ac:spMkLst>
        </pc:spChg>
      </pc:sldChg>
      <pc:sldChg chg="delSp modSp add mod ord">
        <pc:chgData name="Sébastien STREBELLE" userId="73885514-5da4-4c77-879d-93e833794f3a" providerId="ADAL" clId="{D0AFA3C1-F432-C04E-8C1F-D22EC03316C9}" dt="2022-09-25T09:46:53.029" v="2617" actId="5793"/>
        <pc:sldMkLst>
          <pc:docMk/>
          <pc:sldMk cId="2973239992" sldId="316"/>
        </pc:sldMkLst>
        <pc:spChg chg="mod">
          <ac:chgData name="Sébastien STREBELLE" userId="73885514-5da4-4c77-879d-93e833794f3a" providerId="ADAL" clId="{D0AFA3C1-F432-C04E-8C1F-D22EC03316C9}" dt="2022-09-25T09:45:40.303" v="2547" actId="20577"/>
          <ac:spMkLst>
            <pc:docMk/>
            <pc:sldMk cId="2973239992" sldId="316"/>
            <ac:spMk id="2" creationId="{5387821B-6970-4EE0-80B7-51533E14ED48}"/>
          </ac:spMkLst>
        </pc:spChg>
        <pc:spChg chg="mod">
          <ac:chgData name="Sébastien STREBELLE" userId="73885514-5da4-4c77-879d-93e833794f3a" providerId="ADAL" clId="{D0AFA3C1-F432-C04E-8C1F-D22EC03316C9}" dt="2022-09-25T09:46:53.029" v="2617" actId="5793"/>
          <ac:spMkLst>
            <pc:docMk/>
            <pc:sldMk cId="2973239992" sldId="316"/>
            <ac:spMk id="5" creationId="{C872DA48-D761-44A1-9F04-119560C85310}"/>
          </ac:spMkLst>
        </pc:spChg>
        <pc:picChg chg="del">
          <ac:chgData name="Sébastien STREBELLE" userId="73885514-5da4-4c77-879d-93e833794f3a" providerId="ADAL" clId="{D0AFA3C1-F432-C04E-8C1F-D22EC03316C9}" dt="2022-09-25T09:45:42.662" v="2548" actId="478"/>
          <ac:picMkLst>
            <pc:docMk/>
            <pc:sldMk cId="2973239992" sldId="316"/>
            <ac:picMk id="6" creationId="{D98B37B9-E95E-602D-1F7B-1C798652F1AC}"/>
          </ac:picMkLst>
        </pc:picChg>
      </pc:sldChg>
      <pc:sldChg chg="modSp add mod">
        <pc:chgData name="Sébastien STREBELLE" userId="73885514-5da4-4c77-879d-93e833794f3a" providerId="ADAL" clId="{D0AFA3C1-F432-C04E-8C1F-D22EC03316C9}" dt="2022-09-25T09:53:45.503" v="2812" actId="20577"/>
        <pc:sldMkLst>
          <pc:docMk/>
          <pc:sldMk cId="2938391347" sldId="317"/>
        </pc:sldMkLst>
        <pc:spChg chg="mod">
          <ac:chgData name="Sébastien STREBELLE" userId="73885514-5da4-4c77-879d-93e833794f3a" providerId="ADAL" clId="{D0AFA3C1-F432-C04E-8C1F-D22EC03316C9}" dt="2022-09-25T09:53:45.503" v="2812" actId="20577"/>
          <ac:spMkLst>
            <pc:docMk/>
            <pc:sldMk cId="2938391347" sldId="317"/>
            <ac:spMk id="5" creationId="{C872DA48-D761-44A1-9F04-119560C853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11CF-3FDE-4EBA-8246-EC28F7730D7C}" type="datetimeFigureOut">
              <a:rPr lang="fr-FR"/>
              <a:t>04/10/2023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BA05-3CBF-489A-B4A8-7E06E367A7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8A4C6-80F1-4044-AB9D-0047BA98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1E714-932C-4F0D-926F-4331B0CB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3361-FAFF-47F3-85BC-DEF07E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86BA-7A4D-449F-B904-F1200A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CB395-C634-430F-9FBE-F008D0C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2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6F356-35ED-4475-B5F3-5AC7937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F18D3-6CB3-4D0E-93BA-0EE25981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43281-ACB6-4C5B-ACDD-B776545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2C23-6BB8-4688-ADB4-A3DB17DF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20604-294F-44EB-8EE2-4CC1AE2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7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6C91E4-61EB-4C6D-84AF-7A371492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63CE7-48B7-49FF-89F1-2C00A10C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FCA61-8D3F-42F8-B6D0-8423F89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6A21E-C0E4-4B32-8695-5D97A5C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171E6-14B4-48E6-8F30-B722475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150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64C8-2311-4AC6-8E37-AD00D189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5D5A-FD91-4DCB-B3E6-911ABCB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FC6FA-E282-4BF3-9A17-193FB72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6E7ED-97FF-471A-90EC-CB126065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5EDC1-12BA-4303-8321-2DCA64A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98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473FC-D9FA-43F2-8750-F5D2469F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69FFD-E317-4FEA-938D-4EAE1438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F87CB-02BC-49F5-ADE3-7C032063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7B6FF-12C0-47C8-9A89-E7860CD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B2B01-0D57-4586-920B-BCE1A32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09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753A-07A4-4F98-9CF3-70E9E77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1DBA-AC3C-4AD1-AB41-9DF6886F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7AC9F-6C4C-4D61-9589-9A2D5DA9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0E5D8-DB10-4831-B3A3-F7A86CC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EC5B0-F110-479F-A8F6-950374B0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17CF37-8447-4F4F-9371-197C0B46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5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20DB-889F-472A-85F2-3C2B2F01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07118-CD83-4F45-83A4-BE9DD51B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BF59D-D6A4-4F22-AFAA-9E5CB9FD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79E4E4-98E4-468C-B410-A6EE917A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5549D-8B8D-4155-875A-F6DEF29A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885DE-E4BB-4CDA-A5D9-2F65625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022151-C9AA-4BD6-89D2-0D609848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C3E65E-CA20-47C2-9819-2EF0623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46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EDFB-6511-4D04-8F52-D1A76A1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03B8DD-24D9-4984-9902-0AA1F80A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2DDD2-5DF1-44C8-8F9D-106BC7F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366A-1131-4A53-9434-0E60FAC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9F4CB2-0542-4951-ABBE-33137EF9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F7CE07-A0CD-4FD7-A148-6AF604B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47F293-3A4B-4979-912E-729D145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7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B374-EE28-480B-9B70-ADE61EBE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0785-7777-45CC-83EE-8FAA950F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749D1-4062-421B-9438-AFC0E6C5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E5445-D392-4DCD-9F65-664AA0DD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E4253-ECD9-4222-B63E-7A624DA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C196A-2029-4E66-BDF0-9380A39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01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5CD61-47D4-4791-9B75-DF35EFAF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616CEA-50C0-41F1-B779-58940C64F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8DDDE5-91B9-4235-941B-DCBFD968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BD199-A4AF-41D3-9C16-A263483A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FC793-092B-4915-940A-3DB385A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A6604-7E85-4AD0-A9AB-0CA4B04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0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BDFF00-BE6B-4075-87CF-1815C224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309EF-A177-4894-98A2-573B5FC7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1B6CE-C387-4D2D-A4B3-BD38C37CE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5B57-2990-4E81-BCDE-620FDDE10EA1}" type="datetimeFigureOut">
              <a:rPr lang="fr-BE" smtClean="0"/>
              <a:t>04-10-23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A929E-A465-48B4-B5DF-5898B890C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EAADC-56BE-40E2-AAD6-3CD6C625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E480-58E0-4C8A-B3E5-7C3061E1AC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36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E6AC7-315F-49D3-AD4C-A25F1AA1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pPr algn="l"/>
            <a:r>
              <a:rPr lang="fr-BE" sz="4400" dirty="0"/>
              <a:t>BINV3140</a:t>
            </a:r>
            <a:br>
              <a:rPr lang="fr-BE" sz="4400" dirty="0"/>
            </a:br>
            <a:r>
              <a:rPr lang="fr-BE" sz="4400" dirty="0"/>
              <a:t>Spring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57CF551-3363-4D14-AB20-4E3BC789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35" y="578738"/>
            <a:ext cx="5668280" cy="567054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AF42A25-0493-4E12-B65F-57D107A706D5}"/>
              </a:ext>
            </a:extLst>
          </p:cNvPr>
          <p:cNvSpPr txBox="1"/>
          <p:nvPr/>
        </p:nvSpPr>
        <p:spPr>
          <a:xfrm>
            <a:off x="773408" y="3787253"/>
            <a:ext cx="383669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400" dirty="0"/>
              <a:t>Cours 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9BDEE1-A208-4642-B50F-3B97DAAAF184}"/>
              </a:ext>
            </a:extLst>
          </p:cNvPr>
          <p:cNvSpPr txBox="1"/>
          <p:nvPr/>
        </p:nvSpPr>
        <p:spPr>
          <a:xfrm>
            <a:off x="85726" y="5865906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2023-2024</a:t>
            </a:r>
          </a:p>
          <a:p>
            <a:r>
              <a:rPr lang="fr-BE" dirty="0" err="1"/>
              <a:t>Gillard</a:t>
            </a:r>
            <a:r>
              <a:rPr lang="fr-BE" dirty="0"/>
              <a:t> Xavier</a:t>
            </a:r>
          </a:p>
          <a:p>
            <a:r>
              <a:rPr lang="fr-BE" dirty="0" err="1"/>
              <a:t>Strebelle</a:t>
            </a:r>
            <a:r>
              <a:rPr lang="fr-BE" dirty="0"/>
              <a:t> Sébastien</a:t>
            </a:r>
          </a:p>
        </p:txBody>
      </p:sp>
    </p:spTree>
    <p:extLst>
      <p:ext uri="{BB962C8B-B14F-4D97-AF65-F5344CB8AC3E}">
        <p14:creationId xmlns:p14="http://schemas.microsoft.com/office/powerpoint/2010/main" val="25729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Eureka clients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336921" y="1381586"/>
            <a:ext cx="6850349" cy="40421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BE" sz="1600" dirty="0">
                <a:effectLst/>
              </a:rPr>
              <a:t>&gt;&gt;&gt; </a:t>
            </a:r>
            <a:r>
              <a:rPr lang="fr-BE" sz="1600" dirty="0" err="1">
                <a:effectLst/>
              </a:rPr>
              <a:t>application.properties</a:t>
            </a:r>
            <a:endParaRPr lang="fr-BE" sz="1600" dirty="0">
              <a:effectLst/>
            </a:endParaRPr>
          </a:p>
          <a:p>
            <a:pPr>
              <a:spcAft>
                <a:spcPts val="500"/>
              </a:spcAft>
            </a:pPr>
            <a:r>
              <a:rPr lang="fr-BE" sz="1600" dirty="0" err="1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1600" dirty="0"/>
              <a:t>=</a:t>
            </a:r>
            <a:r>
              <a:rPr lang="fr-BE" sz="1600" dirty="0" err="1">
                <a:solidFill>
                  <a:srgbClr val="008000"/>
                </a:solidFill>
                <a:effectLst/>
              </a:rPr>
              <a:t>videos</a:t>
            </a:r>
            <a:br>
              <a:rPr lang="fr-BE" sz="1600" dirty="0">
                <a:solidFill>
                  <a:srgbClr val="008000"/>
                </a:solidFill>
                <a:effectLst/>
              </a:rPr>
            </a:br>
            <a:r>
              <a:rPr lang="fr-BE" sz="1600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1600" dirty="0"/>
              <a:t>=</a:t>
            </a:r>
            <a:r>
              <a:rPr lang="fr-BE" sz="1600" dirty="0">
                <a:solidFill>
                  <a:srgbClr val="0000FF"/>
                </a:solidFill>
                <a:effectLst/>
              </a:rPr>
              <a:t>9001</a:t>
            </a:r>
            <a:br>
              <a:rPr lang="fr-BE" sz="1600" b="1" dirty="0">
                <a:solidFill>
                  <a:srgbClr val="0000FF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eureka.client.service-url.defaultZone</a:t>
            </a:r>
            <a:r>
              <a:rPr lang="fr-BE" sz="1600" b="1" dirty="0"/>
              <a:t>=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http://localhost:9000/</a:t>
            </a:r>
            <a:r>
              <a:rPr lang="fr-BE" sz="1600" b="1" dirty="0" err="1">
                <a:solidFill>
                  <a:srgbClr val="008000"/>
                </a:solidFill>
                <a:effectLst/>
              </a:rPr>
              <a:t>eureka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/</a:t>
            </a:r>
            <a:endParaRPr lang="fr-BE" sz="1600" b="1" dirty="0">
              <a:cs typeface="Calibri"/>
            </a:endParaRPr>
          </a:p>
          <a:p>
            <a:pPr>
              <a:spcAft>
                <a:spcPts val="500"/>
              </a:spcAft>
            </a:pPr>
            <a:endParaRPr lang="fr-BE" sz="16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cs typeface="Calibri"/>
              </a:rPr>
              <a:t>&gt;&gt;&gt; </a:t>
            </a:r>
            <a:r>
              <a:rPr lang="fr-BE" sz="1600" dirty="0" err="1">
                <a:cs typeface="Calibri"/>
              </a:rPr>
              <a:t>EurekaServerApplication.java</a:t>
            </a:r>
            <a:endParaRPr lang="fr-BE" sz="16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dirty="0" err="1">
                <a:solidFill>
                  <a:srgbClr val="808000"/>
                </a:solidFill>
                <a:effectLst/>
              </a:rPr>
              <a:t>SpringBootApplication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b="1" dirty="0" err="1">
                <a:solidFill>
                  <a:srgbClr val="808000"/>
                </a:solidFill>
                <a:effectLst/>
              </a:rPr>
              <a:t>EnableDiscoveryClient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600" dirty="0" err="1"/>
              <a:t>VideosApplication</a:t>
            </a:r>
            <a:r>
              <a:rPr lang="fr-BE" sz="1600" dirty="0"/>
              <a:t> {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   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static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dirty="0"/>
              <a:t>main(String[] args) {</a:t>
            </a:r>
            <a:br>
              <a:rPr lang="fr-BE" sz="1600" dirty="0"/>
            </a:br>
            <a:r>
              <a:rPr lang="fr-BE" sz="1600" dirty="0"/>
              <a:t>      </a:t>
            </a:r>
            <a:r>
              <a:rPr lang="fr-BE" sz="1600" dirty="0" err="1"/>
              <a:t>SpringApplication.</a:t>
            </a:r>
            <a:r>
              <a:rPr lang="fr-BE" sz="1600" i="1" dirty="0" err="1">
                <a:effectLst/>
              </a:rPr>
              <a:t>run</a:t>
            </a:r>
            <a:r>
              <a:rPr lang="fr-BE" sz="1600" dirty="0"/>
              <a:t>(</a:t>
            </a:r>
            <a:r>
              <a:rPr lang="fr-BE" sz="1600" dirty="0" err="1"/>
              <a:t>VideosApplication.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fr-BE" sz="1600" dirty="0"/>
              <a:t>, args);</a:t>
            </a:r>
            <a:br>
              <a:rPr lang="fr-BE" sz="1600" dirty="0"/>
            </a:br>
            <a:r>
              <a:rPr lang="fr-BE" sz="1600" dirty="0"/>
              <a:t>   }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}</a:t>
            </a:r>
            <a:endParaRPr lang="fr-FR" sz="1600" dirty="0"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B34134-05A0-E363-9866-3036899F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31" y="2707149"/>
            <a:ext cx="4996477" cy="12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Eureka </a:t>
            </a:r>
            <a:r>
              <a:rPr lang="fr-BE" dirty="0" err="1"/>
              <a:t>discovery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336921" y="1381586"/>
            <a:ext cx="6850349" cy="7720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cs typeface="Calibri"/>
              </a:rPr>
              <a:t>Chaque service s’inscrit sur Eureka à son lancement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cs typeface="Calibri"/>
              </a:rPr>
              <a:t>Eureka fournit la liste des services inscrits et leurs adresses</a:t>
            </a: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D6F961B2-2DF6-F55D-545E-F63D6714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0" y="3027649"/>
            <a:ext cx="10013265" cy="22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Communication entre services</a:t>
            </a:r>
            <a:endParaRPr lang="fr-BE" sz="3600" dirty="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241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Catflix</a:t>
            </a:r>
            <a:r>
              <a:rPr lang="fr-BE" dirty="0"/>
              <a:t> : </a:t>
            </a:r>
            <a:r>
              <a:rPr lang="fr-BE" dirty="0" err="1"/>
              <a:t>videos</a:t>
            </a:r>
            <a:r>
              <a:rPr lang="fr-BE" dirty="0"/>
              <a:t> service</a:t>
            </a:r>
            <a:endParaRPr lang="fr-FR" dirty="0" err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968688-5E13-E353-8A3E-59F60160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1587"/>
            <a:ext cx="6358987" cy="52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Catflix</a:t>
            </a:r>
            <a:r>
              <a:rPr lang="fr-BE" dirty="0"/>
              <a:t> : </a:t>
            </a:r>
            <a:r>
              <a:rPr lang="fr-BE" dirty="0" err="1"/>
              <a:t>users</a:t>
            </a:r>
            <a:r>
              <a:rPr lang="fr-BE" dirty="0"/>
              <a:t> service</a:t>
            </a:r>
            <a:endParaRPr lang="fr-FR" dirty="0" err="1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5AE511-CF78-41B3-A869-D1EE46F1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586"/>
            <a:ext cx="6911898" cy="52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Catflix</a:t>
            </a:r>
            <a:r>
              <a:rPr lang="fr-BE" dirty="0"/>
              <a:t> : </a:t>
            </a:r>
            <a:r>
              <a:rPr lang="fr-BE" dirty="0" err="1"/>
              <a:t>reviews</a:t>
            </a:r>
            <a:r>
              <a:rPr lang="fr-BE" dirty="0"/>
              <a:t> service</a:t>
            </a:r>
            <a:endParaRPr lang="fr-FR" dirty="0" err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BE1039-5B98-29D2-2AD1-0E196947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586"/>
            <a:ext cx="6923049" cy="5299941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7EBD77-DFDD-9A02-DF97-895676205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17" y="3027649"/>
            <a:ext cx="4197724" cy="36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Find</a:t>
            </a:r>
            <a:r>
              <a:rPr lang="fr-BE" dirty="0"/>
              <a:t> the best 3 </a:t>
            </a:r>
            <a:r>
              <a:rPr lang="fr-BE" dirty="0" err="1"/>
              <a:t>videos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4873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dirty="0" err="1">
                <a:cs typeface="Calibri"/>
              </a:rPr>
              <a:t>ReviewsRepository.java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@Query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"select hash as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videoHash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,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avg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(rating) as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avgRating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from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reviews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group by hash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order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by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avgRating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desc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 err="1"/>
              <a:t>Iterable</a:t>
            </a:r>
            <a:r>
              <a:rPr lang="fr-BE" sz="1400" dirty="0"/>
              <a:t>&lt;Tuple&gt; </a:t>
            </a:r>
            <a:r>
              <a:rPr lang="fr-BE" sz="1400" dirty="0" err="1"/>
              <a:t>findBest</a:t>
            </a:r>
            <a:r>
              <a:rPr lang="fr-BE" sz="1400" dirty="0"/>
              <a:t>();  </a:t>
            </a:r>
            <a:r>
              <a:rPr lang="fr-BE" sz="1400" dirty="0">
                <a:solidFill>
                  <a:srgbClr val="7030A0"/>
                </a:solidFill>
              </a:rPr>
              <a:t>le tuple permet de récupérer des </a:t>
            </a:r>
            <a:r>
              <a:rPr lang="fr-BE" sz="1400" dirty="0" err="1">
                <a:solidFill>
                  <a:srgbClr val="7030A0"/>
                </a:solidFill>
              </a:rPr>
              <a:t>élts</a:t>
            </a:r>
            <a:r>
              <a:rPr lang="fr-BE" sz="1400" dirty="0">
                <a:solidFill>
                  <a:srgbClr val="7030A0"/>
                </a:solidFill>
              </a:rPr>
              <a:t> sans avoir besoin de faire un </a:t>
            </a:r>
            <a:r>
              <a:rPr lang="fr-BE" sz="1400" dirty="0" err="1">
                <a:solidFill>
                  <a:srgbClr val="7030A0"/>
                </a:solidFill>
              </a:rPr>
              <a:t>pojo</a:t>
            </a:r>
            <a:r>
              <a:rPr lang="fr-BE" sz="1400" dirty="0">
                <a:solidFill>
                  <a:srgbClr val="7030A0"/>
                </a:solidFill>
              </a:rPr>
              <a:t> pour transférer les </a:t>
            </a:r>
            <a:r>
              <a:rPr lang="fr-BE" sz="1400" dirty="0" err="1">
                <a:solidFill>
                  <a:srgbClr val="7030A0"/>
                </a:solidFill>
              </a:rPr>
              <a:t>donées</a:t>
            </a:r>
            <a:endParaRPr lang="fr-FR" sz="1400" dirty="0">
              <a:solidFill>
                <a:srgbClr val="7030A0"/>
              </a:solidFill>
              <a:cs typeface="Calibri"/>
            </a:endParaRPr>
          </a:p>
          <a:p>
            <a:pPr>
              <a:spcAft>
                <a:spcPts val="500"/>
              </a:spcAft>
            </a:pP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dirty="0" err="1">
                <a:cs typeface="Calibri"/>
              </a:rPr>
              <a:t>ReviewsService.java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i="1" dirty="0">
                <a:solidFill>
                  <a:srgbClr val="808080"/>
                </a:solidFill>
                <a:effectLst/>
              </a:rPr>
              <a:t>/**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*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Finds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the 3 best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videos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by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average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ranking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of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users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* </a:t>
            </a:r>
            <a:r>
              <a:rPr lang="fr-BE" sz="1400" b="1" i="1" dirty="0">
                <a:solidFill>
                  <a:srgbClr val="808080"/>
                </a:solidFill>
                <a:effectLst/>
              </a:rPr>
              <a:t>@return 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the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list</a:t>
            </a:r>
            <a:r>
              <a:rPr lang="fr-BE" sz="1400" i="1" dirty="0">
                <a:solidFill>
                  <a:srgbClr val="808080"/>
                </a:solidFill>
                <a:effectLst/>
              </a:rPr>
              <a:t> of </a:t>
            </a:r>
            <a:r>
              <a:rPr lang="fr-BE" sz="1400" i="1" dirty="0" err="1">
                <a:solidFill>
                  <a:srgbClr val="808080"/>
                </a:solidFill>
                <a:effectLst/>
              </a:rPr>
              <a:t>videos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i="1" dirty="0">
                <a:solidFill>
                  <a:srgbClr val="808080"/>
                </a:solidFill>
                <a:effectLst/>
              </a:rPr>
              <a:t> */</a:t>
            </a:r>
            <a:br>
              <a:rPr lang="fr-BE" sz="1400" i="1" dirty="0">
                <a:solidFill>
                  <a:srgbClr val="808080"/>
                </a:solidFill>
                <a:effectLst/>
              </a:rPr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dirty="0" err="1"/>
              <a:t>Iterable</a:t>
            </a:r>
            <a:r>
              <a:rPr lang="fr-BE" sz="1400" dirty="0"/>
              <a:t>&lt;</a:t>
            </a:r>
            <a:r>
              <a:rPr lang="fr-BE" sz="1400" b="1" dirty="0" err="1"/>
              <a:t>Video</a:t>
            </a:r>
            <a:r>
              <a:rPr lang="fr-BE" sz="1400" dirty="0"/>
              <a:t>&gt; best3Videos()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Iterable</a:t>
            </a:r>
            <a:r>
              <a:rPr lang="fr-BE" sz="1400" dirty="0"/>
              <a:t>&lt;Tuple&gt; </a:t>
            </a:r>
            <a:r>
              <a:rPr lang="fr-BE" sz="1400" dirty="0" err="1"/>
              <a:t>bests</a:t>
            </a:r>
            <a:r>
              <a:rPr lang="fr-BE" sz="1400" dirty="0"/>
              <a:t> =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repository</a:t>
            </a:r>
            <a:r>
              <a:rPr lang="fr-BE" sz="1400" dirty="0" err="1"/>
              <a:t>.findBest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dirty="0" err="1"/>
              <a:t>StreamSupport.</a:t>
            </a:r>
            <a:r>
              <a:rPr lang="fr-BE" sz="1400" i="1" dirty="0" err="1">
                <a:effectLst/>
              </a:rPr>
              <a:t>stream</a:t>
            </a:r>
            <a:r>
              <a:rPr lang="fr-BE" sz="1400" dirty="0"/>
              <a:t>(</a:t>
            </a:r>
            <a:r>
              <a:rPr lang="fr-BE" sz="1400" dirty="0" err="1"/>
              <a:t>bests.spliterator</a:t>
            </a:r>
            <a:r>
              <a:rPr lang="fr-BE" sz="1400" dirty="0"/>
              <a:t>(),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false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limit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0000FF"/>
                </a:solidFill>
                <a:effectLst/>
              </a:rPr>
              <a:t>3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map</a:t>
            </a:r>
            <a:r>
              <a:rPr lang="fr-BE" sz="1400" dirty="0"/>
              <a:t>(best -&gt; {</a:t>
            </a:r>
            <a:br>
              <a:rPr lang="fr-BE" sz="1400" dirty="0"/>
            </a:br>
            <a:r>
              <a:rPr lang="fr-BE" sz="1400" dirty="0"/>
              <a:t>                String hash = (String) </a:t>
            </a:r>
            <a:r>
              <a:rPr lang="fr-BE" sz="1400" dirty="0" err="1"/>
              <a:t>best.get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videoHash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            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???</a:t>
            </a:r>
            <a:br>
              <a:rPr lang="fr-BE" sz="1400" dirty="0"/>
            </a:br>
            <a:r>
              <a:rPr lang="fr-BE" sz="1400" dirty="0"/>
              <a:t>            })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toList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}</a:t>
            </a: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OpenFeign</a:t>
            </a:r>
            <a:r>
              <a:rPr lang="fr-BE" dirty="0"/>
              <a:t> </a:t>
            </a:r>
            <a:r>
              <a:rPr lang="fr-BE" sz="2800" dirty="0">
                <a:solidFill>
                  <a:srgbClr val="7030A0"/>
                </a:solidFill>
              </a:rPr>
              <a:t>permet de contacter d’autres services</a:t>
            </a:r>
            <a:endParaRPr lang="fr-FR" sz="2800" dirty="0" err="1">
              <a:solidFill>
                <a:srgbClr val="7030A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48631"/>
            <a:ext cx="6850349" cy="4873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dirty="0" err="1">
                <a:cs typeface="Calibri"/>
              </a:rPr>
              <a:t>ReviewsApplication.java</a:t>
            </a:r>
            <a:endParaRPr lang="fr-FR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SpringBootApplication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EnableEurekaClient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b="1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b="1" dirty="0" err="1">
                <a:solidFill>
                  <a:srgbClr val="808000"/>
                </a:solidFill>
                <a:effectLst/>
              </a:rPr>
              <a:t>EnableFeignClients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400" dirty="0" err="1"/>
              <a:t>ReviewsApplication</a:t>
            </a:r>
            <a:r>
              <a:rPr lang="fr-BE" sz="1400" dirty="0"/>
              <a:t> {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static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400" dirty="0"/>
              <a:t>main(String[] args) {</a:t>
            </a:r>
            <a:br>
              <a:rPr lang="fr-BE" sz="1400" dirty="0"/>
            </a:br>
            <a:r>
              <a:rPr lang="fr-BE" sz="1400" dirty="0"/>
              <a:t>        </a:t>
            </a:r>
            <a:r>
              <a:rPr lang="fr-BE" sz="1400" dirty="0" err="1"/>
              <a:t>SpringApplication.</a:t>
            </a:r>
            <a:r>
              <a:rPr lang="fr-BE" sz="1400" i="1" dirty="0" err="1">
                <a:effectLst/>
              </a:rPr>
              <a:t>run</a:t>
            </a:r>
            <a:r>
              <a:rPr lang="fr-BE" sz="1400" dirty="0"/>
              <a:t>(</a:t>
            </a:r>
            <a:r>
              <a:rPr lang="fr-BE" sz="1400" dirty="0" err="1"/>
              <a:t>ReviewsApplication.</a:t>
            </a:r>
            <a:r>
              <a:rPr lang="fr-BE" sz="14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fr-BE" sz="1400" dirty="0"/>
              <a:t>, args);</a:t>
            </a:r>
            <a:br>
              <a:rPr lang="fr-BE" sz="1400" dirty="0"/>
            </a:br>
            <a:r>
              <a:rPr lang="fr-BE" sz="1400" dirty="0"/>
              <a:t>    }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}</a:t>
            </a:r>
          </a:p>
          <a:p>
            <a:pPr>
              <a:spcAft>
                <a:spcPts val="500"/>
              </a:spcAft>
            </a:pPr>
            <a:endParaRPr lang="fr-BE" sz="14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FR" sz="1400" dirty="0">
                <a:cs typeface="Calibri"/>
              </a:rPr>
              <a:t>&gt;&gt;&gt; </a:t>
            </a:r>
            <a:r>
              <a:rPr lang="fr-FR" sz="1400" b="1" dirty="0" err="1">
                <a:cs typeface="Calibri"/>
              </a:rPr>
              <a:t>VideosProxy.java</a:t>
            </a:r>
            <a:endParaRPr lang="fr-FR" sz="1400" b="1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dirty="0">
                <a:solidFill>
                  <a:srgbClr val="808000"/>
                </a:solidFill>
                <a:effectLst/>
              </a:rPr>
              <a:t>@Repository</a:t>
            </a:r>
            <a:br>
              <a:rPr lang="fr-BE" sz="1400" dirty="0">
                <a:solidFill>
                  <a:srgbClr val="808000"/>
                </a:solidFill>
                <a:effectLst/>
              </a:rPr>
            </a:b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FeignClient</a:t>
            </a:r>
            <a:r>
              <a:rPr lang="fr-BE" sz="1400" dirty="0"/>
              <a:t>(</a:t>
            </a:r>
            <a:r>
              <a:rPr lang="fr-BE" sz="1400" dirty="0" err="1"/>
              <a:t>name</a:t>
            </a:r>
            <a:r>
              <a:rPr lang="fr-BE" sz="1400" dirty="0"/>
              <a:t> = 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b="1" dirty="0">
                <a:solidFill>
                  <a:srgbClr val="000080"/>
                </a:solidFill>
                <a:effectLst/>
              </a:rPr>
              <a:t>public interface </a:t>
            </a:r>
            <a:r>
              <a:rPr lang="fr-BE" sz="1400" dirty="0" err="1"/>
              <a:t>VideosProxy</a:t>
            </a:r>
            <a:r>
              <a:rPr lang="fr-BE" sz="1400" dirty="0"/>
              <a:t> {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GetMapping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"/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videos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/{hash}"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Video</a:t>
            </a:r>
            <a:r>
              <a:rPr lang="fr-BE" sz="1400" dirty="0"/>
              <a:t> </a:t>
            </a:r>
            <a:r>
              <a:rPr lang="fr-BE" sz="1400" dirty="0" err="1"/>
              <a:t>readOne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808000"/>
                </a:solidFill>
                <a:effectLst/>
              </a:rPr>
              <a:t>@</a:t>
            </a:r>
            <a:r>
              <a:rPr lang="fr-BE" sz="1400" dirty="0" err="1">
                <a:solidFill>
                  <a:srgbClr val="808000"/>
                </a:solidFill>
                <a:effectLst/>
              </a:rPr>
              <a:t>PathVariable</a:t>
            </a:r>
            <a:r>
              <a:rPr lang="fr-BE" sz="1400" dirty="0">
                <a:solidFill>
                  <a:srgbClr val="808000"/>
                </a:solidFill>
                <a:effectLst/>
              </a:rPr>
              <a:t> </a:t>
            </a:r>
            <a:r>
              <a:rPr lang="fr-BE" sz="1400" dirty="0"/>
              <a:t>String hash);</a:t>
            </a:r>
            <a:br>
              <a:rPr lang="fr-BE" sz="1400" dirty="0"/>
            </a:br>
            <a:br>
              <a:rPr lang="fr-BE" sz="1400" dirty="0"/>
            </a:br>
            <a:r>
              <a:rPr lang="fr-BE" sz="1400" dirty="0"/>
              <a:t>}</a:t>
            </a:r>
            <a:endParaRPr lang="fr-FR" sz="1400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C1DB1F-F757-DF60-467B-D4AD0BBA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07" y="3676022"/>
            <a:ext cx="5207686" cy="13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9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OpenFeign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4844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Fonctionne en tandem avec Eureka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Retrouve les services par leur nom spring.application.name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Représente une requête API par interface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400" dirty="0">
                <a:cs typeface="Calibri"/>
              </a:rPr>
              <a:t>Même signature que le controller correspondant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nl-BE" sz="28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4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400" dirty="0" err="1"/>
              <a:t>Iterable</a:t>
            </a:r>
            <a:r>
              <a:rPr lang="fr-BE" sz="1400" dirty="0"/>
              <a:t>&lt;</a:t>
            </a:r>
            <a:r>
              <a:rPr lang="fr-BE" sz="1400" b="1" dirty="0" err="1"/>
              <a:t>Video</a:t>
            </a:r>
            <a:r>
              <a:rPr lang="fr-BE" sz="1400" dirty="0"/>
              <a:t>&gt; best3Videos() {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dirty="0" err="1"/>
              <a:t>Iterable</a:t>
            </a:r>
            <a:r>
              <a:rPr lang="fr-BE" sz="1400" dirty="0"/>
              <a:t>&lt;Tuple&gt; </a:t>
            </a:r>
            <a:r>
              <a:rPr lang="fr-BE" sz="1400" dirty="0" err="1"/>
              <a:t>bests</a:t>
            </a:r>
            <a:r>
              <a:rPr lang="fr-BE" sz="1400" dirty="0"/>
              <a:t> =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repository</a:t>
            </a:r>
            <a:r>
              <a:rPr lang="fr-BE" sz="1400" dirty="0" err="1"/>
              <a:t>.findBest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dirty="0" err="1"/>
              <a:t>StreamSupport.</a:t>
            </a:r>
            <a:r>
              <a:rPr lang="fr-BE" sz="1400" i="1" dirty="0" err="1">
                <a:effectLst/>
              </a:rPr>
              <a:t>stream</a:t>
            </a:r>
            <a:r>
              <a:rPr lang="fr-BE" sz="1400" dirty="0"/>
              <a:t>(</a:t>
            </a:r>
            <a:r>
              <a:rPr lang="fr-BE" sz="1400" dirty="0" err="1"/>
              <a:t>bests.spliterator</a:t>
            </a:r>
            <a:r>
              <a:rPr lang="fr-BE" sz="1400" dirty="0"/>
              <a:t>(),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false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limit</a:t>
            </a:r>
            <a:r>
              <a:rPr lang="fr-BE" sz="1400" dirty="0"/>
              <a:t>(</a:t>
            </a:r>
            <a:r>
              <a:rPr lang="fr-BE" sz="1400" dirty="0">
                <a:solidFill>
                  <a:srgbClr val="0000FF"/>
                </a:solidFill>
                <a:effectLst/>
              </a:rPr>
              <a:t>3</a:t>
            </a:r>
            <a:r>
              <a:rPr lang="fr-BE" sz="1400" dirty="0"/>
              <a:t>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map</a:t>
            </a:r>
            <a:r>
              <a:rPr lang="fr-BE" sz="1400" dirty="0"/>
              <a:t>(best -&gt; {</a:t>
            </a:r>
            <a:br>
              <a:rPr lang="fr-BE" sz="1400" dirty="0"/>
            </a:br>
            <a:r>
              <a:rPr lang="fr-BE" sz="1400" dirty="0"/>
              <a:t>                String hash = (String) </a:t>
            </a:r>
            <a:r>
              <a:rPr lang="fr-BE" sz="1400" dirty="0" err="1"/>
              <a:t>best.get</a:t>
            </a:r>
            <a:r>
              <a:rPr lang="fr-BE" sz="1400" dirty="0"/>
              <a:t>(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b="1" dirty="0" err="1">
                <a:solidFill>
                  <a:srgbClr val="008000"/>
                </a:solidFill>
                <a:effectLst/>
              </a:rPr>
              <a:t>videoHash</a:t>
            </a:r>
            <a:r>
              <a:rPr lang="fr-BE" sz="1400" b="1" dirty="0">
                <a:solidFill>
                  <a:srgbClr val="008000"/>
                </a:solidFill>
                <a:effectLst/>
              </a:rPr>
              <a:t>"</a:t>
            </a:r>
            <a:r>
              <a:rPr lang="fr-BE" sz="1400" dirty="0"/>
              <a:t>);</a:t>
            </a:r>
            <a:br>
              <a:rPr lang="fr-BE" sz="1400" dirty="0"/>
            </a:br>
            <a:r>
              <a:rPr lang="fr-BE" sz="1400" dirty="0"/>
              <a:t>                </a:t>
            </a:r>
            <a:r>
              <a:rPr lang="fr-BE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fr-BE" sz="1400" b="1" dirty="0" err="1">
                <a:solidFill>
                  <a:srgbClr val="660E7A"/>
                </a:solidFill>
                <a:effectLst/>
              </a:rPr>
              <a:t>videosProxy</a:t>
            </a:r>
            <a:r>
              <a:rPr lang="fr-BE" sz="1400" b="1" dirty="0" err="1"/>
              <a:t>.readOne</a:t>
            </a:r>
            <a:r>
              <a:rPr lang="fr-BE" sz="1400" b="1" dirty="0"/>
              <a:t>(hash);</a:t>
            </a:r>
            <a:br>
              <a:rPr lang="fr-BE" sz="1400" dirty="0"/>
            </a:br>
            <a:r>
              <a:rPr lang="fr-BE" sz="1400" dirty="0"/>
              <a:t>            })</a:t>
            </a:r>
            <a:br>
              <a:rPr lang="fr-BE" sz="1400" dirty="0"/>
            </a:br>
            <a:r>
              <a:rPr lang="fr-BE" sz="1400" dirty="0"/>
              <a:t>            .</a:t>
            </a:r>
            <a:r>
              <a:rPr lang="fr-BE" sz="1400" dirty="0" err="1"/>
              <a:t>toList</a:t>
            </a:r>
            <a:r>
              <a:rPr lang="fr-BE" sz="1400" dirty="0"/>
              <a:t>();</a:t>
            </a:r>
            <a:br>
              <a:rPr lang="fr-BE" sz="1400" dirty="0"/>
            </a:br>
            <a:r>
              <a:rPr lang="fr-BE" sz="1400" dirty="0"/>
              <a:t>}</a:t>
            </a: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42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Data Transfer Object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BE" sz="2000" dirty="0">
                <a:solidFill>
                  <a:srgbClr val="808000"/>
                </a:solidFill>
                <a:effectLst/>
              </a:rPr>
              <a:t>@Getter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dirty="0">
                <a:solidFill>
                  <a:srgbClr val="808000"/>
                </a:solidFill>
                <a:effectLst/>
              </a:rPr>
              <a:t>@Setter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dirty="0">
                <a:solidFill>
                  <a:srgbClr val="808000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808000"/>
                </a:solidFill>
                <a:effectLst/>
              </a:rPr>
              <a:t>ToString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dirty="0">
                <a:solidFill>
                  <a:srgbClr val="808000"/>
                </a:solidFill>
                <a:effectLst/>
              </a:rPr>
              <a:t>@</a:t>
            </a:r>
            <a:r>
              <a:rPr lang="fr-BE" sz="2000" dirty="0" err="1">
                <a:solidFill>
                  <a:srgbClr val="808000"/>
                </a:solidFill>
                <a:effectLst/>
              </a:rPr>
              <a:t>NoArgsConstructor</a:t>
            </a:r>
            <a:br>
              <a:rPr lang="fr-BE" sz="2000" dirty="0">
                <a:solidFill>
                  <a:srgbClr val="808000"/>
                </a:solidFill>
                <a:effectLst/>
              </a:rPr>
            </a:br>
            <a:r>
              <a:rPr lang="fr-BE" sz="20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2000" dirty="0" err="1"/>
              <a:t>Video</a:t>
            </a:r>
            <a:r>
              <a:rPr lang="fr-BE" sz="2000" dirty="0"/>
              <a:t> {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>
                <a:solidFill>
                  <a:srgbClr val="660E7A"/>
                </a:solidFill>
                <a:effectLst/>
              </a:rPr>
              <a:t>hash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 err="1">
                <a:solidFill>
                  <a:srgbClr val="660E7A"/>
                </a:solidFill>
                <a:effectLst/>
              </a:rPr>
              <a:t>name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 err="1">
                <a:solidFill>
                  <a:srgbClr val="660E7A"/>
                </a:solidFill>
                <a:effectLst/>
              </a:rPr>
              <a:t>author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int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 err="1">
                <a:solidFill>
                  <a:srgbClr val="660E7A"/>
                </a:solidFill>
                <a:effectLst/>
              </a:rPr>
              <a:t>creationYear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int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b="1" dirty="0">
                <a:solidFill>
                  <a:srgbClr val="660E7A"/>
                </a:solidFill>
                <a:effectLst/>
              </a:rPr>
              <a:t>duration</a:t>
            </a:r>
            <a:r>
              <a:rPr lang="fr-BE" sz="2000" dirty="0"/>
              <a:t>; </a:t>
            </a:r>
            <a:r>
              <a:rPr lang="fr-BE" sz="2000" i="1" dirty="0">
                <a:solidFill>
                  <a:srgbClr val="808080"/>
                </a:solidFill>
                <a:effectLst/>
              </a:rPr>
              <a:t>// in seconds</a:t>
            </a:r>
            <a:br>
              <a:rPr lang="fr-BE" sz="2000" i="1" dirty="0">
                <a:solidFill>
                  <a:srgbClr val="808080"/>
                </a:solidFill>
                <a:effectLst/>
              </a:rPr>
            </a:br>
            <a:r>
              <a:rPr lang="fr-BE" sz="2000" i="1" dirty="0">
                <a:solidFill>
                  <a:srgbClr val="808080"/>
                </a:solidFill>
                <a:effectLst/>
              </a:rPr>
              <a:t>    </a:t>
            </a:r>
            <a:r>
              <a:rPr lang="fr-BE" sz="2000" b="1" dirty="0" err="1">
                <a:solidFill>
                  <a:srgbClr val="000080"/>
                </a:solidFill>
                <a:effectLst/>
              </a:rPr>
              <a:t>private</a:t>
            </a:r>
            <a:r>
              <a:rPr lang="fr-BE" sz="20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2000" dirty="0"/>
              <a:t>String </a:t>
            </a:r>
            <a:r>
              <a:rPr lang="fr-BE" sz="2000" b="1" dirty="0">
                <a:solidFill>
                  <a:srgbClr val="660E7A"/>
                </a:solidFill>
                <a:effectLst/>
              </a:rPr>
              <a:t>url</a:t>
            </a:r>
            <a:r>
              <a:rPr lang="fr-BE" sz="2000" dirty="0"/>
              <a:t>;</a:t>
            </a:r>
            <a:br>
              <a:rPr lang="fr-BE" sz="2000" dirty="0"/>
            </a:br>
            <a:r>
              <a:rPr lang="fr-BE" sz="2000" dirty="0"/>
              <a:t>}</a:t>
            </a:r>
            <a:endParaRPr lang="fr-F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6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Architecture </a:t>
            </a:r>
            <a:r>
              <a:rPr lang="fr-BE" sz="3600" dirty="0" err="1"/>
              <a:t>microservices</a:t>
            </a:r>
            <a:endParaRPr lang="fr-FR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1726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Configuration </a:t>
            </a:r>
            <a:r>
              <a:rPr lang="fr-BE" sz="3600" dirty="0" err="1"/>
              <a:t>IntelliJ</a:t>
            </a:r>
            <a:endParaRPr lang="fr-BE" sz="3600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3586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IntelliJ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34291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Créer un Empty Project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Créer un module par service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nl-BE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Activer le mode services via la notification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Pour récupérer un service existant : copier les fichiers dans un nouveau module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256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Exercice</a:t>
            </a:r>
            <a:endParaRPr lang="fr-BE" sz="3600" dirty="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028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Exercice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942668" cy="5406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Créez un projet </a:t>
            </a:r>
            <a:r>
              <a:rPr lang="fr-FR" sz="2000" dirty="0" err="1">
                <a:cs typeface="Calibri"/>
              </a:rPr>
              <a:t>Amazing</a:t>
            </a:r>
            <a:r>
              <a:rPr lang="fr-FR" sz="2000" dirty="0">
                <a:cs typeface="Calibri"/>
              </a:rPr>
              <a:t> reprenant un service </a:t>
            </a:r>
            <a:r>
              <a:rPr lang="fr-FR" sz="2000" dirty="0" err="1">
                <a:cs typeface="Calibri"/>
              </a:rPr>
              <a:t>eureka</a:t>
            </a:r>
            <a:r>
              <a:rPr lang="fr-FR" sz="2000" dirty="0">
                <a:cs typeface="Calibri"/>
              </a:rPr>
              <a:t> server, le </a:t>
            </a:r>
            <a:r>
              <a:rPr lang="fr-FR" sz="2000" dirty="0" err="1">
                <a:cs typeface="Calibri"/>
              </a:rPr>
              <a:t>products</a:t>
            </a:r>
            <a:r>
              <a:rPr lang="fr-FR" sz="2000" dirty="0">
                <a:cs typeface="Calibri"/>
              </a:rPr>
              <a:t> service précédemment créé en y ajoutant le client </a:t>
            </a:r>
            <a:r>
              <a:rPr lang="fr-FR" sz="2000" dirty="0" err="1">
                <a:cs typeface="Calibri"/>
              </a:rPr>
              <a:t>eureka</a:t>
            </a:r>
            <a:r>
              <a:rPr lang="fr-FR" sz="2000" dirty="0">
                <a:cs typeface="Calibri"/>
              </a:rPr>
              <a:t>, et le </a:t>
            </a:r>
            <a:r>
              <a:rPr lang="fr-FR" sz="2000" dirty="0" err="1">
                <a:cs typeface="Calibri"/>
              </a:rPr>
              <a:t>users</a:t>
            </a:r>
            <a:r>
              <a:rPr lang="fr-FR" sz="2000" dirty="0">
                <a:cs typeface="Calibri"/>
              </a:rPr>
              <a:t> service récupéré depuis l’exemple </a:t>
            </a:r>
            <a:r>
              <a:rPr lang="fr-FR" sz="2000" dirty="0" err="1">
                <a:cs typeface="Calibri"/>
              </a:rPr>
              <a:t>Catflix</a:t>
            </a:r>
            <a:r>
              <a:rPr lang="fr-FR" sz="2000" dirty="0">
                <a:cs typeface="Calibri"/>
              </a:rPr>
              <a:t>.</a:t>
            </a:r>
          </a:p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Créez un service </a:t>
            </a:r>
            <a:r>
              <a:rPr lang="fr-FR" sz="2000" dirty="0" err="1">
                <a:cs typeface="Calibri"/>
              </a:rPr>
              <a:t>wishlists</a:t>
            </a:r>
            <a:r>
              <a:rPr lang="fr-FR" sz="2000" dirty="0">
                <a:cs typeface="Calibri"/>
              </a:rPr>
              <a:t> supportant les opérations suivantes :</a:t>
            </a: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PUT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/{pseudo}/{</a:t>
            </a:r>
            <a:r>
              <a:rPr lang="fr-FR" sz="1600" dirty="0" err="1">
                <a:cs typeface="Calibri"/>
              </a:rPr>
              <a:t>productId</a:t>
            </a:r>
            <a:r>
              <a:rPr lang="fr-FR" sz="1600" dirty="0">
                <a:cs typeface="Calibri"/>
              </a:rPr>
              <a:t>} – </a:t>
            </a:r>
            <a:r>
              <a:rPr lang="fr-FR" sz="1400" dirty="0">
                <a:cs typeface="Calibri"/>
              </a:rPr>
              <a:t>Ajout du produit </a:t>
            </a:r>
            <a:r>
              <a:rPr lang="fr-FR" sz="1400" i="1" dirty="0" err="1">
                <a:cs typeface="Calibri"/>
              </a:rPr>
              <a:t>productId</a:t>
            </a:r>
            <a:r>
              <a:rPr lang="fr-FR" sz="1400" dirty="0">
                <a:cs typeface="Calibri"/>
              </a:rPr>
              <a:t> à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400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DELETE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/{pseudo}/{</a:t>
            </a:r>
            <a:r>
              <a:rPr lang="fr-FR" sz="1600" dirty="0" err="1">
                <a:cs typeface="Calibri"/>
              </a:rPr>
              <a:t>productId</a:t>
            </a:r>
            <a:r>
              <a:rPr lang="fr-FR" sz="1600" dirty="0">
                <a:cs typeface="Calibri"/>
              </a:rPr>
              <a:t>} – </a:t>
            </a:r>
            <a:r>
              <a:rPr lang="fr-FR" sz="1400" dirty="0">
                <a:cs typeface="Calibri"/>
              </a:rPr>
              <a:t>Suppression du produit </a:t>
            </a:r>
            <a:r>
              <a:rPr lang="fr-FR" sz="1400" i="1" dirty="0" err="1">
                <a:cs typeface="Calibri"/>
              </a:rPr>
              <a:t>productId</a:t>
            </a:r>
            <a:r>
              <a:rPr lang="fr-FR" sz="1400" i="1" dirty="0">
                <a:cs typeface="Calibri"/>
              </a:rPr>
              <a:t> </a:t>
            </a:r>
            <a:r>
              <a:rPr lang="fr-FR" sz="1400" dirty="0">
                <a:cs typeface="Calibri"/>
              </a:rPr>
              <a:t>de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400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GET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/user/{pseudo} – </a:t>
            </a:r>
            <a:r>
              <a:rPr lang="fr-FR" sz="1400" dirty="0">
                <a:cs typeface="Calibri"/>
              </a:rPr>
              <a:t>Récupération de la liste des produits (avec toutes leurs informations, venant du service de produits) dans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600" i="1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DELETE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/user/{pseudo} – </a:t>
            </a:r>
            <a:r>
              <a:rPr lang="fr-FR" sz="1400" dirty="0">
                <a:cs typeface="Calibri"/>
              </a:rPr>
              <a:t>Suppression de la </a:t>
            </a:r>
            <a:r>
              <a:rPr lang="fr-FR" sz="1400" dirty="0" err="1">
                <a:cs typeface="Calibri"/>
              </a:rPr>
              <a:t>wishlist</a:t>
            </a:r>
            <a:r>
              <a:rPr lang="fr-FR" sz="1400" dirty="0">
                <a:cs typeface="Calibri"/>
              </a:rPr>
              <a:t> de l’utilisateur </a:t>
            </a:r>
            <a:r>
              <a:rPr lang="fr-FR" sz="1400" i="1" dirty="0">
                <a:cs typeface="Calibri"/>
              </a:rPr>
              <a:t>pseudo</a:t>
            </a:r>
            <a:endParaRPr lang="fr-FR" sz="1600" i="1" dirty="0">
              <a:cs typeface="Calibri"/>
            </a:endParaRPr>
          </a:p>
          <a:p>
            <a:pPr marL="742950" lvl="1" indent="-285750" algn="just">
              <a:spcAft>
                <a:spcPts val="500"/>
              </a:spcAft>
              <a:buFont typeface="Arial"/>
              <a:buChar char="•"/>
            </a:pPr>
            <a:r>
              <a:rPr lang="fr-FR" sz="1600" dirty="0">
                <a:cs typeface="Calibri"/>
              </a:rPr>
              <a:t>DELETE /</a:t>
            </a:r>
            <a:r>
              <a:rPr lang="fr-FR" sz="1600" dirty="0" err="1">
                <a:cs typeface="Calibri"/>
              </a:rPr>
              <a:t>wishlists</a:t>
            </a:r>
            <a:r>
              <a:rPr lang="fr-FR" sz="1600" dirty="0">
                <a:cs typeface="Calibri"/>
              </a:rPr>
              <a:t>/</a:t>
            </a:r>
            <a:r>
              <a:rPr lang="fr-FR" sz="1600" dirty="0" err="1">
                <a:cs typeface="Calibri"/>
              </a:rPr>
              <a:t>product</a:t>
            </a:r>
            <a:r>
              <a:rPr lang="fr-FR" sz="1600" dirty="0">
                <a:cs typeface="Calibri"/>
              </a:rPr>
              <a:t>/{</a:t>
            </a:r>
            <a:r>
              <a:rPr lang="fr-FR" sz="1600" dirty="0" err="1">
                <a:cs typeface="Calibri"/>
              </a:rPr>
              <a:t>productId</a:t>
            </a:r>
            <a:r>
              <a:rPr lang="fr-FR" sz="1600" dirty="0">
                <a:cs typeface="Calibri"/>
              </a:rPr>
              <a:t>} – </a:t>
            </a:r>
            <a:r>
              <a:rPr lang="fr-FR" sz="1400" dirty="0">
                <a:cs typeface="Calibri"/>
              </a:rPr>
              <a:t>Suppression du produit </a:t>
            </a:r>
            <a:r>
              <a:rPr lang="fr-FR" sz="1400" i="1" dirty="0" err="1">
                <a:cs typeface="Calibri"/>
              </a:rPr>
              <a:t>productId</a:t>
            </a:r>
            <a:r>
              <a:rPr lang="fr-FR" sz="1400" dirty="0">
                <a:cs typeface="Calibri"/>
              </a:rPr>
              <a:t> des </a:t>
            </a:r>
            <a:r>
              <a:rPr lang="fr-FR" sz="1400" dirty="0" err="1">
                <a:cs typeface="Calibri"/>
              </a:rPr>
              <a:t>wishlists</a:t>
            </a:r>
            <a:r>
              <a:rPr lang="fr-FR" sz="1400" dirty="0">
                <a:cs typeface="Calibri"/>
              </a:rPr>
              <a:t> des utilisateurs</a:t>
            </a:r>
            <a:endParaRPr lang="fr-FR" sz="1600" dirty="0">
              <a:cs typeface="Calibri"/>
            </a:endParaRPr>
          </a:p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Ce service enregistre la </a:t>
            </a:r>
            <a:r>
              <a:rPr lang="fr-FR" sz="2000" dirty="0" err="1">
                <a:cs typeface="Calibri"/>
              </a:rPr>
              <a:t>wishlist</a:t>
            </a:r>
            <a:r>
              <a:rPr lang="fr-FR" sz="2000" dirty="0">
                <a:cs typeface="Calibri"/>
              </a:rPr>
              <a:t> d’un utilisateur dans une DB interne constituée de suite de tuples &lt;id, pseudo, </a:t>
            </a:r>
            <a:r>
              <a:rPr lang="fr-FR" sz="2000" dirty="0" err="1">
                <a:cs typeface="Calibri"/>
              </a:rPr>
              <a:t>productId</a:t>
            </a:r>
            <a:r>
              <a:rPr lang="fr-FR" sz="2000" dirty="0">
                <a:cs typeface="Calibri"/>
              </a:rPr>
              <a:t>&gt;</a:t>
            </a:r>
          </a:p>
          <a:p>
            <a:pPr marL="285750" indent="-285750" algn="just">
              <a:spcAft>
                <a:spcPts val="500"/>
              </a:spcAft>
              <a:buFont typeface="Arial"/>
              <a:buChar char="•"/>
            </a:pPr>
            <a:r>
              <a:rPr lang="fr-FR" sz="2000" dirty="0">
                <a:cs typeface="Calibri"/>
              </a:rPr>
              <a:t>Si besoin, inspirez-vous du service </a:t>
            </a:r>
            <a:r>
              <a:rPr lang="fr-FR" sz="2000" i="1" dirty="0" err="1">
                <a:cs typeface="Calibri"/>
              </a:rPr>
              <a:t>reviews</a:t>
            </a:r>
            <a:r>
              <a:rPr lang="fr-FR" sz="2000" dirty="0">
                <a:cs typeface="Calibri"/>
              </a:rPr>
              <a:t> de l’exemple </a:t>
            </a:r>
            <a:r>
              <a:rPr lang="fr-FR" sz="2000" dirty="0" err="1">
                <a:cs typeface="Calibri"/>
              </a:rPr>
              <a:t>Catflix</a:t>
            </a:r>
            <a:endParaRPr lang="fr-FR" sz="2000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F82241-432E-8F73-5ABF-5C174894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561" y="828660"/>
            <a:ext cx="2042337" cy="24233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8E6DA05-1BBF-2292-55F1-4EE404598BDF}"/>
              </a:ext>
            </a:extLst>
          </p:cNvPr>
          <p:cNvSpPr txBox="1"/>
          <p:nvPr/>
        </p:nvSpPr>
        <p:spPr>
          <a:xfrm>
            <a:off x="8996561" y="77552"/>
            <a:ext cx="326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Dépendances à rajouter pour les services crées dans </a:t>
            </a:r>
            <a:r>
              <a:rPr lang="fr-BE" dirty="0" err="1"/>
              <a:t>intelli</a:t>
            </a:r>
            <a:r>
              <a:rPr lang="fr-BE" dirty="0"/>
              <a:t> j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065385-412F-4730-D5BE-B1DA0491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598" y="4488541"/>
            <a:ext cx="2324301" cy="21871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D68932A-E281-F1AA-2972-68263C1C5AEA}"/>
              </a:ext>
            </a:extLst>
          </p:cNvPr>
          <p:cNvSpPr txBox="1"/>
          <p:nvPr/>
        </p:nvSpPr>
        <p:spPr>
          <a:xfrm>
            <a:off x="8352249" y="3270121"/>
            <a:ext cx="383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Cette dépendance est rajouté uniquement pour les services qui doivent se connecter à d’autres comme le </a:t>
            </a:r>
            <a:r>
              <a:rPr lang="fr-BE" dirty="0" err="1"/>
              <a:t>wishlist</a:t>
            </a:r>
            <a:r>
              <a:rPr lang="fr-BE" dirty="0"/>
              <a:t> dans les exos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14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Évolution des architectures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9629775" cy="3257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monolithique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en couches (MVC, MVVM, …)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frontend/backend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orientée services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 panose="020F0502020204030204"/>
              </a:rPr>
              <a:t>Architecture </a:t>
            </a:r>
            <a:r>
              <a:rPr lang="fr-FR" sz="2800" dirty="0" err="1">
                <a:cs typeface="Calibri" panose="020F0502020204030204"/>
              </a:rPr>
              <a:t>microservices</a:t>
            </a:r>
            <a:endParaRPr lang="fr-FR" sz="2400" dirty="0">
              <a:cs typeface="Calibri" panose="020F0502020204030204"/>
            </a:endParaRPr>
          </a:p>
        </p:txBody>
      </p:sp>
      <p:pic>
        <p:nvPicPr>
          <p:cNvPr id="5" name="Image 5" descr="Une image contenant texte, plat, table, capture d’écran&#10;&#10;Description générée automatiquement">
            <a:extLst>
              <a:ext uri="{FF2B5EF4-FFF2-40B4-BE49-F238E27FC236}">
                <a16:creationId xmlns:a16="http://schemas.microsoft.com/office/drawing/2014/main" id="{5FA44C90-4441-0A8B-160A-D577EF19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163" y="1380343"/>
            <a:ext cx="3222886" cy="48280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A4D4E03-F01E-D7BA-42AB-AD0F884B95F9}"/>
              </a:ext>
            </a:extLst>
          </p:cNvPr>
          <p:cNvSpPr txBox="1"/>
          <p:nvPr/>
        </p:nvSpPr>
        <p:spPr>
          <a:xfrm flipH="1">
            <a:off x="1449642" y="4936673"/>
            <a:ext cx="2610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>
                <a:solidFill>
                  <a:srgbClr val="7030A0"/>
                </a:solidFill>
              </a:rPr>
              <a:t>Application dans laquelle il y a plusieurs service et chaque service est une app</a:t>
            </a:r>
            <a:endParaRPr lang="fr-FR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Architecture </a:t>
            </a:r>
            <a:r>
              <a:rPr lang="fr-BE" dirty="0" err="1"/>
              <a:t>microservices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9629775" cy="1964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/>
              </a:rPr>
              <a:t>Une responsabilité = Un service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/>
              </a:rPr>
              <a:t>Chaque service est indépendant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800" dirty="0">
                <a:cs typeface="Calibri"/>
              </a:rPr>
              <a:t>Interconnectés par API</a:t>
            </a:r>
          </a:p>
        </p:txBody>
      </p:sp>
    </p:spTree>
    <p:extLst>
      <p:ext uri="{BB962C8B-B14F-4D97-AF65-F5344CB8AC3E}">
        <p14:creationId xmlns:p14="http://schemas.microsoft.com/office/powerpoint/2010/main" val="37190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/>
              <a:t>Application </a:t>
            </a:r>
            <a:r>
              <a:rPr lang="fr-BE" sz="3600" dirty="0" err="1"/>
              <a:t>Properties</a:t>
            </a:r>
            <a:endParaRPr lang="fr-BE" sz="3600" dirty="0" err="1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575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 err="1"/>
              <a:t>Properties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3860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Fichier </a:t>
            </a:r>
            <a:r>
              <a:rPr lang="fr-FR" sz="2800" i="1" dirty="0" err="1">
                <a:cs typeface="Calibri"/>
              </a:rPr>
              <a:t>application.properties</a:t>
            </a:r>
            <a:r>
              <a:rPr lang="fr-FR" sz="2800" dirty="0">
                <a:cs typeface="Calibri"/>
              </a:rPr>
              <a:t> dans le dossier </a:t>
            </a:r>
            <a:r>
              <a:rPr lang="fr-FR" sz="2800" i="1" dirty="0" err="1">
                <a:cs typeface="Calibri"/>
              </a:rPr>
              <a:t>resources</a:t>
            </a:r>
            <a:endParaRPr lang="fr-FR" sz="2800" i="1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Informations de l'application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</a:rPr>
              <a:t>Configuration des dépendances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2800" dirty="0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2800" dirty="0"/>
              <a:t>=</a:t>
            </a:r>
            <a:r>
              <a:rPr lang="fr-BE" sz="2800" dirty="0" err="1">
                <a:solidFill>
                  <a:srgbClr val="008000"/>
                </a:solidFill>
                <a:effectLst/>
              </a:rPr>
              <a:t>videos</a:t>
            </a:r>
            <a:br>
              <a:rPr lang="fr-BE" sz="2800" dirty="0">
                <a:solidFill>
                  <a:srgbClr val="008000"/>
                </a:solidFill>
                <a:effectLst/>
              </a:rPr>
            </a:br>
            <a:r>
              <a:rPr lang="fr-BE" sz="2800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2800" dirty="0"/>
              <a:t>=</a:t>
            </a:r>
            <a:r>
              <a:rPr lang="fr-BE" sz="2800" dirty="0">
                <a:solidFill>
                  <a:srgbClr val="0000FF"/>
                </a:solidFill>
                <a:effectLst/>
              </a:rPr>
              <a:t>9001 </a:t>
            </a:r>
            <a:endParaRPr lang="fr-FR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</p:txBody>
      </p:sp>
      <p:sp>
        <p:nvSpPr>
          <p:cNvPr id="4" name="Organigramme : Extraire 3">
            <a:extLst>
              <a:ext uri="{FF2B5EF4-FFF2-40B4-BE49-F238E27FC236}">
                <a16:creationId xmlns:a16="http://schemas.microsoft.com/office/drawing/2014/main" id="{F944CD55-8957-0CC3-CDC7-70949A7A7ABD}"/>
              </a:ext>
            </a:extLst>
          </p:cNvPr>
          <p:cNvSpPr/>
          <p:nvPr/>
        </p:nvSpPr>
        <p:spPr>
          <a:xfrm>
            <a:off x="3915295" y="4455622"/>
            <a:ext cx="565265" cy="556953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1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>
          <a:xfrm>
            <a:off x="362916" y="-586471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750584"/>
          </a:xfrm>
        </p:spPr>
        <p:txBody>
          <a:bodyPr>
            <a:normAutofit/>
          </a:bodyPr>
          <a:lstStyle/>
          <a:p>
            <a:pPr algn="ctr"/>
            <a:r>
              <a:rPr lang="fr-BE" sz="3600" dirty="0">
                <a:cs typeface="Calibri Light"/>
              </a:rPr>
              <a:t>Service Discovery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C4071-1358-410F-88AD-2899F8A8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fr-BE" sz="1800" dirty="0"/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72DA48-D761-44A1-9F04-119560C85310}"/>
              </a:ext>
            </a:extLst>
          </p:cNvPr>
          <p:cNvSpPr txBox="1">
            <a:spLocks/>
          </p:cNvSpPr>
          <p:nvPr/>
        </p:nvSpPr>
        <p:spPr>
          <a:xfrm>
            <a:off x="1407850" y="2739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239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Service </a:t>
            </a:r>
            <a:r>
              <a:rPr lang="fr-BE" dirty="0" err="1"/>
              <a:t>discovery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286932" y="1507066"/>
            <a:ext cx="6850349" cy="29982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Quel service est disponible ?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Comment y accéder ?</a:t>
            </a: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nl-BE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nl-BE" sz="2800" dirty="0">
                <a:cs typeface="Calibri"/>
              </a:rPr>
              <a:t>Une responsabilité = Un service</a:t>
            </a:r>
            <a:endParaRPr lang="fr-FR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r>
              <a:rPr lang="fr-FR" sz="2800" dirty="0">
                <a:cs typeface="Calibri"/>
                <a:sym typeface="Wingdings" pitchFamily="2" charset="2"/>
              </a:rPr>
              <a:t> Discovery service</a:t>
            </a:r>
            <a:endParaRPr lang="fr-FR" sz="2800" dirty="0">
              <a:cs typeface="Calibri"/>
            </a:endParaRPr>
          </a:p>
          <a:p>
            <a:pPr marL="285750" indent="-285750">
              <a:spcAft>
                <a:spcPts val="500"/>
              </a:spcAft>
              <a:buFont typeface="Arial"/>
              <a:buChar char="•"/>
            </a:pP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89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DD1E962-E48C-434A-8878-592FECFFA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41" y="-264476"/>
            <a:ext cx="5677392" cy="3292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87821B-6970-4EE0-80B7-51533E1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29"/>
            <a:ext cx="10515600" cy="1325563"/>
          </a:xfrm>
        </p:spPr>
        <p:txBody>
          <a:bodyPr/>
          <a:lstStyle/>
          <a:p>
            <a:r>
              <a:rPr lang="fr-BE" dirty="0"/>
              <a:t>Eureka server== </a:t>
            </a:r>
            <a:r>
              <a:rPr lang="fr-BE" dirty="0">
                <a:solidFill>
                  <a:srgbClr val="7030A0"/>
                </a:solidFill>
              </a:rPr>
              <a:t>service Discovery</a:t>
            </a:r>
            <a:endParaRPr lang="fr-FR" dirty="0" err="1">
              <a:solidFill>
                <a:srgbClr val="7030A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8E4038-A953-6F1F-17D3-EFD527A9F7F6}"/>
              </a:ext>
            </a:extLst>
          </p:cNvPr>
          <p:cNvSpPr txBox="1"/>
          <p:nvPr/>
        </p:nvSpPr>
        <p:spPr>
          <a:xfrm>
            <a:off x="1336921" y="1381586"/>
            <a:ext cx="6850349" cy="47807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r-BE" sz="1600" dirty="0">
                <a:effectLst/>
              </a:rPr>
              <a:t>&gt;&gt;&gt; </a:t>
            </a:r>
            <a:r>
              <a:rPr lang="fr-BE" sz="1600" dirty="0" err="1">
                <a:effectLst/>
              </a:rPr>
              <a:t>application.properties</a:t>
            </a:r>
            <a:endParaRPr lang="fr-BE" sz="1600" dirty="0">
              <a:effectLst/>
            </a:endParaRPr>
          </a:p>
          <a:p>
            <a:pPr>
              <a:spcAft>
                <a:spcPts val="500"/>
              </a:spcAft>
            </a:pPr>
            <a:r>
              <a:rPr lang="fr-BE" sz="1600" dirty="0" err="1">
                <a:solidFill>
                  <a:srgbClr val="000080"/>
                </a:solidFill>
                <a:effectLst/>
              </a:rPr>
              <a:t>spring.application.name</a:t>
            </a:r>
            <a:r>
              <a:rPr lang="fr-BE" sz="1600" dirty="0"/>
              <a:t>=</a:t>
            </a:r>
            <a:r>
              <a:rPr lang="fr-BE" sz="1600" dirty="0" err="1">
                <a:solidFill>
                  <a:srgbClr val="008000"/>
                </a:solidFill>
                <a:effectLst/>
              </a:rPr>
              <a:t>eureka</a:t>
            </a:r>
            <a:r>
              <a:rPr lang="fr-BE" sz="1600" dirty="0">
                <a:solidFill>
                  <a:srgbClr val="008000"/>
                </a:solidFill>
                <a:effectLst/>
              </a:rPr>
              <a:t>-server</a:t>
            </a:r>
            <a:br>
              <a:rPr lang="fr-BE" sz="1600" dirty="0">
                <a:solidFill>
                  <a:srgbClr val="008000"/>
                </a:solidFill>
                <a:effectLst/>
              </a:rPr>
            </a:br>
            <a:r>
              <a:rPr lang="fr-BE" sz="1600" dirty="0" err="1">
                <a:solidFill>
                  <a:srgbClr val="000080"/>
                </a:solidFill>
                <a:effectLst/>
              </a:rPr>
              <a:t>server.port</a:t>
            </a:r>
            <a:r>
              <a:rPr lang="fr-BE" sz="1600" dirty="0"/>
              <a:t>=</a:t>
            </a:r>
            <a:r>
              <a:rPr lang="fr-BE" sz="1600" dirty="0">
                <a:solidFill>
                  <a:srgbClr val="0000FF"/>
                </a:solidFill>
                <a:effectLst/>
              </a:rPr>
              <a:t>9000</a:t>
            </a:r>
            <a:br>
              <a:rPr lang="fr-BE" sz="1600" b="1" dirty="0">
                <a:solidFill>
                  <a:srgbClr val="0000FF"/>
                </a:solidFill>
                <a:effectLst/>
              </a:rPr>
            </a:br>
            <a:br>
              <a:rPr lang="fr-BE" sz="1600" b="1" dirty="0">
                <a:solidFill>
                  <a:srgbClr val="0000FF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eureka.client.register-with-eureka</a:t>
            </a:r>
            <a:r>
              <a:rPr lang="fr-BE" sz="1600" dirty="0"/>
              <a:t>=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false</a:t>
            </a:r>
            <a:br>
              <a:rPr lang="fr-BE" sz="1600" b="1" dirty="0">
                <a:solidFill>
                  <a:srgbClr val="000080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eureka.client.fetch-registry</a:t>
            </a:r>
            <a:r>
              <a:rPr lang="fr-BE" sz="1600" dirty="0"/>
              <a:t>=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false</a:t>
            </a:r>
            <a:br>
              <a:rPr lang="fr-BE" sz="1600" b="1" dirty="0">
                <a:solidFill>
                  <a:srgbClr val="000080"/>
                </a:solidFill>
                <a:effectLst/>
              </a:rPr>
            </a:br>
            <a:r>
              <a:rPr lang="fr-BE" sz="1600" b="1" dirty="0" err="1">
                <a:solidFill>
                  <a:srgbClr val="000080"/>
                </a:solidFill>
                <a:effectLst/>
              </a:rPr>
              <a:t>eureka.client.service-url.defaultZone</a:t>
            </a:r>
            <a:r>
              <a:rPr lang="fr-BE" sz="1600" dirty="0"/>
              <a:t>=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http://localhost:9000/</a:t>
            </a:r>
            <a:r>
              <a:rPr lang="fr-BE" sz="1600" b="1" dirty="0" err="1">
                <a:solidFill>
                  <a:srgbClr val="008000"/>
                </a:solidFill>
                <a:effectLst/>
              </a:rPr>
              <a:t>eureka</a:t>
            </a:r>
            <a:r>
              <a:rPr lang="fr-BE" sz="1600" b="1" dirty="0">
                <a:solidFill>
                  <a:srgbClr val="008000"/>
                </a:solidFill>
                <a:effectLst/>
              </a:rPr>
              <a:t>/</a:t>
            </a:r>
          </a:p>
          <a:p>
            <a:pPr>
              <a:spcAft>
                <a:spcPts val="500"/>
              </a:spcAft>
            </a:pPr>
            <a:endParaRPr lang="fr-BE" sz="1600" dirty="0">
              <a:solidFill>
                <a:srgbClr val="89CA78"/>
              </a:solidFill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cs typeface="Calibri"/>
              </a:rPr>
              <a:t>&gt;&gt;&gt; </a:t>
            </a:r>
            <a:r>
              <a:rPr lang="fr-BE" sz="1600" dirty="0" err="1">
                <a:cs typeface="Calibri"/>
              </a:rPr>
              <a:t>EurekaServerApplication.java</a:t>
            </a:r>
            <a:endParaRPr lang="fr-BE" sz="1600" dirty="0">
              <a:cs typeface="Calibri"/>
            </a:endParaRPr>
          </a:p>
          <a:p>
            <a:pPr>
              <a:spcAft>
                <a:spcPts val="500"/>
              </a:spcAft>
            </a:pPr>
            <a:r>
              <a:rPr lang="fr-BE" sz="1600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dirty="0" err="1">
                <a:solidFill>
                  <a:srgbClr val="808000"/>
                </a:solidFill>
                <a:effectLst/>
              </a:rPr>
              <a:t>SpringBootApplication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808000"/>
                </a:solidFill>
                <a:effectLst/>
              </a:rPr>
              <a:t>@</a:t>
            </a:r>
            <a:r>
              <a:rPr lang="fr-BE" sz="1600" b="1" dirty="0" err="1">
                <a:solidFill>
                  <a:srgbClr val="808000"/>
                </a:solidFill>
                <a:effectLst/>
              </a:rPr>
              <a:t>EnableEurekaServer</a:t>
            </a:r>
            <a:br>
              <a:rPr lang="fr-BE" sz="1600" dirty="0">
                <a:solidFill>
                  <a:srgbClr val="808000"/>
                </a:solidFill>
                <a:effectLst/>
              </a:rPr>
            </a:br>
            <a:r>
              <a:rPr lang="fr-BE" sz="16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fr-BE" sz="1600" dirty="0" err="1"/>
              <a:t>EurekaServerApplication</a:t>
            </a:r>
            <a:r>
              <a:rPr lang="fr-BE" sz="1600" dirty="0"/>
              <a:t> {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    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public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static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fr-BE" sz="1600" b="1" dirty="0">
                <a:solidFill>
                  <a:srgbClr val="000080"/>
                </a:solidFill>
                <a:effectLst/>
              </a:rPr>
              <a:t> </a:t>
            </a:r>
            <a:r>
              <a:rPr lang="fr-BE" sz="1600" dirty="0"/>
              <a:t>main(String[] args) {</a:t>
            </a:r>
            <a:br>
              <a:rPr lang="fr-BE" sz="1600" dirty="0"/>
            </a:br>
            <a:r>
              <a:rPr lang="fr-BE" sz="1600" dirty="0"/>
              <a:t>        </a:t>
            </a:r>
            <a:r>
              <a:rPr lang="fr-BE" sz="1600" dirty="0" err="1"/>
              <a:t>SpringApplication.</a:t>
            </a:r>
            <a:r>
              <a:rPr lang="fr-BE" sz="1600" i="1" dirty="0" err="1">
                <a:effectLst/>
              </a:rPr>
              <a:t>run</a:t>
            </a:r>
            <a:r>
              <a:rPr lang="fr-BE" sz="1600" dirty="0"/>
              <a:t>(</a:t>
            </a:r>
            <a:r>
              <a:rPr lang="fr-BE" sz="1600" dirty="0" err="1"/>
              <a:t>EurekaServerApplication.</a:t>
            </a:r>
            <a:r>
              <a:rPr lang="fr-BE" sz="16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fr-BE" sz="1600" dirty="0"/>
              <a:t>, args);</a:t>
            </a:r>
            <a:br>
              <a:rPr lang="fr-BE" sz="1600" dirty="0"/>
            </a:br>
            <a:r>
              <a:rPr lang="fr-BE" sz="1600" dirty="0"/>
              <a:t>    }</a:t>
            </a:r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}</a:t>
            </a:r>
            <a:endParaRPr lang="fr-FR" sz="1600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C07CE2-D2A6-7F1F-55A2-B28DD02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31" y="3474454"/>
            <a:ext cx="4996478" cy="11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22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f185228-d0ce-4b0b-b59f-3a34cdc9a5e8" xsi:nil="true"/>
    <lcf76f155ced4ddcb4097134ff3c332f xmlns="c7472d64-0d3a-484e-8dae-9877b44b21b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D1306D512654B98E69FC24695A753" ma:contentTypeVersion="13" ma:contentTypeDescription="Crée un document." ma:contentTypeScope="" ma:versionID="48608543ca65c4cc859d010b3df4682a">
  <xsd:schema xmlns:xsd="http://www.w3.org/2001/XMLSchema" xmlns:xs="http://www.w3.org/2001/XMLSchema" xmlns:p="http://schemas.microsoft.com/office/2006/metadata/properties" xmlns:ns2="c7472d64-0d3a-484e-8dae-9877b44b21bc" xmlns:ns3="3f185228-d0ce-4b0b-b59f-3a34cdc9a5e8" targetNamespace="http://schemas.microsoft.com/office/2006/metadata/properties" ma:root="true" ma:fieldsID="0ce71702d001c1d25d6014bf9496571e" ns2:_="" ns3:_="">
    <xsd:import namespace="c7472d64-0d3a-484e-8dae-9877b44b21bc"/>
    <xsd:import namespace="3f185228-d0ce-4b0b-b59f-3a34cdc9a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72d64-0d3a-484e-8dae-9877b44b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85228-d0ce-4b0b-b59f-3a34cdc9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68feede-4adb-4166-85fa-b177792af49a}" ma:internalName="TaxCatchAll" ma:showField="CatchAllData" ma:web="3f185228-d0ce-4b0b-b59f-3a34cdc9a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399A14-901F-4E3A-933F-047BF75D1C0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f185228-d0ce-4b0b-b59f-3a34cdc9a5e8"/>
    <ds:schemaRef ds:uri="c7472d64-0d3a-484e-8dae-9877b44b21b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5346D7-8E50-487F-A956-50A748CCA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472d64-0d3a-484e-8dae-9877b44b21bc"/>
    <ds:schemaRef ds:uri="3f185228-d0ce-4b0b-b59f-3a34cdc9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8E240D-34A4-40CE-A20F-0CE06D0EFD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1003</Words>
  <Application>Microsoft Office PowerPoint</Application>
  <PresentationFormat>Grand écran</PresentationFormat>
  <Paragraphs>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BINV3140 Spring</vt:lpstr>
      <vt:lpstr>Architecture microservices</vt:lpstr>
      <vt:lpstr>Évolution des architectures</vt:lpstr>
      <vt:lpstr>Architecture microservices</vt:lpstr>
      <vt:lpstr>Application Properties</vt:lpstr>
      <vt:lpstr>Properties</vt:lpstr>
      <vt:lpstr>Service Discovery</vt:lpstr>
      <vt:lpstr>Service discovery</vt:lpstr>
      <vt:lpstr>Eureka server== service Discovery</vt:lpstr>
      <vt:lpstr>Eureka clients</vt:lpstr>
      <vt:lpstr>Eureka discovery</vt:lpstr>
      <vt:lpstr>Communication entre services</vt:lpstr>
      <vt:lpstr>Catflix : videos service</vt:lpstr>
      <vt:lpstr>Catflix : users service</vt:lpstr>
      <vt:lpstr>Catflix : reviews service</vt:lpstr>
      <vt:lpstr>Find the best 3 videos</vt:lpstr>
      <vt:lpstr>OpenFeign permet de contacter d’autres services</vt:lpstr>
      <vt:lpstr>OpenFeign</vt:lpstr>
      <vt:lpstr>Data Transfer Object</vt:lpstr>
      <vt:lpstr>Configuration IntelliJ</vt:lpstr>
      <vt:lpstr>Configuration IntelliJ</vt:lpstr>
      <vt:lpstr>Exercice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LAPIERE</dc:creator>
  <cp:lastModifiedBy>kueze nounga</cp:lastModifiedBy>
  <cp:revision>305</cp:revision>
  <dcterms:created xsi:type="dcterms:W3CDTF">2021-09-08T09:55:27Z</dcterms:created>
  <dcterms:modified xsi:type="dcterms:W3CDTF">2023-10-04T13:46:24Z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0x010100D3ED1306D512654B98E69FC24695A753</vt:lpwstr>
  </property>
</Properties>
</file>