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75" r:id="rId5"/>
    <p:sldId id="274" r:id="rId6"/>
    <p:sldId id="260" r:id="rId7"/>
    <p:sldId id="276" r:id="rId8"/>
    <p:sldId id="277" r:id="rId9"/>
    <p:sldId id="278" r:id="rId10"/>
    <p:sldId id="279" r:id="rId11"/>
    <p:sldId id="288" r:id="rId12"/>
    <p:sldId id="291" r:id="rId13"/>
    <p:sldId id="280" r:id="rId14"/>
    <p:sldId id="289" r:id="rId15"/>
    <p:sldId id="290" r:id="rId16"/>
    <p:sldId id="281" r:id="rId17"/>
    <p:sldId id="282" r:id="rId18"/>
    <p:sldId id="28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7DBFF7-907F-75DC-582C-4C17F442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088" y="2148110"/>
            <a:ext cx="8911687" cy="1280890"/>
          </a:xfrm>
        </p:spPr>
        <p:txBody>
          <a:bodyPr>
            <a:normAutofit/>
          </a:bodyPr>
          <a:lstStyle/>
          <a:p>
            <a:r>
              <a:rPr lang="hu-HU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Anyaközösség</a:t>
            </a:r>
          </a:p>
        </p:txBody>
      </p:sp>
    </p:spTree>
    <p:extLst>
      <p:ext uri="{BB962C8B-B14F-4D97-AF65-F5344CB8AC3E}">
        <p14:creationId xmlns:p14="http://schemas.microsoft.com/office/powerpoint/2010/main" val="327235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0C4C7C1-151B-A425-4B15-7EB3BBD4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14" b="9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70A1A518-317D-C0A2-5CEF-62D7D936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7" b="138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2F5C0656-8EA9-5B3A-E585-414A1B474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4" b="190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4C69CAB-C531-4E4B-2D6F-8E2623ABE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0" b="120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7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asztal látható">
            <a:extLst>
              <a:ext uri="{FF2B5EF4-FFF2-40B4-BE49-F238E27FC236}">
                <a16:creationId xmlns:a16="http://schemas.microsoft.com/office/drawing/2014/main" id="{E39FECF2-E4BF-DF12-7553-CB957065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3" b="19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B2600A0-0CD5-0BDC-5677-062039A73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03CF11F-3080-B983-0A11-7C18F6D17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8" b="11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6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7C6D9F1-BBF3-7E7B-5492-37A75521F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1" b="227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8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Webhely látható&#10;&#10;Automatikusan generált leírás">
            <a:extLst>
              <a:ext uri="{FF2B5EF4-FFF2-40B4-BE49-F238E27FC236}">
                <a16:creationId xmlns:a16="http://schemas.microsoft.com/office/drawing/2014/main" id="{B61C5F89-A697-9402-D682-5EB3CECE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9" b="18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9512E-AD22-E238-A084-F404356B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428" y="2788555"/>
            <a:ext cx="8911687" cy="1280890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Köszönjük a figyelmet!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9A25C2-F21B-7812-9AAE-ADB9028E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>
                <a:solidFill>
                  <a:schemeClr val="accent1">
                    <a:lumMod val="75000"/>
                  </a:schemeClr>
                </a:solidFill>
                <a:latin typeface="Calibri "/>
                <a:cs typeface="Calibri" panose="020F0502020204030204" pitchFamily="34" charset="0"/>
              </a:rPr>
              <a:t>A csoport tagjai: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8ED529-EB20-443A-B74F-0338E150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Palotai Hanga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 err="1">
                <a:solidFill>
                  <a:schemeClr val="accent1">
                    <a:lumMod val="75000"/>
                  </a:schemeClr>
                </a:solidFill>
                <a:latin typeface="Calibri "/>
              </a:rPr>
              <a:t>Bernhardt</a:t>
            </a:r>
            <a:r>
              <a:rPr lang="hu-HU" sz="40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 Dorottya</a:t>
            </a:r>
          </a:p>
        </p:txBody>
      </p:sp>
    </p:spTree>
    <p:extLst>
      <p:ext uri="{BB962C8B-B14F-4D97-AF65-F5344CB8AC3E}">
        <p14:creationId xmlns:p14="http://schemas.microsoft.com/office/powerpoint/2010/main" val="41155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CA49E-9970-CE02-946B-4483D83B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 program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C1AAE-664D-B76C-C50C-45D13C02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168680" cy="451658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52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Anyák megszólítása (általuk használt márkák, termékek és azok összetevőinek bemutatása)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52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Praktikusság (életszerűség)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52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 weboldal későbbi felhasználása (fórum, felhasználói felület, termékkategóriák- és regisztráció kibővítése, ) 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11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D9D58-A12E-2F1C-71FC-634159C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22" y="273128"/>
            <a:ext cx="8911687" cy="1280890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Kitűzött feladatok:</a:t>
            </a:r>
            <a:endParaRPr lang="hu-HU" sz="6000" dirty="0">
              <a:latin typeface="Calibri 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8DE89E-2AA6-6C0D-39CD-393F0A7A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1022" y="1554018"/>
            <a:ext cx="3992732" cy="576262"/>
          </a:xfrm>
        </p:spPr>
        <p:txBody>
          <a:bodyPr/>
          <a:lstStyle/>
          <a:p>
            <a:r>
              <a:rPr lang="hu-HU" sz="40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Hanga: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905313-4F36-512A-8CCA-3425E18C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5274" y="2294506"/>
            <a:ext cx="4498571" cy="437414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Összevetők feltöltése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sz="2000" b="1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Szépségápolás: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Termékek feltöltése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Adatbázis létrehozása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Hozzászólások írása</a:t>
            </a:r>
          </a:p>
          <a:p>
            <a:pPr marL="457200" lvl="1" indent="0">
              <a:buNone/>
            </a:pPr>
            <a:endParaRPr lang="hu-HU" sz="2200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Háztartás: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Termékek feltöltése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Adatbázis létrehozása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Hozzászólások írása</a:t>
            </a:r>
          </a:p>
          <a:p>
            <a:pPr marL="57150" indent="0">
              <a:buNone/>
            </a:pPr>
            <a:endParaRPr lang="hu-H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hu-HU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860EF1D-D1BC-25B9-E94C-DB03EAAF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767" y="1554018"/>
            <a:ext cx="3999001" cy="576262"/>
          </a:xfrm>
        </p:spPr>
        <p:txBody>
          <a:bodyPr/>
          <a:lstStyle/>
          <a:p>
            <a:r>
              <a:rPr lang="hu-HU" sz="40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Dorottya: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B52C9C1-4ECC-EB0A-E23A-33466F32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30012" y="2263104"/>
            <a:ext cx="4498570" cy="448498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Márkák feltöltése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sz="2200" b="1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 err="1">
                <a:solidFill>
                  <a:schemeClr val="accent1">
                    <a:lumMod val="75000"/>
                  </a:schemeClr>
                </a:solidFill>
                <a:latin typeface="Calibri "/>
              </a:rPr>
              <a:t>Bio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Termékek feltöltése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Adatbázis létrehozása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Hozzászólások írása</a:t>
            </a:r>
          </a:p>
          <a:p>
            <a:pPr marL="457200" lvl="1" indent="0">
              <a:buNone/>
            </a:pPr>
            <a:endParaRPr lang="hu-HU" sz="2200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Étrend-kiegészítők: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Termékek feltöltése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Adatbázis létrehozása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Hozzászólások írása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42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embléma látható&#10;&#10;Automatikusan generált leírás">
            <a:extLst>
              <a:ext uri="{FF2B5EF4-FFF2-40B4-BE49-F238E27FC236}">
                <a16:creationId xmlns:a16="http://schemas.microsoft.com/office/drawing/2014/main" id="{B7A15C99-921F-CC0E-78B9-8AA0E4B41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" b="228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25090-179F-3F11-9DF1-7DBE28AB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BFDDA86-447F-8D89-82CC-1D823680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8683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865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képernyőkép látható&#10;&#10;Automatikusan generált leírás">
            <a:extLst>
              <a:ext uri="{FF2B5EF4-FFF2-40B4-BE49-F238E27FC236}">
                <a16:creationId xmlns:a16="http://schemas.microsoft.com/office/drawing/2014/main" id="{3F7E28DA-36C6-015F-3F45-9AA1E278A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38" b="137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képernyőkép látható">
            <a:extLst>
              <a:ext uri="{FF2B5EF4-FFF2-40B4-BE49-F238E27FC236}">
                <a16:creationId xmlns:a16="http://schemas.microsoft.com/office/drawing/2014/main" id="{17A4B9D3-0ED7-0642-28D3-ECB7B7BAB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1" b="6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23B916C-1951-069C-5A8B-15C66914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690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Vörös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égvirágos üveg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95</Words>
  <Application>Microsoft Office PowerPoint</Application>
  <PresentationFormat>Szélesvásznú</PresentationFormat>
  <Paragraphs>35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</vt:lpstr>
      <vt:lpstr>Century Gothic</vt:lpstr>
      <vt:lpstr>Wingdings</vt:lpstr>
      <vt:lpstr>Wingdings 3</vt:lpstr>
      <vt:lpstr>Szálak</vt:lpstr>
      <vt:lpstr>Anyaközösség</vt:lpstr>
      <vt:lpstr>A csoport tagjai:</vt:lpstr>
      <vt:lpstr>A program célja:</vt:lpstr>
      <vt:lpstr>Kitűzött feladatok: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Anyaközösség</dc:title>
  <dc:creator>Dorottya1203@sulid.hu</dc:creator>
  <cp:lastModifiedBy>Dorottya1203@sulid.hu</cp:lastModifiedBy>
  <cp:revision>12</cp:revision>
  <dcterms:created xsi:type="dcterms:W3CDTF">2023-01-24T18:53:55Z</dcterms:created>
  <dcterms:modified xsi:type="dcterms:W3CDTF">2023-05-02T20:43:43Z</dcterms:modified>
</cp:coreProperties>
</file>