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7AB8-1849-032D-5DCE-C1EE3F78E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98C2F-E17B-E6BE-ED87-327A03A36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055C-A03D-B4CF-F07B-32FC1BFB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46CE-4769-44D4-951F-3AA5F1703E9A}" type="datetimeFigureOut">
              <a:rPr lang="en-UG" smtClean="0"/>
              <a:t>11/03/2025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2DCE-1DD3-A96B-D8D6-73E0B71C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Bulambuli</a:t>
            </a:r>
            <a:r>
              <a:rPr lang="en-US" dirty="0"/>
              <a:t> Q1 2025 Health Layering Report</a:t>
            </a:r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0013-2B5A-0121-473D-64222822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C32-7ECD-4CC1-8BFA-65BDFBB492F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299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341-E06B-86B7-AAA5-FF095419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D463-24AB-23EF-32FE-39CFE986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CB03-9EF0-7FE9-B04A-0853E99E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46CE-4769-44D4-951F-3AA5F1703E9A}" type="datetimeFigureOut">
              <a:rPr lang="en-UG" smtClean="0"/>
              <a:t>11/03/2025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E36E-5C12-7E3F-43F0-BEEA7822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Bulambuli</a:t>
            </a:r>
            <a:r>
              <a:rPr lang="en-US" dirty="0"/>
              <a:t> Q1 2025 Health Layering Report</a:t>
            </a:r>
            <a:endParaRPr lang="en-UG" dirty="0"/>
          </a:p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8463-15EB-7001-A4A7-2767CD9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C32-7ECD-4CC1-8BFA-65BDFBB492F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3394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AC5F-60DA-064C-B1CB-0EEBF99B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C028-6A6B-3673-2B96-08D79110A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2F13B-0280-6E26-1F79-4DABD655F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2A0A-F325-EFD8-467E-BE7197F3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46CE-4769-44D4-951F-3AA5F1703E9A}" type="datetimeFigureOut">
              <a:rPr lang="en-UG" smtClean="0"/>
              <a:t>11/03/2025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72D1E-9900-0743-CFB0-33F7FC39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Bulambuli</a:t>
            </a:r>
            <a:r>
              <a:rPr lang="en-US" dirty="0"/>
              <a:t> Q1 2025 Health Layering Report</a:t>
            </a:r>
            <a:endParaRPr lang="en-UG" dirty="0"/>
          </a:p>
          <a:p>
            <a:endParaRPr lang="en-U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20C11-385F-F2A1-AEA2-B25DFBD2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C32-7ECD-4CC1-8BFA-65BDFBB492F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552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4E1A-E96C-8CB3-0470-2DC1F95E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7CCC-BBAF-2439-CF52-D10695AA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4859-7473-9E95-D18C-E347F70CE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C46CE-4769-44D4-951F-3AA5F1703E9A}" type="datetimeFigureOut">
              <a:rPr lang="en-UG" smtClean="0"/>
              <a:t>11/03/2025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94F0-14BD-0F06-CEAE-0075391E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Bulambuli</a:t>
            </a:r>
            <a:r>
              <a:rPr lang="en-US" dirty="0"/>
              <a:t> Q1 2025 Health Layering Report</a:t>
            </a:r>
            <a:endParaRPr lang="en-UG" dirty="0"/>
          </a:p>
          <a:p>
            <a:endParaRPr lang="en-U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B9A9-4D74-A2FF-AB95-BF8FAFABC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8AC32-7ECD-4CC1-8BFA-65BDFBB492F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9856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Dorcus Acheng</dc:creator>
  <cp:lastModifiedBy>Dorcus Acheng</cp:lastModifiedBy>
  <cp:revision>1</cp:revision>
  <dcterms:created xsi:type="dcterms:W3CDTF">2025-03-11T16:08:30Z</dcterms:created>
  <dcterms:modified xsi:type="dcterms:W3CDTF">2025-03-11T16:12:09Z</dcterms:modified>
</cp:coreProperties>
</file>