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8C21E-5709-4846-A60C-96AEFF2EDD87}" type="datetimeFigureOut">
              <a:rPr lang="en-UG" smtClean="0"/>
              <a:t>11/03/2025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258C9-5695-4086-ACBB-F39CC43AD946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363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04AC-3D43-60C8-D47F-9B4EF5DA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7DDA2-C71F-02CD-3721-C2B7D19D3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A666-B6EB-DBFF-C290-2C2AFE37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5FB7-F1D0-43C7-8BCE-C1095965015D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8CF9-B6A5-BAA9-2FCD-CE257EDF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17A6-146B-F679-A4DA-9D220A95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1109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4941-CC3E-3760-AA16-F656C32D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E1955-9444-F2F6-4919-45CEEFFF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103D-041E-6BD4-1A50-7FAAF1EE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E79C-BD07-49AC-86AF-37B81C83E993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EBA5-FA0B-3469-236E-11A5A439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2FB3-F819-D377-A770-3FEDC85C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707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3C1EF-263F-F174-35A2-21A3889A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E831-7BB3-86DE-3FC7-2D6ECD0C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18CF-6E28-EA46-ABBA-CECCE664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BF6B-5E9B-42C6-ABDA-B2602F05C01C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AB85-3311-277B-41E9-7FFBC2C3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1352-20B1-5029-D795-001B1B82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2225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B16E-2135-BB31-0ABE-62BFAE2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78D-85AA-1D04-122A-EF7B1733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5832-22A8-D493-B4D0-D3DF26A1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15C-DE93-4262-81CF-364137FB6D93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342F-D6A6-C121-D117-D62C20E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84A-9CA7-1B7D-D2D1-E3AACB11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6433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AFC-5AC4-5CFF-AC74-8C0EF3E4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2BF1-2FFB-8D6A-5FB8-C5FB368E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619E-AC78-30D6-B720-9C195E4A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1CC2-5B41-4949-A74D-0590EF2B8320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3ABC-F9AB-7CBB-51E1-DA20C3BE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C4A4-03A6-026A-7852-02781624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879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104-E6EE-9B62-C5A4-57B0F0A1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D02B-BBAD-001D-41F2-B645BD703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7CF75-F080-6928-35DE-A812A6B3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E0A4-9F3B-05A4-7DDA-0987F0BF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44B4-A3E4-4BA9-B8D1-C340341D15F7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45194-EF4D-970F-A435-99D02D7A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F4DB-E284-801B-BA6B-4F2F0FD4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7797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BBE-7722-4230-B761-4C38768B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E25E-C5FC-E4A1-4B9B-6E78617B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F911C-8C67-380E-AEC6-481965387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A2631-95F3-ADF4-11C5-14A3A9B8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8C561-ECFF-FE7F-3AB5-912B8C061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57F12-6175-041C-54BD-F4F27411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2D2-F049-42CB-A18A-44B4D5ADE838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BA32-FAD5-6C68-6438-533216F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72E3A-823E-225D-038F-9F5E9F42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7184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422D-B237-5AB1-C48B-68F60A32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668C3-982B-A651-8118-326AA68D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5B4D-A30B-4F7C-B39D-66E9287F4114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9C87D-DF93-3EB2-8405-0875F6F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56FA6-9BB2-04E3-885D-3A9B20AF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9205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1CF4C-515C-1388-9A5A-5A191340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8DC-8B33-44C1-85E2-63CA35B8080A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CB6B2-737B-31D7-CF4B-F8D5B1E2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9A693-FB2E-B520-7D05-05B41BC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936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0B73-1E50-8CE6-956F-9885F7C4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C3CA-D788-97C0-3B5D-BA00D215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C2372-763B-06E2-5EF0-35A0A1CFE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B90D-C7EF-2A01-76BA-D241C3BB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2BBE-2E3C-40E1-978A-2E3EC2B6990E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A50C-7377-15EF-3C01-EDF45AF8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155E-C40C-BD22-F253-3CAFF34E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4287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482D-F785-A4AA-AE10-86D132A2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F3C84-274B-0B3D-48E8-FDAAB5532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C1F5-66FA-811A-C23B-5859FF4F5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8CBD-6AEB-1890-763F-404D9079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11A7-CBAA-4F72-A6D0-6447F54D4A2D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AF9-C379-3E96-AC07-BC44976C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ABC1-FD3A-3BF3-CCE4-BCB131F5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1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4A68D-0181-E080-8204-2BB208E1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B4E-A81F-8275-0AC5-671AA813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C7B6-E19D-6714-C23D-14113A283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B3878-8F73-4816-A767-3A3622F36C30}" type="datetime8">
              <a:rPr lang="en-UG" smtClean="0"/>
              <a:t>11/03/2025 19:21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FA04-003A-970E-BC7C-77EB08770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Bulambuli Health Layering Report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869F-6589-252B-F9A4-C14F4E1D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41D52-9C47-4A13-8E69-A0D894B3A3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9493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30E-CAEB-F24E-CC75-AAF6B1CBC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000"/>
            <a:ext cx="8829040" cy="1498282"/>
          </a:xfrm>
        </p:spPr>
        <p:txBody>
          <a:bodyPr/>
          <a:lstStyle/>
          <a:p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7A5F1-F299-4E43-8CCA-668E3701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2BF2-9E07-FC20-EF69-9497460F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95" y="46038"/>
            <a:ext cx="4063618" cy="14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2FE4-B9E9-7A87-6869-4F44DA70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02040" cy="1325563"/>
          </a:xfrm>
        </p:spPr>
        <p:txBody>
          <a:bodyPr/>
          <a:lstStyle/>
          <a:p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E492-9835-9EFA-80BB-F923AC77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471D-D589-EF36-38E4-F8E9C78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75" y="457199"/>
            <a:ext cx="2263001" cy="80874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0CB9-2F5D-399B-8789-F34E520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Bulambuli</a:t>
            </a:r>
            <a:r>
              <a:rPr lang="en-US" dirty="0">
                <a:solidFill>
                  <a:srgbClr val="FFC000"/>
                </a:solidFill>
              </a:rPr>
              <a:t> Health Layering Report</a:t>
            </a:r>
            <a:endParaRPr lang="en-U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B9C4E2-2AE3-0797-BAEA-19FB63C3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8874760" cy="1233488"/>
          </a:xfrm>
        </p:spPr>
        <p:txBody>
          <a:bodyPr/>
          <a:lstStyle/>
          <a:p>
            <a:endParaRPr lang="en-U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A7F43E-7D43-E3A2-81F2-53BD9E60E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92BFDC-ED1C-0812-9865-7EE7D35DC8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F22785-CDAC-B172-131D-AD4F6B0A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0" y="560279"/>
            <a:ext cx="2234572" cy="798585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1BAF135-F171-EA0A-50AC-F0B232CD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Bulambuli</a:t>
            </a:r>
            <a:r>
              <a:rPr lang="en-US" dirty="0">
                <a:solidFill>
                  <a:srgbClr val="FFC000"/>
                </a:solidFill>
              </a:rPr>
              <a:t> Health Layering Report</a:t>
            </a:r>
            <a:endParaRPr lang="en-U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7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Dorcus Acheng</dc:creator>
  <cp:lastModifiedBy>Dorcus Acheng</cp:lastModifiedBy>
  <cp:revision>1</cp:revision>
  <dcterms:created xsi:type="dcterms:W3CDTF">2025-03-11T16:16:25Z</dcterms:created>
  <dcterms:modified xsi:type="dcterms:W3CDTF">2025-03-11T16:22:01Z</dcterms:modified>
</cp:coreProperties>
</file>