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tif" ContentType="image/tif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3004800" cy="97536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1pPr>
    <a:lvl2pPr marL="0" indent="2286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2pPr>
    <a:lvl3pPr marL="0" indent="4572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3pPr>
    <a:lvl4pPr marL="0" indent="6858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4pPr>
    <a:lvl5pPr marL="0" indent="9144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5pPr>
    <a:lvl6pPr marL="0" indent="11430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6pPr>
    <a:lvl7pPr marL="0" indent="13716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7pPr>
    <a:lvl8pPr marL="0" indent="16002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8pPr>
    <a:lvl9pPr marL="0" indent="1600200" algn="ctr" defTabSz="914400" fontAlgn="auto" latinLnBrk="0" hangingPunct="0">
      <a:lnSpc>
        <a:spcPct val="100000"/>
      </a:lnSpc>
      <a:spcBef>
        <a:spcPts val="0"/>
      </a:spcBef>
      <a:spcAft>
        <a:spcPts val="0"/>
      </a:spcAft>
      <a:buNone/>
      <a:defRPr sz="2400" b="1" i="0" u="none" strike="noStrike" cap="none" spc="0" baseline="0">
        <a:solidFill>
          <a:srgbClr val="000000"/>
        </a:solidFill>
        <a:latin typeface="Helvetica Neue" pitchFamily="0" charset="0"/>
        <a:ea typeface="Helvetica Neue" pitchFamily="0" charset="0"/>
        <a:cs typeface="Helvetica Neue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loop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 snapToObjects="1">
      <p:cViewPr varScale="1">
        <p:scale>
          <a:sx n="49" d="100"/>
          <a:sy n="49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872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1pPr>
    <a:lvl2pPr marL="0" indent="2286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2pPr>
    <a:lvl3pPr marL="0" indent="4572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3pPr>
    <a:lvl4pPr marL="0" indent="6858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4pPr>
    <a:lvl5pPr marL="0" indent="9144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5pPr>
    <a:lvl6pPr marL="0" indent="11430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6pPr>
    <a:lvl7pPr marL="0" indent="13716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7pPr>
    <a:lvl8pPr marL="0" indent="16002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8pPr>
    <a:lvl9pPr marL="0" indent="1600200" defTabSz="914400" fontAlgn="auto" latinLnBrk="0" hangingPunct="1">
      <a:lnSpc>
        <a:spcPct val="116000"/>
      </a:lnSpc>
      <a:buNone/>
      <a:defRPr sz="2200">
        <a:latin typeface="Helvetica Neue" pitchFamily="0" charset="0"/>
        <a:ea typeface="Helvetica Neue" pitchFamily="0" charset="0"/>
        <a:cs typeface="Helvetica Neue" pitchFamily="0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75360" y="3029937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950720" y="5527039"/>
            <a:ext cx="9103360" cy="24925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349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3174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3909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094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74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5789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1738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313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7075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6586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952500" y="253999"/>
            <a:ext cx="11099800" cy="2159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0800" tIns="50800" rIns="50800" bIns="50800" anchor="ctr" anchorCtr="0">
            <a:prstTxWarp prst="textNoShape"/>
          </a:bodyPr>
          <a:lstStyle/>
          <a:p>
            <a:pPr>
              <a:lnSpc>
                <a:spcPct val="100000"/>
              </a:lnSpc>
            </a:pPr>
            <a:r>
              <a:rPr lang="en-US" altLang="zh-CN" sz="8000"/>
              <a:t>Title Text</a:t>
            </a:r>
            <a:endParaRPr lang="zh-CN" altLang="en-US" sz="8000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952500" y="2590799"/>
            <a:ext cx="11099800" cy="6286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0800" tIns="50800" rIns="50800" bIns="50800" anchor="ctr" anchorCtr="0">
            <a:prstTxWarp prst="textNoShape"/>
          </a:bodyPr>
          <a:lstStyle/>
          <a:p>
            <a:pPr>
              <a:lnSpc>
                <a:spcPct val="100000"/>
              </a:lnSpc>
            </a:pPr>
            <a:r>
              <a:rPr lang="en-US" altLang="zh-CN" sz="3200"/>
              <a:t>Body Level One</a:t>
            </a:r>
            <a:endParaRPr lang="en-US" altLang="zh-CN" sz="3200"/>
          </a:p>
          <a:p>
            <a:pPr lvl="1">
              <a:lnSpc>
                <a:spcPct val="100000"/>
              </a:lnSpc>
            </a:pPr>
            <a:r>
              <a:rPr lang="en-US" altLang="zh-CN" sz="3200"/>
              <a:t>Body Level Two</a:t>
            </a:r>
            <a:endParaRPr lang="en-US" altLang="zh-CN" sz="3200"/>
          </a:p>
          <a:p>
            <a:pPr lvl="2">
              <a:lnSpc>
                <a:spcPct val="100000"/>
              </a:lnSpc>
            </a:pPr>
            <a:r>
              <a:rPr lang="en-US" altLang="zh-CN" sz="3200"/>
              <a:t>Body Level Three</a:t>
            </a:r>
            <a:endParaRPr lang="en-US" altLang="zh-CN" sz="3200"/>
          </a:p>
          <a:p>
            <a:pPr lvl="3">
              <a:lnSpc>
                <a:spcPct val="100000"/>
              </a:lnSpc>
            </a:pPr>
            <a:r>
              <a:rPr lang="en-US" altLang="zh-CN" sz="3200"/>
              <a:t>Body Level Four</a:t>
            </a:r>
            <a:endParaRPr lang="en-US" altLang="zh-CN" sz="3200"/>
          </a:p>
          <a:p>
            <a:pPr lvl="4">
              <a:lnSpc>
                <a:spcPct val="100000"/>
              </a:lnSpc>
            </a:pPr>
            <a:r>
              <a:rPr lang="en-US" altLang="zh-CN" sz="3200"/>
              <a:t>Body Level Five</a:t>
            </a:r>
            <a:endParaRPr lang="zh-CN" altLang="en-US" sz="3200"/>
          </a:p>
        </p:txBody>
      </p:sp>
      <p:sp>
        <p:nvSpPr>
          <p:cNvPr id="4" name="文本框"/>
          <p:cNvSpPr>
            <a:spLocks noGrp="1"/>
          </p:cNvSpPr>
          <p:nvPr>
            <p:ph type="sldNum" idx="2"/>
          </p:nvPr>
        </p:nvSpPr>
        <p:spPr>
          <a:xfrm rot="0">
            <a:off x="6328884" y="9296400"/>
            <a:ext cx="340257" cy="3243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50800" tIns="50800" rIns="50800" bIns="50800" anchor="t" anchorCtr="0">
            <a:prstTxWarp prst="textNoShape"/>
          </a:bodyPr>
          <a:lstStyle/>
          <a:p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Helvetica Neue Light" pitchFamily="0" charset="0"/>
                <a:ea typeface="Helvetica Neue Light" pitchFamily="0" charset="0"/>
                <a:cs typeface="Helvetica Neue Light" pitchFamily="0" charset="0"/>
                <a:sym typeface="Helvetica Neue Light" pitchFamily="0" charset="0"/>
              </a:rPr>
              <a:t>&lt;#&gt;</a:t>
            </a:fld>
            <a:fld id="{CAD2D6BD-DE1B-4B5F-8B41-2702339687B9}" type="slidenum">
              <a:rPr lang="en-US" altLang="zh-CN" sz="1600" b="0" i="0" u="none" strike="noStrike" kern="0" cap="none" spc="0" baseline="0">
                <a:solidFill>
                  <a:srgbClr val="000000"/>
                </a:solidFill>
                <a:latin typeface="Helvetica Neue Light" pitchFamily="0" charset="0"/>
                <a:ea typeface="Helvetica Neue Light" pitchFamily="0" charset="0"/>
                <a:cs typeface="Helvetica Neue Light" pitchFamily="0" charset="0"/>
                <a:sym typeface="Helvetica Neue Light" pitchFamily="0" charset="0"/>
              </a:rPr>
              <a:t>&lt;#&gt;</a:t>
            </a:fld>
            <a:endParaRPr lang="zh-CN" altLang="en-US" sz="1600" b="0">
              <a:latin typeface="Helvetica Neue Light" pitchFamily="0" charset="0"/>
              <a:ea typeface="Helvetica Neue Light" pitchFamily="0" charset="0"/>
              <a:cs typeface="Helvetica Neue Light" pitchFamily="0" charset="0"/>
              <a:sym typeface="Helvetica Neue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5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 advClick="0"/>
  <p:hf sldNum="0" hdr="0" ftr="0" dt="0"/>
  <p:txStyles>
    <p:titleStyle>
      <a:lvl1pPr marL="0" indent="0" algn="ctr" defTabSz="914400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8000" b="0" i="0" u="none" strike="noStrike" cap="none" spc="0" baseline="0">
          <a:solidFill>
            <a:srgbClr val="000000"/>
          </a:solidFill>
          <a:latin typeface="Helvetica Neue Medium" pitchFamily="0" charset="0"/>
          <a:ea typeface="Helvetica Neue Medium" pitchFamily="0" charset="0"/>
          <a:cs typeface="Helvetica Neue Medium" pitchFamily="0" charset="0"/>
        </a:defRPr>
      </a:lvl1pPr>
    </p:titleStyle>
    <p:bodyStyle>
      <a:lvl1pPr marL="4445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FontTx/>
        <a:buAutoNum type="arabicPeriod"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1pPr>
      <a:lvl2pPr marL="8890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2pPr>
      <a:lvl3pPr marL="13335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3pPr>
      <a:lvl4pPr marL="17780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4pPr>
      <a:lvl5pPr marL="22225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5pPr>
      <a:lvl6pPr marL="26670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6pPr>
      <a:lvl7pPr marL="31115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7pPr>
      <a:lvl8pPr marL="35560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8pPr>
      <a:lvl9pPr marL="3556000" indent="-444500" algn="l" defTabSz="914400" fontAlgn="auto" latinLnBrk="0" hangingPunct="1">
        <a:lnSpc>
          <a:spcPct val="100000"/>
        </a:lnSpc>
        <a:spcBef>
          <a:spcPts val="4200"/>
        </a:spcBef>
        <a:spcAft>
          <a:spcPts val="0"/>
        </a:spcAft>
        <a:buNone/>
        <a:defRPr sz="3200" b="0" i="0" u="none" strike="noStrike" cap="none" spc="0" baseline="0">
          <a:solidFill>
            <a:srgbClr val="000000"/>
          </a:solidFill>
          <a:latin typeface="Helvetica Neue" pitchFamily="0" charset="0"/>
          <a:ea typeface="Helvetica Neue" pitchFamily="0" charset="0"/>
          <a:cs typeface="Helvetica Neue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tif"/><Relationship Id="rId2" Type="http://schemas.openxmlformats.org/officeDocument/2006/relationships/image" Target="../media/4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6.png"/><Relationship Id="rId3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sp>
        <p:nvSpPr>
          <p:cNvPr id="10" name="圆角矩形"/>
          <p:cNvSpPr>
            <a:spLocks/>
          </p:cNvSpPr>
          <p:nvPr/>
        </p:nvSpPr>
        <p:spPr>
          <a:xfrm rot="0">
            <a:off x="1056499" y="1411958"/>
            <a:ext cx="10990078" cy="6929683"/>
          </a:xfrm>
          <a:prstGeom prst="roundRect">
            <a:avLst>
              <a:gd name="adj" fmla="val 986"/>
            </a:avLst>
          </a:prstGeom>
          <a:solidFill>
            <a:srgbClr val="FFFFFF"/>
          </a:solidFill>
          <a:ln w="12700" cmpd="sng" cap="flat">
            <a:noFill/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1269998" y="1363131"/>
            <a:ext cx="10464800" cy="18268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b="0" i="0" u="none" strike="noStrike" kern="0" cap="none" spc="0" baseline="0">
                <a:solidFill>
                  <a:srgbClr val="000000"/>
                </a:solidFill>
                <a:latin typeface="Helvetica Neue Medium" pitchFamily="0" charset="0"/>
                <a:ea typeface="Helvetica Neue Medium" pitchFamily="0" charset="0"/>
                <a:cs typeface="Times New Roman" pitchFamily="0" charset="0"/>
              </a:rPr>
              <a:t>目录结构与Git版本控制</a:t>
            </a:r>
            <a:endParaRPr lang="zh-CN" altLang="en-US" sz="6000" b="0" i="0" u="none" strike="noStrike" kern="0" cap="none" spc="0" baseline="0">
              <a:solidFill>
                <a:srgbClr val="000000"/>
              </a:solidFill>
              <a:latin typeface="Helvetica Neue Medium" pitchFamily="0" charset="0"/>
              <a:ea typeface="Helvetica Neue Medium" pitchFamily="0" charset="0"/>
              <a:cs typeface="Times New Roman" pitchFamily="0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 rot="0">
            <a:off x="2633132" y="3641724"/>
            <a:ext cx="2299302" cy="40449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50800" tIns="50800" rIns="50800" bIns="5080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/Assets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/Library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/ProjectSettings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*.csproj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*.sln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7924800" y="3454399"/>
            <a:ext cx="1516351" cy="3149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50800" tIns="50800" rIns="50800" bIns="5080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.gitignore: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/Library/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*.sln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*.suo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907"/>
      </p:ext>
    </p:extLst>
  </p:cSld>
  <p:clrMapOvr>
    <a:masterClrMapping/>
  </p:clrMapOvr>
  <p:transition spd="med" advClick="0"/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sp>
        <p:nvSpPr>
          <p:cNvPr id="15" name="圆角矩形"/>
          <p:cNvSpPr>
            <a:spLocks/>
          </p:cNvSpPr>
          <p:nvPr/>
        </p:nvSpPr>
        <p:spPr>
          <a:xfrm rot="0">
            <a:off x="1056499" y="1411958"/>
            <a:ext cx="10990078" cy="6929683"/>
          </a:xfrm>
          <a:prstGeom prst="roundRect">
            <a:avLst>
              <a:gd name="adj" fmla="val 986"/>
            </a:avLst>
          </a:prstGeom>
          <a:solidFill>
            <a:srgbClr val="FFFFFF"/>
          </a:solidFill>
          <a:ln w="12700" cmpd="sng" cap="flat">
            <a:noFill/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1269998" y="1363131"/>
            <a:ext cx="10464800" cy="18268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solidFill>
                  <a:srgbClr val="000000"/>
                </a:solidFill>
                <a:latin typeface="Helvetica Neue Medium" pitchFamily="0" charset="0"/>
                <a:ea typeface="Helvetica Neue Medium" pitchFamily="0" charset="0"/>
                <a:cs typeface="Times New Roman" pitchFamily="0" charset="0"/>
              </a:rPr>
              <a:t>Interface &amp; Essentials</a:t>
            </a:r>
            <a:endParaRPr lang="zh-CN" altLang="en-US" sz="6000" b="0" i="0" u="none" strike="noStrike" kern="0" cap="none" spc="0" baseline="0">
              <a:solidFill>
                <a:srgbClr val="000000"/>
              </a:solidFill>
              <a:latin typeface="Helvetica Neue Medium" pitchFamily="0" charset="0"/>
              <a:ea typeface="Helvetica Neue Medium" pitchFamily="0" charset="0"/>
              <a:cs typeface="Times New Roman" pitchFamily="0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 rot="0">
            <a:off x="6939954" y="3689349"/>
            <a:ext cx="4428322" cy="1358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0800" tIns="50800" rIns="50800" bIns="5080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Scene View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Game View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 rot="0">
            <a:off x="2472265" y="3749675"/>
            <a:ext cx="3803441" cy="22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0800" tIns="50800" rIns="50800" bIns="5080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Hierarchy Window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Project Window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Inspector Window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2393354" y="7031125"/>
            <a:ext cx="7222454" cy="587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50800" tIns="50800" rIns="50800" bIns="5080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Game Objects and Components</a:t>
            </a: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20" name="直线"/>
          <p:cNvSpPr>
            <a:spLocks/>
          </p:cNvSpPr>
          <p:nvPr/>
        </p:nvSpPr>
        <p:spPr>
          <a:xfrm rot="0">
            <a:off x="1544447" y="6433718"/>
            <a:ext cx="10285115" cy="1"/>
          </a:xfrm>
          <a:prstGeom prst="line"/>
          <a:noFill/>
          <a:ln w="25400" cmpd="sng" cap="flat">
            <a:solidFill>
              <a:srgbClr val="D6D5D5"/>
            </a:solidFill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847153319"/>
      </p:ext>
    </p:extLst>
  </p:cSld>
  <p:clrMapOvr>
    <a:masterClrMapping/>
  </p:clrMapOvr>
  <p:transition spd="med" advClick="0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sp>
        <p:nvSpPr>
          <p:cNvPr id="22" name="圆角矩形"/>
          <p:cNvSpPr>
            <a:spLocks/>
          </p:cNvSpPr>
          <p:nvPr/>
        </p:nvSpPr>
        <p:spPr>
          <a:xfrm rot="0">
            <a:off x="1056499" y="1411958"/>
            <a:ext cx="10990078" cy="6929683"/>
          </a:xfrm>
          <a:prstGeom prst="roundRect">
            <a:avLst>
              <a:gd name="adj" fmla="val 986"/>
            </a:avLst>
          </a:prstGeom>
          <a:solidFill>
            <a:srgbClr val="FFFFFF"/>
          </a:solidFill>
          <a:ln w="12700" cmpd="sng" cap="flat">
            <a:noFill/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  <p:pic>
        <p:nvPicPr>
          <p:cNvPr id="23" name="图片" descr="屏幕快照 2017-11-04 下午8.31.3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31288" y="2301931"/>
            <a:ext cx="10840500" cy="5149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6728714"/>
      </p:ext>
    </p:extLst>
  </p:cSld>
  <p:clrMapOvr>
    <a:masterClrMapping/>
  </p:clrMapOvr>
  <p:transition spd="med" advClick="0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sp>
        <p:nvSpPr>
          <p:cNvPr id="25" name="圆角矩形"/>
          <p:cNvSpPr>
            <a:spLocks/>
          </p:cNvSpPr>
          <p:nvPr/>
        </p:nvSpPr>
        <p:spPr>
          <a:xfrm rot="0">
            <a:off x="1056499" y="1411958"/>
            <a:ext cx="10990078" cy="6929683"/>
          </a:xfrm>
          <a:prstGeom prst="roundRect">
            <a:avLst>
              <a:gd name="adj" fmla="val 986"/>
            </a:avLst>
          </a:prstGeom>
          <a:solidFill>
            <a:srgbClr val="FFFFFF"/>
          </a:solidFill>
          <a:ln w="12700" cmpd="sng" cap="flat">
            <a:noFill/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  <p:pic>
        <p:nvPicPr>
          <p:cNvPr id="2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45423" y="3054951"/>
            <a:ext cx="10708074" cy="317079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0315701"/>
      </p:ext>
    </p:extLst>
  </p:cSld>
  <p:clrMapOvr>
    <a:masterClrMapping/>
  </p:clrMapOvr>
  <p:transition spd="med" advClick="0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pic>
        <p:nvPicPr>
          <p:cNvPr id="28" name="图片" descr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26620" y="600614"/>
            <a:ext cx="5867766" cy="8200046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37" name="组合"/>
          <p:cNvGrpSpPr>
            <a:grpSpLocks/>
          </p:cNvGrpSpPr>
          <p:nvPr/>
        </p:nvGrpSpPr>
        <p:grpSpPr>
          <a:xfrm>
            <a:off x="408991" y="483495"/>
            <a:ext cx="5987436" cy="5875351"/>
            <a:chOff x="408991" y="483495"/>
            <a:chExt cx="5987436" cy="5875351"/>
          </a:xfrm>
        </p:grpSpPr>
        <p:grpSp>
          <p:nvGrpSpPr>
            <p:cNvPr id="31" name="组合"/>
            <p:cNvGrpSpPr>
              <a:grpSpLocks/>
            </p:cNvGrpSpPr>
            <p:nvPr/>
          </p:nvGrpSpPr>
          <p:grpSpPr>
            <a:xfrm>
              <a:off x="408991" y="483495"/>
              <a:ext cx="5917774" cy="5875351"/>
              <a:chOff x="408991" y="483495"/>
              <a:chExt cx="5917774" cy="5875351"/>
            </a:xfrm>
          </p:grpSpPr>
          <p:sp>
            <p:nvSpPr>
              <p:cNvPr id="29" name="圆角矩形"/>
              <p:cNvSpPr>
                <a:spLocks/>
              </p:cNvSpPr>
              <p:nvPr/>
            </p:nvSpPr>
            <p:spPr>
              <a:xfrm rot="0">
                <a:off x="408991" y="483495"/>
                <a:ext cx="5917774" cy="5875351"/>
              </a:xfrm>
              <a:prstGeom prst="roundRect">
                <a:avLst>
                  <a:gd name="adj" fmla="val 972"/>
                </a:avLst>
              </a:prstGeom>
              <a:solidFill>
                <a:srgbClr val="000000">
                  <a:alpha val="25000"/>
                </a:srgbClr>
              </a:solidFill>
              <a:ln w="12700" cmpd="sng" cap="flat">
                <a:noFill/>
                <a:prstDash val="solid"/>
                <a:miter/>
              </a:ln>
            </p:spPr>
          </p:sp>
          <p:sp>
            <p:nvSpPr>
              <p:cNvPr id="30" name="圆角矩形"/>
              <p:cNvSpPr>
                <a:spLocks/>
              </p:cNvSpPr>
              <p:nvPr/>
            </p:nvSpPr>
            <p:spPr>
              <a:xfrm rot="0">
                <a:off x="759878" y="488878"/>
                <a:ext cx="5216004" cy="5216004"/>
              </a:xfrm>
              <a:prstGeom prst="roundRect">
                <a:avLst>
                  <a:gd name="adj" fmla="val 972"/>
                </a:avLst>
              </a:prstGeom>
              <a:solidFill>
                <a:srgbClr val="FFFFFF"/>
              </a:solidFill>
              <a:ln w="12700" cmpd="sng" cap="flat">
                <a:noFill/>
                <a:prstDash val="solid"/>
                <a:miter/>
              </a:ln>
              <a:effectLst>
                <a:outerShdw sx="100000" sy="100000" algn="b" rotWithShape="0" blurRad="177800" dist="63500" dir="5400000">
                  <a:srgbClr val="000000">
                    <a:alpha val="24705"/>
                  </a:srgbClr>
                </a:outerShdw>
              </a:effectLst>
            </p:spPr>
          </p:sp>
        </p:grpSp>
        <p:grpSp>
          <p:nvGrpSpPr>
            <p:cNvPr id="36" name="组合"/>
            <p:cNvGrpSpPr>
              <a:grpSpLocks/>
            </p:cNvGrpSpPr>
            <p:nvPr/>
          </p:nvGrpSpPr>
          <p:grpSpPr>
            <a:xfrm>
              <a:off x="5574511" y="4572978"/>
              <a:ext cx="821915" cy="831506"/>
              <a:chOff x="5574511" y="4572978"/>
              <a:chExt cx="821915" cy="831506"/>
            </a:xfrm>
          </p:grpSpPr>
          <p:sp>
            <p:nvSpPr>
              <p:cNvPr id="32" name="椭圆"/>
              <p:cNvSpPr>
                <a:spLocks/>
              </p:cNvSpPr>
              <p:nvPr/>
            </p:nvSpPr>
            <p:spPr>
              <a:xfrm rot="0">
                <a:off x="5574511" y="4582568"/>
                <a:ext cx="821915" cy="821917"/>
              </a:xfrm>
              <a:prstGeom prst="ellipse"/>
              <a:solidFill>
                <a:srgbClr val="000000">
                  <a:alpha val="25000"/>
                </a:srgbClr>
              </a:solidFill>
              <a:ln w="12700" cmpd="sng" cap="flat">
                <a:noFill/>
                <a:prstDash val="solid"/>
                <a:miter/>
              </a:ln>
            </p:spPr>
          </p:sp>
          <p:grpSp>
            <p:nvGrpSpPr>
              <p:cNvPr id="35" name="组合"/>
              <p:cNvGrpSpPr>
                <a:grpSpLocks/>
              </p:cNvGrpSpPr>
              <p:nvPr/>
            </p:nvGrpSpPr>
            <p:grpSpPr>
              <a:xfrm>
                <a:off x="5646785" y="4572978"/>
                <a:ext cx="657537" cy="657537"/>
                <a:chOff x="5646785" y="4572978"/>
                <a:chExt cx="657537" cy="657537"/>
              </a:xfrm>
            </p:grpSpPr>
            <p:sp>
              <p:nvSpPr>
                <p:cNvPr id="33" name="椭圆"/>
                <p:cNvSpPr>
                  <a:spLocks/>
                </p:cNvSpPr>
                <p:nvPr/>
              </p:nvSpPr>
              <p:spPr>
                <a:xfrm rot="0">
                  <a:off x="5646785" y="4572978"/>
                  <a:ext cx="657537" cy="657537"/>
                </a:xfrm>
                <a:prstGeom prst="ellipse"/>
                <a:solidFill>
                  <a:srgbClr val="4BAE4F"/>
                </a:solidFill>
                <a:ln w="12700" cmpd="sng" cap="flat">
                  <a:noFill/>
                  <a:prstDash val="solid"/>
                  <a:miter/>
                </a:ln>
                <a:effectLst>
                  <a:outerShdw sx="100000" sy="100000" algn="b" rotWithShape="0" blurRad="254000" dist="0" dir="0">
                    <a:srgbClr val="000000">
                      <a:alpha val="59607"/>
                    </a:srgbClr>
                  </a:outerShdw>
                </a:effectLst>
              </p:spPr>
            </p:sp>
            <p:pic>
              <p:nvPicPr>
                <p:cNvPr id="34" name="图片" descr="图片 1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0">
                  <a:off x="5849409" y="4778457"/>
                  <a:ext cx="246580" cy="24658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</p:pic>
          </p:grpSp>
        </p:grpSp>
      </p:grpSp>
      <p:sp>
        <p:nvSpPr>
          <p:cNvPr id="38" name="矩形"/>
          <p:cNvSpPr>
            <a:spLocks/>
          </p:cNvSpPr>
          <p:nvPr/>
        </p:nvSpPr>
        <p:spPr>
          <a:xfrm rot="0">
            <a:off x="1211375" y="597958"/>
            <a:ext cx="3808715" cy="463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50800" tIns="50800" rIns="50800" bIns="5080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  <a:sym typeface="Helvetica Neue" pitchFamily="0" charset="0"/>
              </a:rPr>
              <a:t>MonoBehaviour的生命周期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2484"/>
      </p:ext>
    </p:extLst>
  </p:cSld>
  <p:clrMapOvr>
    <a:masterClrMapping/>
  </p:clrMapOvr>
  <p:transition spd="med" advClick="0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 rot="0">
            <a:off x="0" y="-1"/>
            <a:ext cx="13004800" cy="3065375"/>
          </a:xfrm>
          <a:prstGeom prst="rect"/>
          <a:solidFill>
            <a:srgbClr val="3E50B4"/>
          </a:solidFill>
          <a:ln w="12700" cmpd="sng" cap="flat">
            <a:noFill/>
            <a:prstDash val="solid"/>
            <a:miter/>
          </a:ln>
        </p:spPr>
      </p:sp>
      <p:sp>
        <p:nvSpPr>
          <p:cNvPr id="40" name="圆角矩形"/>
          <p:cNvSpPr>
            <a:spLocks/>
          </p:cNvSpPr>
          <p:nvPr/>
        </p:nvSpPr>
        <p:spPr>
          <a:xfrm rot="0">
            <a:off x="1056499" y="1411958"/>
            <a:ext cx="10990078" cy="6929683"/>
          </a:xfrm>
          <a:prstGeom prst="roundRect">
            <a:avLst>
              <a:gd name="adj" fmla="val 986"/>
            </a:avLst>
          </a:prstGeom>
          <a:solidFill>
            <a:srgbClr val="FFFFFF"/>
          </a:solidFill>
          <a:ln w="12700" cmpd="sng" cap="flat">
            <a:noFill/>
            <a:prstDash val="solid"/>
            <a:miter/>
          </a:ln>
          <a:effectLst>
            <a:outerShdw sx="100000" sy="100000" algn="b" rotWithShape="0" blurRad="127000" dist="38100" dir="5400000">
              <a:srgbClr val="000000">
                <a:alpha val="24705"/>
              </a:srgbClr>
            </a:outerShdw>
          </a:effectLst>
        </p:spPr>
      </p:sp>
      <p:sp>
        <p:nvSpPr>
          <p:cNvPr id="41" name="矩形"/>
          <p:cNvSpPr>
            <a:spLocks/>
          </p:cNvSpPr>
          <p:nvPr/>
        </p:nvSpPr>
        <p:spPr>
          <a:xfrm rot="0">
            <a:off x="1676957" y="2075055"/>
            <a:ext cx="9154163" cy="8153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Times New Roman" pitchFamily="0" charset="0"/>
              </a:rPr>
              <a:t>代码</a:t>
            </a: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宋体" pitchFamily="0" charset="-122"/>
                <a:cs typeface="Times New Roman" pitchFamily="0" charset="0"/>
              </a:rPr>
              <a:t>：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Times New Roman" pitchFamily="0" charset="0"/>
              </a:rPr>
              <a:t> 框架 实现 与编辑器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Times New Roman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2626368" y="4338894"/>
            <a:ext cx="6570206" cy="8153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宋体" pitchFamily="0" charset="-122"/>
                <a:cs typeface="Helvetica Neue" pitchFamily="0" charset="0"/>
              </a:rPr>
              <a:t>美工：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Helvetica Neue" pitchFamily="0" charset="0"/>
              </a:rPr>
              <a:t>UI</a:t>
            </a: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宋体" pitchFamily="0" charset="-122"/>
                <a:cs typeface="Helvetica Neue" pitchFamily="0" charset="0"/>
              </a:rPr>
              <a:t>界面与建模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2064401" y="6577237"/>
            <a:ext cx="8492054" cy="8153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ctr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宋体" pitchFamily="0" charset="-122"/>
                <a:cs typeface="Helvetica Neue" pitchFamily="0" charset="0"/>
              </a:rPr>
              <a:t>策划 ：关卡 道具 任务设计 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Helvetica Neue" pitchFamily="0" charset="0"/>
              <a:sym typeface="Helvetica Neue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18881"/>
      </p:ext>
    </p:extLst>
  </p:cSld>
  <p:clrMapOvr>
    <a:masterClrMapping/>
  </p:clrMapOvr>
  <p:transition spd="med" advClick="0"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80994" y="859850"/>
            <a:ext cx="12239439" cy="8033751"/>
          </a:xfrm>
          <a:prstGeom prst="rect"/>
          <a:noFill/>
          <a:ln w="9525" cmpd="sng" cap="flat">
            <a:noFill/>
            <a:prstDash val="solid"/>
            <a:miter/>
          </a:ln>
        </p:spPr>
      </p:pic>
      <p:grpSp>
        <p:nvGrpSpPr>
          <p:cNvPr id="53" name="组合"/>
          <p:cNvGrpSpPr>
            <a:grpSpLocks/>
          </p:cNvGrpSpPr>
          <p:nvPr/>
        </p:nvGrpSpPr>
        <p:grpSpPr>
          <a:xfrm>
            <a:off x="188858" y="568163"/>
            <a:ext cx="5245022" cy="5146837"/>
            <a:chOff x="188858" y="568163"/>
            <a:chExt cx="5245022" cy="5146837"/>
          </a:xfrm>
        </p:grpSpPr>
        <p:grpSp>
          <p:nvGrpSpPr>
            <p:cNvPr id="47" name="组合"/>
            <p:cNvGrpSpPr>
              <a:grpSpLocks/>
            </p:cNvGrpSpPr>
            <p:nvPr/>
          </p:nvGrpSpPr>
          <p:grpSpPr>
            <a:xfrm>
              <a:off x="188858" y="568163"/>
              <a:ext cx="5184000" cy="5146837"/>
              <a:chOff x="188858" y="568163"/>
              <a:chExt cx="5184000" cy="5146837"/>
            </a:xfrm>
          </p:grpSpPr>
          <p:sp>
            <p:nvSpPr>
              <p:cNvPr id="45" name="圆角矩形"/>
              <p:cNvSpPr>
                <a:spLocks/>
              </p:cNvSpPr>
              <p:nvPr/>
            </p:nvSpPr>
            <p:spPr>
              <a:xfrm rot="0">
                <a:off x="188858" y="568163"/>
                <a:ext cx="5184000" cy="5146837"/>
              </a:xfrm>
              <a:prstGeom prst="roundRect">
                <a:avLst>
                  <a:gd name="adj" fmla="val 972"/>
                </a:avLst>
              </a:prstGeom>
              <a:solidFill>
                <a:srgbClr val="000000">
                  <a:alpha val="25000"/>
                </a:srgbClr>
              </a:solidFill>
              <a:ln w="12700" cmpd="sng" cap="flat">
                <a:noFill/>
                <a:prstDash val="solid"/>
                <a:round/>
              </a:ln>
              <a:effectLst>
                <a:softEdge rad="317500"/>
              </a:effectLst>
            </p:spPr>
          </p:sp>
          <p:sp>
            <p:nvSpPr>
              <p:cNvPr id="46" name="圆角矩形"/>
              <p:cNvSpPr>
                <a:spLocks/>
              </p:cNvSpPr>
              <p:nvPr/>
            </p:nvSpPr>
            <p:spPr>
              <a:xfrm rot="0">
                <a:off x="496237" y="572878"/>
                <a:ext cx="4569245" cy="4569245"/>
              </a:xfrm>
              <a:prstGeom prst="roundRect">
                <a:avLst>
                  <a:gd name="adj" fmla="val 972"/>
                </a:avLst>
              </a:prstGeom>
              <a:solidFill>
                <a:schemeClr val="bg1"/>
              </a:solidFill>
              <a:ln w="12700" cmpd="sng" cap="flat">
                <a:noFill/>
                <a:prstDash val="solid"/>
                <a:round/>
              </a:ln>
              <a:effectLst>
                <a:outerShdw sx="100000" sy="100000" algn="t" rotWithShape="0" blurRad="177800" dist="63500" dir="5400000">
                  <a:srgbClr val="000000">
                    <a:alpha val="24705"/>
                  </a:srgbClr>
                </a:outerShdw>
              </a:effectLst>
            </p:spPr>
          </p:sp>
        </p:grpSp>
        <p:grpSp>
          <p:nvGrpSpPr>
            <p:cNvPr id="52" name="组合"/>
            <p:cNvGrpSpPr>
              <a:grpSpLocks/>
            </p:cNvGrpSpPr>
            <p:nvPr/>
          </p:nvGrpSpPr>
          <p:grpSpPr>
            <a:xfrm>
              <a:off x="4713881" y="4150573"/>
              <a:ext cx="719999" cy="728400"/>
              <a:chOff x="4713881" y="4150573"/>
              <a:chExt cx="719999" cy="728400"/>
            </a:xfrm>
          </p:grpSpPr>
          <p:sp>
            <p:nvSpPr>
              <p:cNvPr id="48" name="椭圆"/>
              <p:cNvSpPr>
                <a:spLocks/>
              </p:cNvSpPr>
              <p:nvPr/>
            </p:nvSpPr>
            <p:spPr>
              <a:xfrm rot="0">
                <a:off x="4713881" y="4158973"/>
                <a:ext cx="719999" cy="720000"/>
              </a:xfrm>
              <a:prstGeom prst="ellipse"/>
              <a:solidFill>
                <a:srgbClr val="000000">
                  <a:alpha val="25000"/>
                </a:srgbClr>
              </a:solidFill>
              <a:ln w="12700" cmpd="sng" cap="flat">
                <a:noFill/>
                <a:prstDash val="solid"/>
                <a:round/>
              </a:ln>
              <a:effectLst>
                <a:softEdge rad="127000"/>
              </a:effectLst>
            </p:spPr>
          </p:sp>
          <p:grpSp>
            <p:nvGrpSpPr>
              <p:cNvPr id="51" name="组合"/>
              <p:cNvGrpSpPr>
                <a:grpSpLocks/>
              </p:cNvGrpSpPr>
              <p:nvPr/>
            </p:nvGrpSpPr>
            <p:grpSpPr>
              <a:xfrm>
                <a:off x="4777196" y="4150573"/>
                <a:ext cx="576000" cy="575999"/>
                <a:chOff x="4777196" y="4150573"/>
                <a:chExt cx="576000" cy="575999"/>
              </a:xfrm>
            </p:grpSpPr>
            <p:sp>
              <p:nvSpPr>
                <p:cNvPr id="49" name="椭圆"/>
                <p:cNvSpPr>
                  <a:spLocks/>
                </p:cNvSpPr>
                <p:nvPr/>
              </p:nvSpPr>
              <p:spPr>
                <a:xfrm rot="0">
                  <a:off x="4777196" y="4150573"/>
                  <a:ext cx="576000" cy="575999"/>
                </a:xfrm>
                <a:prstGeom prst="ellipse"/>
                <a:solidFill>
                  <a:schemeClr val="accent2"/>
                </a:solidFill>
                <a:ln w="12700" cmpd="sng" cap="flat">
                  <a:noFill/>
                  <a:prstDash val="solid"/>
                  <a:round/>
                </a:ln>
                <a:effectLst>
                  <a:outerShdw sx="100000" sy="100000" algn="ctr" rotWithShape="0" blurRad="254000" dist="0" dir="0">
                    <a:srgbClr val="000000">
                      <a:alpha val="59607"/>
                    </a:srgbClr>
                  </a:outerShdw>
                </a:effectLst>
              </p:spPr>
            </p:sp>
            <p:pic>
              <p:nvPicPr>
                <p:cNvPr id="50" name="图片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0">
                  <a:off x="4954695" y="4330573"/>
                  <a:ext cx="216000" cy="216000"/>
                </a:xfrm>
                <a:prstGeom prst="rect"/>
                <a:noFill/>
                <a:ln w="9525" cmpd="sng" cap="flat">
                  <a:noFill/>
                  <a:prstDash val="solid"/>
                  <a:miter/>
                </a:ln>
              </p:spPr>
            </p:pic>
          </p:grpSp>
        </p:grpSp>
      </p:grpSp>
      <p:sp>
        <p:nvSpPr>
          <p:cNvPr id="61" name="文本框"/>
          <p:cNvSpPr txBox="1">
            <a:spLocks/>
          </p:cNvSpPr>
          <p:nvPr/>
        </p:nvSpPr>
        <p:spPr>
          <a:xfrm rot="0">
            <a:off x="641469" y="952485"/>
            <a:ext cx="3949121" cy="45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Helvetica Neue" pitchFamily="0" charset="0"/>
                <a:ea typeface="Helvetica Neue" pitchFamily="0" charset="0"/>
                <a:cs typeface="Times New Roman" pitchFamily="0" charset="0"/>
              </a:rPr>
              <a:t>游戏风格与游戏类型的确定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Helvetica Neue" pitchFamily="0" charset="0"/>
              <a:ea typeface="Helvetica Neue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7939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Whit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Developer</cp:lastModifiedBy>
  <cp:revision>0</cp:revision>
  <dcterms:modified xsi:type="dcterms:W3CDTF">2017-11-08T05:22:16Z</dcterms:modified>
</cp:coreProperties>
</file>