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5" r:id="rId2"/>
    <p:sldId id="262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51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75C0-1155-6D4A-B483-DD81853E6825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766B-8F66-9945-BE06-96A0B77A3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74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792F5-9A89-AF45-B5F8-0B0155F8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E545FD-6F3F-B14C-92A0-99CFB3499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BCD45-2892-1E4B-8EB0-BF34DAC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05FD7-4953-2542-84BF-82799576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F73F90B-B3C4-FA47-8B2E-430431C3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560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06EB7-0F7C-DD44-821E-2DF8BD09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5485EC9C-2CF8-9D4F-A225-12ECF4F78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23C6B-544D-0A47-BB88-956E0CB4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26AEB-ED52-1948-9D8D-A70E2BC8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930F511-7E25-1746-A040-FE806036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87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21517C-09BD-B942-8A18-43E1794A4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38DF1F8-CA78-CE44-BDB2-49389FACC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BE258-217A-284E-875E-741075EC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52FAC-15CF-904D-A5FE-F0E77DFE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818E7A2-3F75-4445-89F2-2CB88514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67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B5161-0559-4044-A927-18B7C729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40EE9-F42C-864E-BCEB-D1EF1AF2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01A7A-AF9C-914D-B67F-4A2E0C7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DC255-74DF-6F4C-B536-BA889EB5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6D94BA2-C9B9-A94B-B21B-C695909E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7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A7121-633B-F742-B913-10EEB828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5A1D2-2298-0F4A-B184-FB1602F6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80A7C-B5A3-5F4A-AEB0-C2D981E0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9B140-78A0-134E-9717-FF9D4DAD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5050D41-F2C4-3340-BF83-8F445ADD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17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60E81-E6F8-DF4D-A183-D6808592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FE8C0-C8DB-4147-A350-03AB6CB1D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F1F67-BA49-FD48-98A0-960463459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97C595-4990-0A4C-AACD-56DF2783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3E314-1645-A54E-9F08-A9BCEAC0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2F81BB1-74C1-DF42-AA9B-3F391DE2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513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A9F87-7E53-624E-8441-7981216C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4724B6-D27B-6F45-9DF5-986F3CDA3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DBB50-491A-0C4A-B26D-D72CBC5A2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ECAF9A-8FE9-934F-9D75-9DC5FA4FA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D0072A-9AF6-8940-B923-84A617168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5DA90F-9233-F74B-AAF7-323D9030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C84F9E-8775-F64C-AEEE-2CED8E42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A341E43B-86F1-3648-A25C-FCD10770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86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390C6-05D3-E54A-A970-E20C332C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09AB01-50C2-6646-8BE9-3AF739E7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338FD3-C79B-0C40-9B2C-3846C0E6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287E491B-DAA4-AD47-8C1A-F775B8BD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73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6D8728-8CFE-C74B-B8FE-2E7C3BCF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62E95E-E79D-C143-938F-766D8352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ECF94F6E-F138-4D4B-9448-B1C21D6D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678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026C8-E3A3-EE49-B5E4-4FF2F68A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B581F-88B1-3249-95C8-4853D7F9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35647-DF0D-E04C-9A53-801BE6939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D6306A-43BF-9049-9ABD-6BB764E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C2F2-ED34-3E44-BCA1-83251E6E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93C01B8-240B-044D-951E-E05F0234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25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CA5BA-7C08-564D-948F-BDA75491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E6B312-12C0-034C-B540-D4E0C5F9D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ECEB5-019D-F448-BD6A-AA5F087D8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6921E-04DB-2F4B-8C79-66F07397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76041-AE06-EB4D-91BA-AAA512B9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4042034-9985-FC47-8C28-4E40DE77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9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3FA474-EC03-CC48-BCC5-C53DFC4A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CC73D-C38A-4E4C-B219-203C3A65A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E2951-209A-6D46-908A-B73C5D139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33D3-D99F-FB4E-8A24-1348AA1C3E41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53B0D-4815-9D48-B618-FCB148219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DFC4FC7-43D6-D14B-8492-0B04016DF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360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0FDA8A-5026-4647-A8E5-5DBF68408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4" y="3858119"/>
            <a:ext cx="5925166" cy="233844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3E2CD9-3190-4798-8ED2-394598189243}"/>
              </a:ext>
            </a:extLst>
          </p:cNvPr>
          <p:cNvCxnSpPr>
            <a:cxnSpLocks/>
          </p:cNvCxnSpPr>
          <p:nvPr/>
        </p:nvCxnSpPr>
        <p:spPr>
          <a:xfrm flipV="1">
            <a:off x="2676993" y="4027413"/>
            <a:ext cx="2940316" cy="1423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330F22ED-6834-4157-9F9C-4206C9A8A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23" y="1612595"/>
            <a:ext cx="4462495" cy="191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6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CF8F940-D5E1-4B44-A62E-80324F0ED6C6}"/>
              </a:ext>
            </a:extLst>
          </p:cNvPr>
          <p:cNvCxnSpPr>
            <a:cxnSpLocks/>
          </p:cNvCxnSpPr>
          <p:nvPr/>
        </p:nvCxnSpPr>
        <p:spPr>
          <a:xfrm>
            <a:off x="3725570" y="2129226"/>
            <a:ext cx="18561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EC1F55-45F2-44AF-8257-1A3FB94FD8E7}"/>
              </a:ext>
            </a:extLst>
          </p:cNvPr>
          <p:cNvCxnSpPr>
            <a:cxnSpLocks/>
          </p:cNvCxnSpPr>
          <p:nvPr/>
        </p:nvCxnSpPr>
        <p:spPr>
          <a:xfrm flipV="1">
            <a:off x="4059572" y="2063520"/>
            <a:ext cx="0" cy="711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4349EC1-0DAB-4C7A-80CF-1979A87C8852}"/>
              </a:ext>
            </a:extLst>
          </p:cNvPr>
          <p:cNvCxnSpPr>
            <a:cxnSpLocks/>
          </p:cNvCxnSpPr>
          <p:nvPr/>
        </p:nvCxnSpPr>
        <p:spPr>
          <a:xfrm flipV="1">
            <a:off x="5025989" y="2063520"/>
            <a:ext cx="0" cy="711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831BEFA-0F7D-4012-A0AA-77009645278E}"/>
              </a:ext>
            </a:extLst>
          </p:cNvPr>
          <p:cNvCxnSpPr>
            <a:cxnSpLocks/>
          </p:cNvCxnSpPr>
          <p:nvPr/>
        </p:nvCxnSpPr>
        <p:spPr>
          <a:xfrm flipV="1">
            <a:off x="4381711" y="2063520"/>
            <a:ext cx="0" cy="711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114AA72-5CBC-4920-B136-38F847A7B9C6}"/>
              </a:ext>
            </a:extLst>
          </p:cNvPr>
          <p:cNvCxnSpPr>
            <a:cxnSpLocks/>
          </p:cNvCxnSpPr>
          <p:nvPr/>
        </p:nvCxnSpPr>
        <p:spPr>
          <a:xfrm flipV="1">
            <a:off x="4703850" y="2063520"/>
            <a:ext cx="0" cy="711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6DE59D4-E4EB-4DE9-B37F-12A8CED782B6}"/>
              </a:ext>
            </a:extLst>
          </p:cNvPr>
          <p:cNvGrpSpPr/>
          <p:nvPr/>
        </p:nvGrpSpPr>
        <p:grpSpPr>
          <a:xfrm rot="5400000" flipH="1">
            <a:off x="2828504" y="1171022"/>
            <a:ext cx="1856178" cy="71182"/>
            <a:chOff x="8228687" y="3043437"/>
            <a:chExt cx="1856178" cy="71182"/>
          </a:xfrm>
        </p:grpSpPr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C5B3747-8526-4107-95C2-C9BEE5A5DB94}"/>
                </a:ext>
              </a:extLst>
            </p:cNvPr>
            <p:cNvCxnSpPr>
              <a:cxnSpLocks/>
            </p:cNvCxnSpPr>
            <p:nvPr/>
          </p:nvCxnSpPr>
          <p:spPr>
            <a:xfrm>
              <a:off x="8228687" y="3109143"/>
              <a:ext cx="185617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FA26CE7-17F4-4310-AAC6-2027EA2F4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2689" y="3043437"/>
              <a:ext cx="0" cy="7118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B265B19-EFCC-42C3-BBF2-362209AF8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9106" y="3043437"/>
              <a:ext cx="0" cy="7118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7250923-5E3C-4CE6-8DAD-5AC611D12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4828" y="3043437"/>
              <a:ext cx="0" cy="7118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5C30A14-6DE4-4375-8902-E4FB933D7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6967" y="3043437"/>
              <a:ext cx="0" cy="7118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椭圆 55">
            <a:extLst>
              <a:ext uri="{FF2B5EF4-FFF2-40B4-BE49-F238E27FC236}">
                <a16:creationId xmlns:a16="http://schemas.microsoft.com/office/drawing/2014/main" id="{FBDD4423-4E10-4635-A10F-3B51C06F45D3}"/>
              </a:ext>
            </a:extLst>
          </p:cNvPr>
          <p:cNvSpPr/>
          <p:nvPr/>
        </p:nvSpPr>
        <p:spPr>
          <a:xfrm>
            <a:off x="4013853" y="17987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E998AF4-10BB-4A6C-8DB9-6E4BD9E29FEF}"/>
              </a:ext>
            </a:extLst>
          </p:cNvPr>
          <p:cNvSpPr/>
          <p:nvPr/>
        </p:nvSpPr>
        <p:spPr>
          <a:xfrm>
            <a:off x="4330516" y="11682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D3255E7D-3C97-46C8-AF53-4F29A4744A4D}"/>
              </a:ext>
            </a:extLst>
          </p:cNvPr>
          <p:cNvSpPr/>
          <p:nvPr/>
        </p:nvSpPr>
        <p:spPr>
          <a:xfrm>
            <a:off x="4986652" y="8497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68A421F-92D9-4561-BA38-22B0897ECBA2}"/>
              </a:ext>
            </a:extLst>
          </p:cNvPr>
          <p:cNvSpPr txBox="1"/>
          <p:nvPr/>
        </p:nvSpPr>
        <p:spPr>
          <a:xfrm>
            <a:off x="3671789" y="2137840"/>
            <a:ext cx="164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1   2   3   4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06EF133-2119-432C-B064-9D066658FBBC}"/>
              </a:ext>
            </a:extLst>
          </p:cNvPr>
          <p:cNvSpPr txBox="1"/>
          <p:nvPr/>
        </p:nvSpPr>
        <p:spPr>
          <a:xfrm>
            <a:off x="3370680" y="645794"/>
            <a:ext cx="2573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4</a:t>
            </a:r>
          </a:p>
          <a:p>
            <a:r>
              <a:rPr lang="en-US" altLang="zh-CN" sz="2000"/>
              <a:t>3</a:t>
            </a:r>
          </a:p>
          <a:p>
            <a:r>
              <a:rPr lang="en-US" altLang="zh-CN" sz="2000"/>
              <a:t>2</a:t>
            </a:r>
          </a:p>
          <a:p>
            <a:r>
              <a:rPr lang="en-US" altLang="zh-CN" sz="2000"/>
              <a:t>1</a:t>
            </a:r>
          </a:p>
          <a:p>
            <a:r>
              <a:rPr lang="en-US" altLang="zh-CN" sz="2000"/>
              <a:t>0</a:t>
            </a:r>
            <a:endParaRPr lang="zh-CN" altLang="en-US" sz="200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5053C7C-C409-4834-AF7B-2284DB8E9752}"/>
              </a:ext>
            </a:extLst>
          </p:cNvPr>
          <p:cNvCxnSpPr>
            <a:cxnSpLocks/>
          </p:cNvCxnSpPr>
          <p:nvPr/>
        </p:nvCxnSpPr>
        <p:spPr>
          <a:xfrm flipV="1">
            <a:off x="3721002" y="374716"/>
            <a:ext cx="1519358" cy="1767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表格 70">
            <a:extLst>
              <a:ext uri="{FF2B5EF4-FFF2-40B4-BE49-F238E27FC236}">
                <a16:creationId xmlns:a16="http://schemas.microsoft.com/office/drawing/2014/main" id="{C3C0D217-C611-432E-B693-5B8474FFC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578"/>
              </p:ext>
            </p:extLst>
          </p:nvPr>
        </p:nvGraphicFramePr>
        <p:xfrm>
          <a:off x="231636" y="555736"/>
          <a:ext cx="2944272" cy="1463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72136">
                  <a:extLst>
                    <a:ext uri="{9D8B030D-6E8A-4147-A177-3AD203B41FA5}">
                      <a16:colId xmlns:a16="http://schemas.microsoft.com/office/drawing/2014/main" val="795518184"/>
                    </a:ext>
                  </a:extLst>
                </a:gridCol>
                <a:gridCol w="1472136">
                  <a:extLst>
                    <a:ext uri="{9D8B030D-6E8A-4147-A177-3AD203B41FA5}">
                      <a16:colId xmlns:a16="http://schemas.microsoft.com/office/drawing/2014/main" val="2642122150"/>
                    </a:ext>
                  </a:extLst>
                </a:gridCol>
              </a:tblGrid>
              <a:tr h="348418">
                <a:tc>
                  <a:txBody>
                    <a:bodyPr/>
                    <a:lstStyle/>
                    <a:p>
                      <a:r>
                        <a:rPr lang="en-US" altLang="zh-CN"/>
                        <a:t>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664370"/>
                  </a:ext>
                </a:extLst>
              </a:tr>
              <a:tr h="348418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954845"/>
                  </a:ext>
                </a:extLst>
              </a:tr>
              <a:tr h="348418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677435"/>
                  </a:ext>
                </a:extLst>
              </a:tr>
              <a:tr h="348418"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35630"/>
                  </a:ext>
                </a:extLst>
              </a:tr>
            </a:tbl>
          </a:graphicData>
        </a:graphic>
      </p:graphicFrame>
      <p:pic>
        <p:nvPicPr>
          <p:cNvPr id="77" name="图片 76">
            <a:extLst>
              <a:ext uri="{FF2B5EF4-FFF2-40B4-BE49-F238E27FC236}">
                <a16:creationId xmlns:a16="http://schemas.microsoft.com/office/drawing/2014/main" id="{8C8C34D0-C9BE-4FB4-BC74-53E6863EC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742" y="536276"/>
            <a:ext cx="2025808" cy="366763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4CB0E36A-C6D9-4FB6-8991-22964C406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287" y="918625"/>
            <a:ext cx="3236994" cy="865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E1D5C669-A59F-4E80-89F5-461D0DFA8A86}"/>
                  </a:ext>
                </a:extLst>
              </p:cNvPr>
              <p:cNvSpPr txBox="1"/>
              <p:nvPr/>
            </p:nvSpPr>
            <p:spPr>
              <a:xfrm>
                <a:off x="5562498" y="1886627"/>
                <a:ext cx="6606072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/>
                  <a:t> ((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b="0" i="0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/>
                  <a:t>– y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)</a:t>
                </a:r>
                <a:r>
                  <a:rPr lang="en-US" altLang="zh-CN" baseline="30000"/>
                  <a:t>2</a:t>
                </a:r>
                <a:r>
                  <a:rPr lang="en-US" altLang="zh-CN"/>
                  <a:t>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altLang="zh-CN" baseline="-25000"/>
                  <a:t>2</a:t>
                </a:r>
                <a:r>
                  <a:rPr lang="en-US" altLang="zh-CN"/>
                  <a:t>– y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)</a:t>
                </a:r>
                <a:r>
                  <a:rPr lang="en-US" altLang="zh-CN" baseline="30000"/>
                  <a:t>2</a:t>
                </a:r>
                <a:r>
                  <a:rPr lang="en-US" altLang="zh-CN"/>
                  <a:t>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altLang="zh-CN" baseline="-25000"/>
                  <a:t>3</a:t>
                </a:r>
                <a:r>
                  <a:rPr lang="en-US" altLang="zh-CN"/>
                  <a:t>– y</a:t>
                </a:r>
                <a:r>
                  <a:rPr lang="en-US" altLang="zh-CN" baseline="-25000"/>
                  <a:t>3</a:t>
                </a:r>
                <a:r>
                  <a:rPr lang="en-US" altLang="zh-CN"/>
                  <a:t>)</a:t>
                </a:r>
                <a:r>
                  <a:rPr lang="en-US" altLang="zh-CN" baseline="30000"/>
                  <a:t>2</a:t>
                </a:r>
                <a:r>
                  <a:rPr lang="en-US" altLang="zh-CN"/>
                  <a:t>)</a:t>
                </a:r>
                <a:endParaRPr lang="zh-CN" altLang="en-US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E1D5C669-A59F-4E80-89F5-461D0DFA8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498" y="1886627"/>
                <a:ext cx="6606072" cy="485197"/>
              </a:xfrm>
              <a:prstGeom prst="rect">
                <a:avLst/>
              </a:prstGeom>
              <a:blipFill>
                <a:blip r:embed="rId6"/>
                <a:stretch>
                  <a:fillRect l="-185" r="-193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2B27B12-BDCE-4DBE-9C12-F14C0D8104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9122" y="3640064"/>
            <a:ext cx="4217120" cy="25227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B3E74A7-EF28-4EBC-8D3F-0D8A1B01861D}"/>
                  </a:ext>
                </a:extLst>
              </p:cNvPr>
              <p:cNvSpPr txBox="1"/>
              <p:nvPr/>
            </p:nvSpPr>
            <p:spPr>
              <a:xfrm>
                <a:off x="200071" y="2478343"/>
                <a:ext cx="4908914" cy="485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/>
                  <a:t> ((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b="0" i="0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/>
                  <a:t>– y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)</a:t>
                </a:r>
                <a:r>
                  <a:rPr lang="en-US" altLang="zh-CN" baseline="30000"/>
                  <a:t>2</a:t>
                </a:r>
                <a:r>
                  <a:rPr lang="en-US" altLang="zh-CN"/>
                  <a:t>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altLang="zh-CN" baseline="-25000"/>
                  <a:t>2</a:t>
                </a:r>
                <a:r>
                  <a:rPr lang="en-US" altLang="zh-CN"/>
                  <a:t>– y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)</a:t>
                </a:r>
                <a:r>
                  <a:rPr lang="en-US" altLang="zh-CN" baseline="30000"/>
                  <a:t>2</a:t>
                </a:r>
                <a:r>
                  <a:rPr lang="en-US" altLang="zh-CN"/>
                  <a:t>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altLang="zh-CN" baseline="-25000"/>
                  <a:t>3</a:t>
                </a:r>
                <a:r>
                  <a:rPr lang="en-US" altLang="zh-CN"/>
                  <a:t>– y</a:t>
                </a:r>
                <a:r>
                  <a:rPr lang="en-US" altLang="zh-CN" baseline="-25000"/>
                  <a:t>3</a:t>
                </a:r>
                <a:r>
                  <a:rPr lang="en-US" altLang="zh-CN"/>
                  <a:t>)</a:t>
                </a:r>
                <a:r>
                  <a:rPr lang="en-US" altLang="zh-CN" baseline="30000"/>
                  <a:t>2</a:t>
                </a:r>
                <a:r>
                  <a:rPr lang="en-US" altLang="zh-CN"/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B3E74A7-EF28-4EBC-8D3F-0D8A1B018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71" y="2478343"/>
                <a:ext cx="4908914" cy="485197"/>
              </a:xfrm>
              <a:prstGeom prst="rect">
                <a:avLst/>
              </a:prstGeom>
              <a:blipFill>
                <a:blip r:embed="rId8"/>
                <a:stretch>
                  <a:fillRect l="-248"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89EF1B1-9158-4DFE-A0B9-C51951203A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113" y="3502643"/>
            <a:ext cx="5115098" cy="2716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18251BA-5064-4E5D-8CBF-78D672E55AB8}"/>
                  </a:ext>
                </a:extLst>
              </p:cNvPr>
              <p:cNvSpPr txBox="1"/>
              <p:nvPr/>
            </p:nvSpPr>
            <p:spPr>
              <a:xfrm>
                <a:off x="218448" y="2961338"/>
                <a:ext cx="515820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18251BA-5064-4E5D-8CBF-78D672E55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8" y="2961338"/>
                <a:ext cx="5158207" cy="520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FC53D7BD-C819-4D44-98E2-75D782BE6E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7612" y="3263070"/>
            <a:ext cx="5610343" cy="1545525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91376BD7-1DCF-4798-8E4B-AD061AE9094E}"/>
              </a:ext>
            </a:extLst>
          </p:cNvPr>
          <p:cNvSpPr txBox="1"/>
          <p:nvPr/>
        </p:nvSpPr>
        <p:spPr>
          <a:xfrm>
            <a:off x="5420459" y="2474365"/>
            <a:ext cx="5788764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Gradient descent algorithm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9F96E306-5E09-47A2-BA69-E7A636F4A7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21" y="4865136"/>
            <a:ext cx="3010791" cy="118511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50FFDE4-F3B5-44AE-BAAA-B22FE33BB56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50" y="5209167"/>
            <a:ext cx="2466219" cy="27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1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0FDA8A-5026-4647-A8E5-5DBF68408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4" y="3858119"/>
            <a:ext cx="5925166" cy="233844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3E2CD9-3190-4798-8ED2-394598189243}"/>
              </a:ext>
            </a:extLst>
          </p:cNvPr>
          <p:cNvCxnSpPr>
            <a:cxnSpLocks/>
          </p:cNvCxnSpPr>
          <p:nvPr/>
        </p:nvCxnSpPr>
        <p:spPr>
          <a:xfrm flipV="1">
            <a:off x="2676993" y="4027413"/>
            <a:ext cx="2940316" cy="1423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330F22ED-6834-4157-9F9C-4206C9A8A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23" y="1612595"/>
            <a:ext cx="4462495" cy="191930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F221FFD-81B2-4EF2-9F58-30A2A62B4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166" y="2192032"/>
            <a:ext cx="6203650" cy="267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48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84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伟哥丨 丨</cp:lastModifiedBy>
  <cp:revision>54</cp:revision>
  <dcterms:created xsi:type="dcterms:W3CDTF">2018-12-09T07:58:25Z</dcterms:created>
  <dcterms:modified xsi:type="dcterms:W3CDTF">2020-10-25T15:40:16Z</dcterms:modified>
</cp:coreProperties>
</file>