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Default Extension="jpg" ContentType="image/jpe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7d52b613a1547eb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lvl1pPr marL="0" lvl="0" algn="l" defTabSz="457200">
      <a:defRPr sz="1800" kern="1200">
        <a:solidFill>
          <a:schemeClr val="tx1"/>
        </a:solidFill>
        <a:latin typeface="Franklin Gothic Book"/>
        <a:ea typeface="华文楷体"/>
      </a:defRPr>
    </a:lvl1pPr>
    <a:lvl2pPr marL="457200" lvl="1" algn="l" defTabSz="457200">
      <a:defRPr sz="1800" kern="1200">
        <a:solidFill>
          <a:schemeClr val="tx1"/>
        </a:solidFill>
        <a:latin typeface="Franklin Gothic Book"/>
        <a:ea typeface="华文楷体"/>
      </a:defRPr>
    </a:lvl2pPr>
    <a:lvl3pPr marL="914400" lvl="2" algn="l" defTabSz="457200">
      <a:defRPr sz="1800" kern="1200">
        <a:solidFill>
          <a:schemeClr val="tx1"/>
        </a:solidFill>
        <a:latin typeface="Franklin Gothic Book"/>
        <a:ea typeface="华文楷体"/>
      </a:defRPr>
    </a:lvl3pPr>
    <a:lvl4pPr marL="1371600" lvl="3" algn="l" defTabSz="457200">
      <a:defRPr sz="1800" kern="1200">
        <a:solidFill>
          <a:schemeClr val="tx1"/>
        </a:solidFill>
        <a:latin typeface="Franklin Gothic Book"/>
        <a:ea typeface="华文楷体"/>
      </a:defRPr>
    </a:lvl4pPr>
    <a:lvl5pPr marL="1828800" lvl="4" algn="l" defTabSz="457200">
      <a:defRPr sz="1800" kern="1200">
        <a:solidFill>
          <a:schemeClr val="tx1"/>
        </a:solidFill>
        <a:latin typeface="Franklin Gothic Book"/>
        <a:ea typeface="华文楷体"/>
      </a:defRPr>
    </a:lvl5pPr>
    <a:lvl6pPr marL="2286000" lvl="5" algn="l" defTabSz="457200">
      <a:defRPr sz="1800" kern="1200">
        <a:solidFill>
          <a:schemeClr val="tx1"/>
        </a:solidFill>
        <a:latin typeface="Franklin Gothic Book"/>
        <a:ea typeface="华文楷体"/>
      </a:defRPr>
    </a:lvl6pPr>
    <a:lvl7pPr marL="2743200" lvl="6" algn="l" defTabSz="457200">
      <a:defRPr sz="1800" kern="1200">
        <a:solidFill>
          <a:schemeClr val="tx1"/>
        </a:solidFill>
        <a:latin typeface="Franklin Gothic Book"/>
        <a:ea typeface="华文楷体"/>
      </a:defRPr>
    </a:lvl7pPr>
    <a:lvl8pPr marL="3200400" lvl="7" algn="l" defTabSz="457200">
      <a:defRPr sz="1800" kern="1200">
        <a:solidFill>
          <a:schemeClr val="tx1"/>
        </a:solidFill>
        <a:latin typeface="Franklin Gothic Book"/>
        <a:ea typeface="华文楷体"/>
      </a:defRPr>
    </a:lvl8pPr>
    <a:lvl9pPr marL="3657600" lvl="8" algn="l" defTabSz="457200">
      <a:defRPr sz="1800" kern="1200">
        <a:solidFill>
          <a:schemeClr val="tx1"/>
        </a:solidFill>
        <a:latin typeface="Franklin Gothic Book"/>
        <a:ea typeface="华文楷体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tableStyles" Target="/ppt/tableStyles.xml" Id="rId12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4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5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6.xml" Id="rId1" /><Relationship Type="http://schemas.openxmlformats.org/officeDocument/2006/relationships/notesMaster" Target="/ppt/notesMasters/notesMaster1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7.xml" Id="rId1" /><Relationship Type="http://schemas.openxmlformats.org/officeDocument/2006/relationships/notesMaster" Target="/ppt/notesMasters/notesMaster1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8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Hello everyone, we are team 11. We developed an application of personal finance manager. Our group members are...</a:t>
            </a:r>
          </a:p>
          <a:p xmlns:a="http://schemas.openxmlformats.org/drawingml/2006/main">
            <a:pPr/>
            <a:r>
              <a:rPr lang="zh-CN" sz="1400">
                <a:solidFill>
                  <a:srgbClr val="000000"/>
                </a:solidFill>
                <a:latin typeface="微软雅黑"/>
                <a:ea typeface="微软雅黑"/>
              </a:rPr>
              <a:t>Today we will go through this powerpoint to introduce this application.</a:t>
            </a:r>
          </a:p>
          <a:p xmlns:a="http://schemas.openxmlformats.org/drawingml/2006/main">
            <a:pPr/>
            <a:endParaRPr lang="zh-CN" sz="140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marL="0" indent="0" algn="l" defTabSz="228600">
              <a:lnSpc>
                <a:spcPct val="100000"/>
              </a:lnSpc>
            </a:pPr>
            <a:r>
              <a:rPr lang="zh-CN" sz="1600" b="0" i="0" strike="noStrike" spc="0">
                <a:solidFill>
                  <a:srgbClr val="D9261C"/>
                </a:solidFill>
                <a:latin typeface="Franklin Gothic Book"/>
                <a:ea typeface="Arial"/>
              </a:rPr>
              <a:t>O</a:t>
            </a:r>
            <a:r>
              <a:rPr lang="zh-CN" sz="1600" b="0" i="0" strike="noStrike" spc="0">
                <a:solidFill>
                  <a:srgbClr val="D9261C"/>
                </a:solidFill>
                <a:latin typeface="Franklin Gothic Book"/>
                <a:ea typeface="Arial"/>
              </a:rPr>
              <a:t>bject User</a:t>
            </a:r>
            <a:r>
              <a:rPr lang="zh-CN" sz="1600" b="0" i="0" strike="noStrike" spc="0">
                <a:solidFill>
                  <a:srgbClr val="000000"/>
                </a:solidFill>
                <a:latin typeface="Franklin Gothic Book"/>
                <a:ea typeface="Arial"/>
              </a:rPr>
              <a:t>: Anyone who has a desire to manage their expenditures.</a:t>
            </a:r>
          </a:p>
          <a:p xmlns:a="http://schemas.openxmlformats.org/drawingml/2006/main">
            <a:pPr marL="0" indent="0" algn="l" defTabSz="228600">
              <a:lnSpc>
                <a:spcPct val="100000"/>
              </a:lnSpc>
            </a:pPr>
            <a:r>
              <a:rPr lang="zh-CN" sz="1600" b="0" i="0" strike="noStrike" spc="0">
                <a:solidFill>
                  <a:srgbClr val="D9261C"/>
                </a:solidFill>
                <a:latin typeface="Franklin Gothic Book"/>
                <a:ea typeface="Arial"/>
              </a:rPr>
              <a:t>Main purpose:</a:t>
            </a:r>
            <a:r>
              <a:rPr lang="zh-CN" sz="1600" b="0" i="0" strike="noStrike" spc="0">
                <a:solidFill>
                  <a:srgbClr val="000000"/>
                </a:solidFill>
                <a:latin typeface="Franklin Gothic Book"/>
                <a:ea typeface="Arial"/>
              </a:rPr>
              <a:t> Users </a:t>
            </a:r>
            <a:r>
              <a:rPr lang="zh-CN" sz="1600" b="0" i="0" strike="noStrike" spc="0">
                <a:solidFill>
                  <a:srgbClr val="000000"/>
                </a:solidFill>
                <a:latin typeface="Franklin Gothic Book"/>
                <a:ea typeface="Arial"/>
              </a:rPr>
              <a:t>track their spending by allocating transactions into individual categories</a:t>
            </a:r>
          </a:p>
          <a:p xmlns:a="http://schemas.openxmlformats.org/drawingml/2006/main">
            <a:pPr/>
            <a:endParaRPr lang="zh-CN" sz="900">
              <a:solidFill>
                <a:srgbClr val="000000"/>
              </a:solidFill>
              <a:latin typeface="SFRM1000"/>
              <a:ea typeface="SFRM1000"/>
            </a:endParaRPr>
          </a:p>
          <a:p xmlns:a="http://schemas.openxmlformats.org/drawingml/2006/main">
            <a:pPr/>
            <a:r>
              <a:rPr lang="zh-CN" sz="900">
                <a:solidFill>
                  <a:srgbClr val="000000"/>
                </a:solidFill>
                <a:latin typeface="SFRM1000"/>
                <a:ea typeface="SFRM1000"/>
              </a:rPr>
              <a:t>This </a:t>
            </a:r>
            <a:r>
              <a:rPr lang="zh-CN" sz="900">
                <a:solidFill>
                  <a:srgbClr val="000000"/>
                </a:solidFill>
                <a:latin typeface="SFRM1000"/>
                <a:ea typeface="SFRM1000"/>
              </a:rPr>
              <a:t>personal finance manager software  is designed to help individual users track their spending by allocating transactions into individual categories and visualizing their budget.</a:t>
            </a:r>
          </a:p>
          <a:p xmlns:a="http://schemas.openxmlformats.org/drawingml/2006/main">
            <a:pPr/>
            <a:r>
              <a:rPr lang="zh-CN" sz="900">
                <a:solidFill>
                  <a:srgbClr val="000000"/>
                </a:solidFill>
                <a:latin typeface="SFRM1000"/>
                <a:ea typeface="SFRM1000"/>
              </a:rPr>
              <a:t>Users can use the software to add/remove or change categories,such as travel、drinks、cell phone.They can add transactions from their accounts.Users are able to set monthly budgets for each category and visualize the budget and current expenditure.</a:t>
            </a:r>
          </a:p>
          <a:p xmlns:a="http://schemas.openxmlformats.org/drawingml/2006/main">
            <a:pPr/>
            <a:endParaRPr lang="zh-CN" sz="900">
              <a:solidFill>
                <a:srgbClr val="000000"/>
              </a:solidFill>
              <a:latin typeface="SFRM1000"/>
              <a:ea typeface="SFRM1000"/>
            </a:endParaRPr>
          </a:p>
          <a:p xmlns:a="http://schemas.openxmlformats.org/drawingml/2006/main">
            <a:pPr marL="349758" indent="-349758">
              <a:buFont typeface="Wingdings" charset="0"/>
              <a:buChar char="l"/>
            </a:pPr>
            <a:r>
              <a:rPr lang="zh-CN" sz="1800">
                <a:solidFill>
                  <a:srgbClr val="000000"/>
                </a:solidFill>
                <a:latin typeface="Franklin Gothic Book"/>
                <a:ea typeface="华文楷体"/>
              </a:rPr>
              <a:t>提出问题</a:t>
            </a:r>
            <a:r>
              <a:rPr lang="zh-CN" sz="1800">
                <a:solidFill>
                  <a:srgbClr val="D9261C"/>
                </a:solidFill>
                <a:latin typeface="Franklin Gothic Book"/>
                <a:ea typeface="华文楷体"/>
              </a:rPr>
              <a:t>用户</a:t>
            </a:r>
            <a:r>
              <a:rPr lang="zh-CN" sz="1800">
                <a:solidFill>
                  <a:srgbClr val="000000"/>
                </a:solidFill>
                <a:latin typeface="Franklin Gothic Book"/>
                <a:ea typeface="华文楷体"/>
              </a:rPr>
              <a:t>需求</a:t>
            </a:r>
          </a:p>
          <a:p xmlns:a="http://schemas.openxmlformats.org/drawingml/2006/main">
            <a:pPr marL="349758" indent="-349758">
              <a:buFont typeface="Wingdings" charset="0"/>
              <a:buChar char="l"/>
            </a:pPr>
            <a:r>
              <a:rPr lang="zh-CN" sz="1800">
                <a:solidFill>
                  <a:srgbClr val="000000"/>
                </a:solidFill>
                <a:latin typeface="Franklin Gothic Book"/>
                <a:ea typeface="华文楷体"/>
              </a:rPr>
              <a:t>基本功能</a:t>
            </a:r>
          </a:p>
          <a:p xmlns:a="http://schemas.openxmlformats.org/drawingml/2006/main">
            <a:pPr marL="349758" indent="-349758">
              <a:buFont typeface="Wingdings" charset="0"/>
              <a:buChar char="l"/>
            </a:pPr>
            <a:r>
              <a:rPr lang="zh-CN" sz="1800">
                <a:solidFill>
                  <a:srgbClr val="000000"/>
                </a:solidFill>
                <a:latin typeface="Franklin Gothic Book"/>
                <a:ea typeface="华文楷体"/>
              </a:rPr>
              <a:t>根据功能我需要做什么：前端加后端</a:t>
            </a:r>
          </a:p>
          <a:p xmlns:a="http://schemas.openxmlformats.org/drawingml/2006/main">
            <a:pPr marL="349758" indent="-349758">
              <a:buFont typeface="Wingdings" charset="0"/>
              <a:buChar char="l"/>
            </a:pPr>
            <a:r>
              <a:rPr lang="zh-CN" sz="1800">
                <a:solidFill>
                  <a:srgbClr val="000000"/>
                </a:solidFill>
                <a:latin typeface="Franklin Gothic Book"/>
                <a:ea typeface="华文楷体"/>
              </a:rPr>
              <a:t>不要讲tech的东西，只要business就行了帮用户解决问题</a:t>
            </a:r>
          </a:p>
          <a:p xmlns:a="http://schemas.openxmlformats.org/drawingml/2006/main">
            <a:pPr marL="349758" indent="-349758">
              <a:buFont typeface="Wingdings" charset="0"/>
              <a:buChar char="l"/>
            </a:pPr>
            <a:r>
              <a:rPr lang="zh-CN" sz="1800">
                <a:solidFill>
                  <a:srgbClr val="000000"/>
                </a:solidFill>
                <a:latin typeface="Franklin Gothic Book"/>
                <a:ea typeface="华文楷体"/>
              </a:rPr>
              <a:t>➕</a:t>
            </a:r>
            <a:r>
              <a:rPr lang="zh-CN" sz="1800">
                <a:solidFill>
                  <a:srgbClr val="000000"/>
                </a:solidFill>
                <a:latin typeface="Franklin Gothic Book"/>
                <a:ea typeface="华文楷体"/>
              </a:rPr>
              <a:t>图片，只截图重要的东西</a:t>
            </a:r>
          </a:p>
          <a:p xmlns:a="http://schemas.openxmlformats.org/drawingml/2006/main">
            <a:pPr/>
            <a:endParaRPr lang="zh-CN" sz="900">
              <a:solidFill>
                <a:srgbClr val="000000"/>
              </a:solidFill>
              <a:latin typeface="SFRM1000"/>
              <a:ea typeface="SFRM1000"/>
            </a:endParaRPr>
          </a:p>
          <a:p xmlns:a="http://schemas.openxmlformats.org/drawingml/2006/main">
            <a:pPr/>
            <a:endParaRPr lang="zh-CN" sz="900">
              <a:solidFill>
                <a:srgbClr val="000000"/>
              </a:solidFill>
              <a:latin typeface="SFRM1000"/>
              <a:ea typeface="SFRM1000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/>
              <a:t>//xiao shan</a:t>
            </a:r>
          </a:p>
          <a:p xmlns:a="http://schemas.openxmlformats.org/drawingml/2006/main">
            <a:pPr/>
            <a:r>
              <a:rPr lang="zh-CN" sz="1100">
                <a:solidFill>
                  <a:srgbClr val="333333"/>
                </a:solidFill>
                <a:latin typeface="-apple-system"/>
                <a:ea typeface="-apple-system"/>
              </a:rPr>
              <a:t>React:</a:t>
            </a:r>
          </a:p>
          <a:p xmlns:a="http://schemas.openxmlformats.org/drawingml/2006/main">
            <a:pPr/>
            <a:r>
              <a:rPr lang="zh-CN" sz="1100">
                <a:solidFill>
                  <a:srgbClr val="333333"/>
                </a:solidFill>
                <a:latin typeface="-apple-system"/>
                <a:ea typeface="-apple-system"/>
              </a:rPr>
              <a:t>SpringBoot:</a:t>
            </a:r>
          </a:p>
          <a:p xmlns:a="http://schemas.openxmlformats.org/drawingml/2006/main">
            <a:pPr/>
            <a:r>
              <a:rPr lang="zh-CN" sz="1100">
                <a:solidFill>
                  <a:srgbClr val="333333"/>
                </a:solidFill>
                <a:latin typeface="-apple-system"/>
                <a:ea typeface="-apple-system"/>
              </a:rPr>
              <a:t>MySQL: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/>
              <a:t>可以最后讲docker这样讲的时候</a:t>
            </a:r>
            <a:r>
              <a:rPr lang="zh-CN">
                <a:solidFill>
                  <a:srgbClr val="ff0200"/>
                </a:solidFill>
              </a:rPr>
              <a:t>我们的海豚能飞出来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/>
              <a:t>we </a:t>
            </a:r>
            <a:r>
              <a:rPr lang="zh-CN"/>
              <a:t>use category as an example to show you the backend design</a:t>
            </a:r>
          </a:p>
          <a:p xmlns:a="http://schemas.openxmlformats.org/drawingml/2006/main">
            <a:pPr/>
            <a:r>
              <a:rPr lang="zh-CN"/>
              <a:t>transaction is usnig the same structure.</a:t>
            </a:r>
          </a:p>
          <a:p xmlns:a="http://schemas.openxmlformats.org/drawingml/2006/main">
            <a:pPr/>
            <a:r>
              <a:rPr lang="zh-CN"/>
              <a:t>blue box --&gt; model</a:t>
            </a:r>
          </a:p>
          <a:p xmlns:a="http://schemas.openxmlformats.org/drawingml/2006/main">
            <a:pPr/>
            <a:r>
              <a:rPr lang="zh-CN"/>
              <a:t>red box --&gt; service</a:t>
            </a:r>
          </a:p>
          <a:p xmlns:a="http://schemas.openxmlformats.org/drawingml/2006/main">
            <a:pPr/>
            <a:r>
              <a:rPr lang="zh-CN"/>
              <a:t>yellow box --&gt; controller --&gt; talk to ui</a:t>
            </a:r>
          </a:p>
          <a:p xmlns:a="http://schemas.openxmlformats.org/drawingml/2006/main">
            <a:pPr/>
            <a:r>
              <a:rPr lang="zh-CN"/>
              <a:t>green box --&gt; repository --&gt; talk to db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/>
              <a:t>//zhang lifan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endParaRPr lang="zh-CN" sz="140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/>
          <a:lstStyle>
            <a:lvl1pPr lvl="0" algn="ctr"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lv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>
            <a:xfrm>
              <a:off x="8151962" y="1685652"/>
              <a:ext cx="3275013" cy="4408488"/>
            </a:xfrm>
            <a:custGeom>
              <a:rect l="l" t="t" r="r" b="b"/>
              <a:pathLst>
                <a:path w="3275013" h="4408488">
                  <a:moveTo>
                    <a:pt x="2869239" y="0"/>
                  </a:moveTo>
                  <a:lnTo>
                    <a:pt x="3275013" y="0"/>
                  </a:lnTo>
                  <a:lnTo>
                    <a:pt x="3275013" y="4408488"/>
                  </a:lnTo>
                  <a:lnTo>
                    <a:pt x="0" y="4408488"/>
                  </a:lnTo>
                  <a:lnTo>
                    <a:pt x="0" y="4023186"/>
                  </a:lnTo>
                  <a:lnTo>
                    <a:pt x="2869239" y="4023627"/>
                  </a:lnTo>
                  <a:lnTo>
                    <a:pt x="2869239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6"/>
            <p:cNvSpPr/>
            <p:nvPr/>
          </p:nvSpPr>
          <p:spPr>
            <a:xfrm flipH="1" flipV="1">
              <a:off x="752858" y="744469"/>
              <a:ext cx="3275668" cy="4408488"/>
            </a:xfrm>
            <a:custGeom>
              <a:rect l="l" t="t" r="r" b="b"/>
              <a:pathLst>
                <a:path w="3275668" h="4408488">
                  <a:moveTo>
                    <a:pt x="2869894" y="0"/>
                  </a:moveTo>
                  <a:lnTo>
                    <a:pt x="3275668" y="0"/>
                  </a:lnTo>
                  <a:lnTo>
                    <a:pt x="3275668" y="4408488"/>
                  </a:lnTo>
                  <a:lnTo>
                    <a:pt x="655" y="4408488"/>
                  </a:lnTo>
                  <a:cubicBezTo>
                    <a:pt x="-655" y="4275352"/>
                    <a:pt x="1310" y="4155882"/>
                    <a:pt x="0" y="4022745"/>
                  </a:cubicBezTo>
                  <a:lnTo>
                    <a:pt x="2869894" y="4024068"/>
                  </a:lnTo>
                  <a:lnTo>
                    <a:pt x="286989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Header"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lvl="0" algn="r"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lv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reeform 6"/>
          <p:cNvSpPr/>
          <p:nvPr/>
        </p:nvSpPr>
        <p:spPr>
          <a:xfrm>
            <a:off x="8151962" y="1685652"/>
            <a:ext cx="3275013" cy="4408488"/>
          </a:xfrm>
          <a:custGeom>
            <a:rect l="0" t="0" r="r" b="b"/>
            <a:pathLst>
              <a:path w="3275013" h="4408488">
                <a:moveTo>
                  <a:pt x="2869308" y="0"/>
                </a:moveTo>
                <a:lnTo>
                  <a:pt x="3275013" y="0"/>
                </a:lnTo>
                <a:lnTo>
                  <a:pt x="3275013" y="4408488"/>
                </a:lnTo>
                <a:lnTo>
                  <a:pt x="0" y="4408488"/>
                </a:lnTo>
                <a:lnTo>
                  <a:pt x="0" y="4027488"/>
                </a:lnTo>
                <a:lnTo>
                  <a:pt x="2869308" y="4027488"/>
                </a:lnTo>
                <a:lnTo>
                  <a:pt x="2869308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lvl1pPr lvl="0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 lvl="0">
              <a:defRPr baseline="0">
                <a:solidFill>
                  <a:schemeClr val="tx2"/>
                </a:solidFill>
              </a:defRPr>
            </a:lvl1pPr>
            <a:lvl2pPr lvl="1">
              <a:defRPr baseline="0">
                <a:solidFill>
                  <a:schemeClr val="tx2"/>
                </a:solidFill>
              </a:defRPr>
            </a:lvl2pPr>
            <a:lvl3pPr lvl="2">
              <a:defRPr baseline="0">
                <a:solidFill>
                  <a:schemeClr val="tx2"/>
                </a:solidFill>
              </a:defRPr>
            </a:lvl3pPr>
            <a:lvl4pPr lvl="3">
              <a:defRPr baseline="0">
                <a:solidFill>
                  <a:schemeClr val="tx2"/>
                </a:solidFill>
              </a:defRPr>
            </a:lvl4pPr>
            <a:lvl5pPr lvl="4"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 lvl="0">
              <a:defRPr>
                <a:solidFill>
                  <a:schemeClr val="tx2"/>
                </a:solidFill>
              </a:defRPr>
            </a:lvl1pPr>
            <a:lvl2pPr lvl="1">
              <a:defRPr>
                <a:solidFill>
                  <a:schemeClr val="tx2"/>
                </a:solidFill>
              </a:defRPr>
            </a:lvl2pPr>
            <a:lvl3pPr lvl="2">
              <a:defRPr>
                <a:solidFill>
                  <a:schemeClr val="tx2"/>
                </a:solidFill>
              </a:defRPr>
            </a:lvl3pPr>
            <a:lvl4pPr lvl="3">
              <a:defRPr>
                <a:solidFill>
                  <a:schemeClr val="tx2"/>
                </a:solidFill>
              </a:defRPr>
            </a:lvl4pPr>
            <a:lvl5pPr lvl="4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 lvl="0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/>
          <a:lstStyle>
            <a:lvl1pPr marL="0" lv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 lvl="0">
              <a:defRPr baseline="0">
                <a:solidFill>
                  <a:schemeClr val="tx2"/>
                </a:solidFill>
              </a:defRPr>
            </a:lvl1pPr>
            <a:lvl2pPr lvl="1">
              <a:defRPr baseline="0">
                <a:solidFill>
                  <a:schemeClr val="tx2"/>
                </a:solidFill>
              </a:defRPr>
            </a:lvl2pPr>
            <a:lvl3pPr lvl="2">
              <a:defRPr baseline="0">
                <a:solidFill>
                  <a:schemeClr val="tx2"/>
                </a:solidFill>
              </a:defRPr>
            </a:lvl3pPr>
            <a:lvl4pPr lvl="3">
              <a:defRPr baseline="0">
                <a:solidFill>
                  <a:schemeClr val="tx2"/>
                </a:solidFill>
              </a:defRPr>
            </a:lvl4pPr>
            <a:lvl5pPr lvl="4"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3"/>
          </p:nvPr>
        </p:nvSpPr>
        <p:spPr>
          <a:xfrm>
            <a:off x="6525014" y="2340864"/>
            <a:ext cx="4443984" cy="823912"/>
          </a:xfrm>
        </p:spPr>
        <p:txBody>
          <a:bodyPr anchor="b"/>
          <a:lstStyle>
            <a:lvl1pPr marL="0" lv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 lvl="0">
              <a:defRPr baseline="0">
                <a:solidFill>
                  <a:schemeClr val="tx2"/>
                </a:solidFill>
              </a:defRPr>
            </a:lvl1pPr>
            <a:lvl2pPr lvl="1">
              <a:defRPr baseline="0">
                <a:solidFill>
                  <a:schemeClr val="tx2"/>
                </a:solidFill>
              </a:defRPr>
            </a:lvl2pPr>
            <a:lvl3pPr lvl="2">
              <a:defRPr baseline="0">
                <a:solidFill>
                  <a:schemeClr val="tx2"/>
                </a:solidFill>
              </a:defRPr>
            </a:lvl3pPr>
            <a:lvl4pPr lvl="3">
              <a:defRPr baseline="0">
                <a:solidFill>
                  <a:schemeClr val="tx2"/>
                </a:solidFill>
              </a:defRPr>
            </a:lvl4pPr>
            <a:lvl5pPr lvl="4"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/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/>
          <a:lstStyle>
            <a:lvl1pPr lvl="0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 lvl="0">
              <a:defRPr sz="2000"/>
            </a:lvl1pPr>
            <a:lvl2pPr lvl="1">
              <a:defRPr sz="2000"/>
            </a:lvl2pPr>
            <a:lvl3pPr lvl="2">
              <a:defRPr sz="1800"/>
            </a:lvl3pPr>
            <a:lvl4pPr lvl="3">
              <a:defRPr sz="18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lv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/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 lvl="0"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lvl="0" indent="0">
              <a:buNone/>
              <a:defRPr sz="2000"/>
            </a:lvl1pPr>
            <a:lvl2pPr marL="457200" lvl="1" indent="0">
              <a:buNone/>
              <a:defRPr sz="2000"/>
            </a:lvl2pPr>
            <a:lvl3pPr marL="914400" lvl="2" indent="0">
              <a:buNone/>
              <a:defRPr sz="20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/>
          <p:nvPr>
            <p:ph type="body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lv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slideMasters/theme/theme1.xml" Id="rId12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Franklin Gothic Book"/>
          <a:ea typeface="华文楷体"/>
        </a:defRPr>
      </a:lvl1pPr>
    </p:titleStyle>
    <p:bodyStyle>
      <a:lvl1pPr marL="384048" lvl="0" indent="-384048" algn="l" defTabSz="914400">
        <a:lnSpc>
          <a:spcPct val="94000"/>
        </a:lnSpc>
        <a:spcBef>
          <a:spcPts val="1000"/>
        </a:spcBef>
        <a:spcAft>
          <a:spcPts val="200"/>
        </a:spcAft>
        <a:buFont typeface="Franklin Gothic Book" charset="0"/>
        <a:buChar char="■"/>
        <a:defRPr sz="2000" kern="1200" baseline="0">
          <a:solidFill>
            <a:schemeClr val="tx2"/>
          </a:solidFill>
          <a:latin typeface="Franklin Gothic Book"/>
          <a:ea typeface="华文楷体"/>
        </a:defRPr>
      </a:lvl1pPr>
      <a:lvl2pPr marL="914400" lvl="1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 charset="0"/>
        <a:buChar char="–"/>
        <a:defRPr sz="2000" i="1" kern="1200" baseline="0">
          <a:solidFill>
            <a:schemeClr val="tx2"/>
          </a:solidFill>
          <a:latin typeface="Franklin Gothic Book"/>
          <a:ea typeface="华文楷体"/>
        </a:defRPr>
      </a:lvl2pPr>
      <a:lvl3pPr marL="1371600" lvl="2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 charset="0"/>
        <a:buChar char="■"/>
        <a:defRPr sz="1800" kern="1200" baseline="0">
          <a:solidFill>
            <a:schemeClr val="tx2"/>
          </a:solidFill>
          <a:latin typeface="Franklin Gothic Book"/>
          <a:ea typeface="华文楷体"/>
        </a:defRPr>
      </a:lvl3pPr>
      <a:lvl4pPr marL="1828800" lvl="3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 charset="0"/>
        <a:buChar char="–"/>
        <a:defRPr sz="1800" i="1" kern="1200" baseline="0">
          <a:solidFill>
            <a:schemeClr val="tx2"/>
          </a:solidFill>
          <a:latin typeface="Franklin Gothic Book"/>
          <a:ea typeface="华文楷体"/>
        </a:defRPr>
      </a:lvl4pPr>
      <a:lvl5pPr marL="2286000" lvl="4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 charset="0"/>
        <a:buChar char="■"/>
        <a:defRPr sz="1600" kern="1200" baseline="0">
          <a:solidFill>
            <a:schemeClr val="tx2"/>
          </a:solidFill>
          <a:latin typeface="Franklin Gothic Book"/>
          <a:ea typeface="华文楷体"/>
        </a:defRPr>
      </a:lvl5pPr>
      <a:lvl6pPr marL="2743200" lvl="5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 charset="0"/>
        <a:buChar char="–"/>
        <a:defRPr sz="1600" i="1" kern="1200" baseline="0">
          <a:solidFill>
            <a:schemeClr val="tx2"/>
          </a:solidFill>
          <a:latin typeface="Franklin Gothic Book"/>
          <a:ea typeface="华文楷体"/>
        </a:defRPr>
      </a:lvl6pPr>
      <a:lvl7pPr marL="3200400" lvl="6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 charset="0"/>
        <a:buChar char="■"/>
        <a:defRPr sz="1400" kern="1200" baseline="0">
          <a:solidFill>
            <a:schemeClr val="tx2"/>
          </a:solidFill>
          <a:latin typeface="Franklin Gothic Book"/>
          <a:ea typeface="华文楷体"/>
        </a:defRPr>
      </a:lvl7pPr>
      <a:lvl8pPr marL="3657600" lvl="7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 charset="0"/>
        <a:buChar char="–"/>
        <a:defRPr sz="1400" i="1" kern="1200" baseline="0">
          <a:solidFill>
            <a:schemeClr val="tx2"/>
          </a:solidFill>
          <a:latin typeface="Franklin Gothic Book"/>
          <a:ea typeface="华文楷体"/>
        </a:defRPr>
      </a:lvl8pPr>
      <a:lvl9pPr marL="4114800" lvl="8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 charset="0"/>
        <a:buChar char="■"/>
        <a:defRPr sz="1400" kern="1200" baseline="0">
          <a:solidFill>
            <a:schemeClr val="tx2"/>
          </a:solidFill>
          <a:latin typeface="Franklin Gothic Book"/>
          <a:ea typeface="华文楷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Franklin Gothic Book"/>
          <a:ea typeface="华文楷体"/>
        </a:defRPr>
      </a:lvl1pPr>
      <a:lvl2pPr marL="457200" lvl="1" algn="l" defTabSz="914400">
        <a:defRPr sz="1800" kern="1200">
          <a:solidFill>
            <a:schemeClr val="tx1"/>
          </a:solidFill>
          <a:latin typeface="Franklin Gothic Book"/>
          <a:ea typeface="华文楷体"/>
        </a:defRPr>
      </a:lvl2pPr>
      <a:lvl3pPr marL="914400" lvl="2" algn="l" defTabSz="914400">
        <a:defRPr sz="1800" kern="1200">
          <a:solidFill>
            <a:schemeClr val="tx1"/>
          </a:solidFill>
          <a:latin typeface="Franklin Gothic Book"/>
          <a:ea typeface="华文楷体"/>
        </a:defRPr>
      </a:lvl3pPr>
      <a:lvl4pPr marL="1371600" lvl="3" algn="l" defTabSz="914400">
        <a:defRPr sz="1800" kern="1200">
          <a:solidFill>
            <a:schemeClr val="tx1"/>
          </a:solidFill>
          <a:latin typeface="Franklin Gothic Book"/>
          <a:ea typeface="华文楷体"/>
        </a:defRPr>
      </a:lvl4pPr>
      <a:lvl5pPr marL="1828800" lvl="4" algn="l" defTabSz="914400">
        <a:defRPr sz="1800" kern="1200">
          <a:solidFill>
            <a:schemeClr val="tx1"/>
          </a:solidFill>
          <a:latin typeface="Franklin Gothic Book"/>
          <a:ea typeface="华文楷体"/>
        </a:defRPr>
      </a:lvl5pPr>
      <a:lvl6pPr marL="2286000" lvl="5" algn="l" defTabSz="914400">
        <a:defRPr sz="1800" kern="1200">
          <a:solidFill>
            <a:schemeClr val="tx1"/>
          </a:solidFill>
          <a:latin typeface="Franklin Gothic Book"/>
          <a:ea typeface="华文楷体"/>
        </a:defRPr>
      </a:lvl6pPr>
      <a:lvl7pPr marL="2743200" lvl="6" algn="l" defTabSz="914400">
        <a:defRPr sz="1800" kern="1200">
          <a:solidFill>
            <a:schemeClr val="tx1"/>
          </a:solidFill>
          <a:latin typeface="Franklin Gothic Book"/>
          <a:ea typeface="华文楷体"/>
        </a:defRPr>
      </a:lvl7pPr>
      <a:lvl8pPr marL="3200400" lvl="7" algn="l" defTabSz="914400">
        <a:defRPr sz="1800" kern="1200">
          <a:solidFill>
            <a:schemeClr val="tx1"/>
          </a:solidFill>
          <a:latin typeface="Franklin Gothic Book"/>
          <a:ea typeface="华文楷体"/>
        </a:defRPr>
      </a:lvl8pPr>
      <a:lvl9pPr marL="3657600" lvl="8" algn="l" defTabSz="914400">
        <a:defRPr sz="1800" kern="1200">
          <a:solidFill>
            <a:schemeClr val="tx1"/>
          </a:solidFill>
          <a:latin typeface="Franklin Gothic Book"/>
          <a:ea typeface="华文楷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1.xml" Id="rId2" /><Relationship Type="http://schemas.openxmlformats.org/officeDocument/2006/relationships/image" Target="/ppt/media/image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.xml" Id="rId2" /><Relationship Type="http://schemas.openxmlformats.org/officeDocument/2006/relationships/image" Target="/ppt/media/image.png" Id="rId3" /><Relationship Type="http://schemas.openxmlformats.org/officeDocument/2006/relationships/image" Target="/ppt/media/image.jpg" Id="rId4" /><Relationship Type="http://schemas.openxmlformats.org/officeDocument/2006/relationships/image" Target="/ppt/media/image2.jpg" Id="rId5" /><Relationship Type="http://schemas.openxmlformats.org/officeDocument/2006/relationships/image" Target="/ppt/media/image3.jpg" Id="rId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.xml" Id="rId2" /><Relationship Type="http://schemas.openxmlformats.org/officeDocument/2006/relationships/image" Target="/ppt/media/image.png" Id="rId3" /><Relationship Type="http://schemas.openxmlformats.org/officeDocument/2006/relationships/image" Target="/ppt/media/image2.png" Id="rId4" /><Relationship Type="http://schemas.openxmlformats.org/officeDocument/2006/relationships/image" Target="/ppt/media/image3.png" Id="rId5" /><Relationship Type="http://schemas.openxmlformats.org/officeDocument/2006/relationships/image" Target="/ppt/media/image4.png" Id="rId6" /><Relationship Type="http://schemas.openxmlformats.org/officeDocument/2006/relationships/image" Target="/ppt/media/image5.png" Id="rId7" /><Relationship Type="http://schemas.openxmlformats.org/officeDocument/2006/relationships/image" Target="/ppt/media/image6.png" Id="rId8" /><Relationship Type="http://schemas.openxmlformats.org/officeDocument/2006/relationships/image" Target="/ppt/media/image7.png" Id="rId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4.xml" Id="rId2" /><Relationship Type="http://schemas.openxmlformats.org/officeDocument/2006/relationships/image" Target="/ppt/media/image.png" Id="rId3" /><Relationship Type="http://schemas.openxmlformats.org/officeDocument/2006/relationships/image" Target="/ppt/media/image4.png" Id="rId4" /><Relationship Type="http://schemas.openxmlformats.org/officeDocument/2006/relationships/image" Target="/ppt/media/image3.png" Id="rId5" /><Relationship Type="http://schemas.openxmlformats.org/officeDocument/2006/relationships/image" Target="/ppt/media/image8.png" Id="rId6" /><Relationship Type="http://schemas.openxmlformats.org/officeDocument/2006/relationships/image" Target="/ppt/media/image9.png" Id="rId7" /><Relationship Type="http://schemas.openxmlformats.org/officeDocument/2006/relationships/image" Target="/ppt/media/image10.png" Id="rId8" /><Relationship Type="http://schemas.openxmlformats.org/officeDocument/2006/relationships/image" Target="/ppt/media/image11.png" Id="rId9" /><Relationship Type="http://schemas.openxmlformats.org/officeDocument/2006/relationships/image" Target="/ppt/media/image12.png" Id="rId10" /><Relationship Type="http://schemas.openxmlformats.org/officeDocument/2006/relationships/image" Target="/ppt/media/image13.png" Id="rId1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5.xml" Id="rId2" /><Relationship Type="http://schemas.openxmlformats.org/officeDocument/2006/relationships/image" Target="/ppt/media/image14.png" Id="rId3" /><Relationship Type="http://schemas.openxmlformats.org/officeDocument/2006/relationships/image" Target="/ppt/media/image.png" Id="rId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6.xml" Id="rId2" /><Relationship Type="http://schemas.openxmlformats.org/officeDocument/2006/relationships/image" Target="/ppt/media/image4.jpg" Id="rId3" /><Relationship Type="http://schemas.openxmlformats.org/officeDocument/2006/relationships/image" Target="/ppt/media/image.png" Id="rId4" /><Relationship Type="http://schemas.openxmlformats.org/officeDocument/2006/relationships/image" Target="/ppt/media/image5.png" Id="rId5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7.xml" Id="rId2" /><Relationship Type="http://schemas.openxmlformats.org/officeDocument/2006/relationships/image" Target="/ppt/media/image.png" Id="rId3" /><Relationship Type="http://schemas.openxmlformats.org/officeDocument/2006/relationships/image" Target="/ppt/media/image5.jpg" Id="rId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8.xml" Id="rId2" /><Relationship Type="http://schemas.openxmlformats.org/officeDocument/2006/relationships/image" Target="/ppt/media/image.png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Title 3"/>
          <p:cNvSpPr/>
          <p:nvPr/>
        </p:nvSpPr>
        <p:spPr>
          <a:xfrm rot="0" flipH="0" flipV="0">
            <a:off x="752858" y="1539737"/>
            <a:ext cx="10674117" cy="1441825"/>
          </a:xfrm>
        </p:spPr>
        <p:txBody>
          <a:bodyPr anchor="b"/>
          <a:lstStyle>
            <a:lvl1pPr lvl="0" algn="ctr" defTabSz="914400">
              <a:lnSpc>
                <a:spcPct val="89000"/>
              </a:lnSpc>
              <a:spcBef>
                <a:spcPct val="0"/>
              </a:spcBef>
              <a:buNone/>
              <a:defRPr sz="72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1pPr>
          </a:lstStyle>
          <a:p>
            <a:pPr/>
            <a:r>
              <a:rPr lang="en-US" sz="6000">
                <a:solidFill>
                  <a:srgbClr val="003B70"/>
                </a:solidFill>
                <a:latin typeface="Arial"/>
                <a:ea typeface="华文楷体"/>
              </a:rPr>
              <a:t>Personal Finance </a:t>
            </a:r>
            <a:r>
              <a:rPr lang="en-US" sz="6000">
                <a:solidFill>
                  <a:srgbClr val="003B70"/>
                </a:solidFill>
                <a:latin typeface="Arial"/>
                <a:ea typeface="华文楷体"/>
              </a:rPr>
              <a:t>Manager</a:t>
            </a:r>
          </a:p>
        </p:txBody>
      </p:sp>
      <p:sp>
        <p:nvSpPr>
          <p:cNvPr id="4" name="Subtitle 4"/>
          <p:cNvSpPr/>
          <p:nvPr/>
        </p:nvSpPr>
        <p:spPr>
          <a:xfrm rot="0" flipH="0" flipV="0">
            <a:off x="752858" y="3651968"/>
            <a:ext cx="10674117" cy="1488290"/>
          </a:xfrm>
        </p:spPr>
        <p:txBody>
          <a:bodyPr/>
          <a:lstStyle>
            <a:lvl1pPr marL="0" lvl="0" indent="0" algn="ctr" defTabSz="91440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charset="0"/>
              <a:buNone/>
              <a:defRPr sz="23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1pPr>
            <a:lvl2pPr marL="457200" lvl="1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20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2pPr>
            <a:lvl3pPr marL="914400" lvl="2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8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3pPr>
            <a:lvl4pPr marL="1371600" lvl="3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4pPr>
            <a:lvl5pPr marL="1828800" lvl="4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5pPr>
            <a:lvl6pPr marL="2286000" lvl="5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6pPr>
            <a:lvl7pPr marL="2743200" lvl="6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7pPr>
            <a:lvl8pPr marL="3200400" lvl="7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8pPr>
            <a:lvl9pPr marL="3657600" lvl="8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9pPr>
          </a:lstStyle>
          <a:p>
            <a:pPr algn="ctr">
              <a:lnSpc>
                <a:spcPct val="102000"/>
              </a:lnSpc>
              <a:spcAft>
                <a:spcPts val="600"/>
              </a:spcAft>
            </a:pPr>
            <a:r>
              <a:rPr lang="en-US" sz="2800">
                <a:solidFill>
                  <a:srgbClr val="003B70"/>
                </a:solidFill>
                <a:latin typeface="Arial"/>
                <a:ea typeface="华文楷体"/>
              </a:rPr>
              <a:t>TEAM 11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AU" sz="2800">
                <a:solidFill>
                  <a:srgbClr val="003B70"/>
                </a:solidFill>
                <a:latin typeface="Franklin Gothic Book"/>
                <a:ea typeface="华文楷体"/>
              </a:rPr>
              <a:t>ZHANG </a:t>
            </a:r>
            <a:r>
              <a:rPr lang="en-AU" sz="2800">
                <a:solidFill>
                  <a:srgbClr val="003B70"/>
                </a:solidFill>
                <a:latin typeface="Franklin Gothic Book"/>
                <a:ea typeface="华文楷体"/>
              </a:rPr>
              <a:t>Lifan</a:t>
            </a:r>
            <a:r>
              <a:rPr lang="en-AU" sz="2800">
                <a:solidFill>
                  <a:srgbClr val="003B70"/>
                </a:solidFill>
                <a:latin typeface="Franklin Gothic Book"/>
                <a:ea typeface="华文楷体"/>
              </a:rPr>
              <a:t>, </a:t>
            </a:r>
            <a:r>
              <a:rPr lang="en-AU" sz="2800">
                <a:solidFill>
                  <a:srgbClr val="003B70"/>
                </a:solidFill>
                <a:latin typeface="Franklin Gothic Book"/>
                <a:ea typeface="华文楷体"/>
              </a:rPr>
              <a:t>ZHANG </a:t>
            </a:r>
            <a:r>
              <a:rPr lang="en-AU" sz="2800">
                <a:solidFill>
                  <a:srgbClr val="003B70"/>
                </a:solidFill>
                <a:latin typeface="Franklin Gothic Book"/>
                <a:ea typeface="华文楷体"/>
              </a:rPr>
              <a:t>Mingwei</a:t>
            </a:r>
            <a:r>
              <a:rPr lang="en-AU" sz="2800">
                <a:solidFill>
                  <a:srgbClr val="003B70"/>
                </a:solidFill>
                <a:latin typeface="Franklin Gothic Book"/>
                <a:ea typeface="华文楷体"/>
              </a:rPr>
              <a:t>, </a:t>
            </a:r>
            <a:r>
              <a:rPr lang="en-AU" sz="2800">
                <a:solidFill>
                  <a:srgbClr val="003B70"/>
                </a:solidFill>
                <a:latin typeface="Franklin Gothic Book"/>
                <a:ea typeface="华文楷体"/>
              </a:rPr>
              <a:t>XIAO </a:t>
            </a:r>
            <a:r>
              <a:rPr lang="en-AU" sz="2800">
                <a:solidFill>
                  <a:srgbClr val="003B70"/>
                </a:solidFill>
                <a:latin typeface="Franklin Gothic Book"/>
                <a:ea typeface="华文楷体"/>
              </a:rPr>
              <a:t>Shan</a:t>
            </a:r>
            <a:r>
              <a:rPr lang="en-AU" sz="2800">
                <a:solidFill>
                  <a:srgbClr val="003B70"/>
                </a:solidFill>
                <a:latin typeface="Franklin Gothic Book"/>
                <a:ea typeface="华文楷体"/>
              </a:rPr>
              <a:t>, </a:t>
            </a:r>
            <a:r>
              <a:rPr lang="en-AU" sz="2800">
                <a:solidFill>
                  <a:srgbClr val="003B70"/>
                </a:solidFill>
                <a:latin typeface="Franklin Gothic Book"/>
                <a:ea typeface="华文楷体"/>
              </a:rPr>
              <a:t>YU </a:t>
            </a:r>
            <a:r>
              <a:rPr lang="en-AU" sz="2800">
                <a:solidFill>
                  <a:srgbClr val="003B70"/>
                </a:solidFill>
                <a:latin typeface="Franklin Gothic Book"/>
                <a:ea typeface="华文楷体"/>
              </a:rPr>
              <a:t>Wenlin</a:t>
            </a:r>
          </a:p>
          <a:p>
            <a:pPr algn="ctr">
              <a:lnSpc>
                <a:spcPct val="102000"/>
              </a:lnSpc>
              <a:spcAft>
                <a:spcPts val="600"/>
              </a:spcAft>
            </a:pPr>
            <a:r>
              <a:rPr lang="en-US" sz="2800">
                <a:solidFill>
                  <a:srgbClr val="003B70"/>
                </a:solidFill>
                <a:latin typeface="Arial"/>
                <a:ea typeface="华文楷体"/>
              </a:rPr>
              <a:t>Tutor: </a:t>
            </a:r>
            <a:r>
              <a:rPr lang="en-US" sz="2800">
                <a:solidFill>
                  <a:srgbClr val="003B70"/>
                </a:solidFill>
                <a:latin typeface="Arial"/>
                <a:ea typeface="华文楷体"/>
              </a:rPr>
              <a:t>Henry Neo</a:t>
            </a:r>
          </a:p>
        </p:txBody>
      </p:sp>
      <p:pic>
        <p:nvPicPr>
          <p:cNvPr id="5" name="Picture 7"/>
          <p:cNvPicPr/>
          <p:nvPr/>
        </p:nvPicPr>
        <p:blipFill>
          <a:blip r:embed="rId3"/>
          <a:stretch/>
        </p:blipFill>
        <p:spPr>
          <a:xfrm rot="0">
            <a:off x="110878" y="5600110"/>
            <a:ext cx="1720562" cy="1118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 rot="0" flipH="0" flipV="0">
            <a:off x="927739" y="266131"/>
            <a:ext cx="6221982" cy="892222"/>
          </a:xfrm>
        </p:spPr>
        <p:txBody>
          <a:bodyPr anchor="t"/>
          <a:lstStyle/>
          <a:p>
            <a:pPr/>
            <a:r>
              <a:rPr lang="en-US" sz="5400">
                <a:solidFill>
                  <a:srgbClr val="003B70"/>
                </a:solidFill>
                <a:latin typeface="Arial"/>
                <a:ea typeface="华文楷体"/>
              </a:rPr>
              <a:t>Requirements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/>
        </p:blipFill>
        <p:spPr>
          <a:xfrm rot="0">
            <a:off x="790990" y="5548370"/>
            <a:ext cx="1720562" cy="1118365"/>
          </a:xfrm>
          <a:prstGeom prst="rect">
            <a:avLst/>
          </a:prstGeom>
        </p:spPr>
      </p:pic>
      <p:sp>
        <p:nvSpPr>
          <p:cNvPr id="9" name="Subtitle 4"/>
          <p:cNvSpPr/>
          <p:nvPr/>
        </p:nvSpPr>
        <p:spPr>
          <a:xfrm rot="0" flipH="0" flipV="0">
            <a:off x="2418404" y="6524034"/>
            <a:ext cx="4284741" cy="285402"/>
          </a:xfrm>
          <a:ln/>
        </p:spPr>
        <p:txBody>
          <a:bodyPr/>
          <a:lstStyle>
            <a:lvl1pPr marL="0" lvl="0" indent="0" algn="ctr" defTabSz="91440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charset="0"/>
              <a:buNone/>
              <a:defRPr sz="23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1pPr>
            <a:lvl2pPr marL="457200" lvl="1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20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2pPr>
            <a:lvl3pPr marL="914400" lvl="2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8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3pPr>
            <a:lvl4pPr marL="1371600" lvl="3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4pPr>
            <a:lvl5pPr marL="1828800" lvl="4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5pPr>
            <a:lvl6pPr marL="2286000" lvl="5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6pPr>
            <a:lvl7pPr marL="2743200" lvl="6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7pPr>
            <a:lvl8pPr marL="3200400" lvl="7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8pPr>
            <a:lvl9pPr marL="3657600" lvl="8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9pPr>
          </a:lstStyle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900">
                <a:solidFill>
                  <a:srgbClr val="003b70"/>
                </a:solidFill>
                <a:latin typeface="Arial"/>
              </a:rPr>
              <a:t>Hackathon – TEAM 11 - </a:t>
            </a:r>
            <a:r>
              <a:rPr lang="en-AU" sz="900">
                <a:solidFill>
                  <a:srgbClr val="003b70"/>
                </a:solidFill>
              </a:rPr>
              <a:t>Lifan</a:t>
            </a:r>
            <a:r>
              <a:rPr lang="en-AU" sz="900">
                <a:solidFill>
                  <a:srgbClr val="003b70"/>
                </a:solidFill>
              </a:rPr>
              <a:t> ZHANG, </a:t>
            </a:r>
            <a:r>
              <a:rPr lang="en-AU" sz="900">
                <a:solidFill>
                  <a:srgbClr val="003b70"/>
                </a:solidFill>
              </a:rPr>
              <a:t>Mingwei</a:t>
            </a:r>
            <a:r>
              <a:rPr lang="en-AU" sz="900">
                <a:solidFill>
                  <a:srgbClr val="003b70"/>
                </a:solidFill>
              </a:rPr>
              <a:t> ZHANG, Shan XIAO, </a:t>
            </a:r>
            <a:r>
              <a:rPr lang="en-AU" sz="900">
                <a:solidFill>
                  <a:srgbClr val="003b70"/>
                </a:solidFill>
              </a:rPr>
              <a:t>Wenlin</a:t>
            </a:r>
            <a:r>
              <a:rPr lang="en-AU" sz="900">
                <a:solidFill>
                  <a:srgbClr val="003b70"/>
                </a:solidFill>
              </a:rPr>
              <a:t> YU</a:t>
            </a:r>
          </a:p>
        </p:txBody>
      </p:sp>
      <p:sp>
        <p:nvSpPr>
          <p:cNvPr id="10" name=""/>
          <p:cNvSpPr txBox="1"/>
          <p:nvPr/>
        </p:nvSpPr>
        <p:spPr>
          <a:xfrm rot="0" flipH="0" flipV="0">
            <a:off x="1194920" y="1505742"/>
            <a:ext cx="443916" cy="1226729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1600" b="1">
                <a:latin typeface="Franklin Gothic Book"/>
                <a:ea typeface="Arial"/>
              </a:rPr>
              <a:t>NEEDS</a:t>
            </a:r>
          </a:p>
        </p:txBody>
      </p:sp>
      <p:sp>
        <p:nvSpPr>
          <p:cNvPr id="11" name="Content Placeholder 2"/>
          <p:cNvSpPr/>
          <p:nvPr/>
        </p:nvSpPr>
        <p:spPr>
          <a:xfrm rot="0" flipH="0" flipV="0">
            <a:off x="8658326" y="1592115"/>
            <a:ext cx="2429293" cy="1053983"/>
          </a:xfrm>
          <a:prstGeom prst="rect">
            <a:avLst/>
          </a:prstGeom>
          <a:ln w="0">
            <a:solidFill>
              <a:srgbClr val="003b70"/>
            </a:solidFill>
          </a:ln>
        </p:spPr>
        <p:txBody>
          <a:bodyPr vert="horz" lIns="91440" tIns="45720" rIns="91440" bIns="45720" anchor="ctr"/>
          <a:lstStyle>
            <a:lvl1pPr marL="384048" lvl="0" indent="-384048" algn="l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charset="0"/>
              <a:buChar char="■"/>
              <a:defRPr sz="20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1pPr>
            <a:lvl2pPr marL="914400" lvl="1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–"/>
              <a:defRPr sz="20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2pPr>
            <a:lvl3pPr marL="1371600" lvl="2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■"/>
              <a:defRPr sz="18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3pPr>
            <a:lvl4pPr marL="1828800" lvl="3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–"/>
              <a:defRPr sz="18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4pPr>
            <a:lvl5pPr marL="2286000" lvl="4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■"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5pPr>
            <a:lvl6pPr marL="2743200" lvl="5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–"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6pPr>
            <a:lvl7pPr marL="3200400" lvl="6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■"/>
              <a:defRPr sz="14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7pPr>
            <a:lvl8pPr marL="3657600" lvl="7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–"/>
              <a:defRPr sz="14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8pPr>
            <a:lvl9pPr marL="4114800" lvl="8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■"/>
              <a:defRPr sz="14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9pPr>
          </a:lstStyle>
          <a:p>
            <a:pPr marL="0" indent="0" algn="ctr" defTabSz="50800">
              <a:lnSpc>
                <a:spcPct val="100000"/>
              </a:lnSpc>
              <a:buNone/>
            </a:pPr>
            <a:r>
              <a:rPr lang="zh-CN" sz="1600" b="0" i="0" strike="noStrike" spc="0">
                <a:solidFill>
                  <a:srgbClr val="000000"/>
                </a:solidFill>
                <a:latin typeface="Franklin Gothic Book"/>
                <a:ea typeface="Arial"/>
              </a:rPr>
              <a:t>visualize the budget and </a:t>
            </a:r>
            <a:r>
              <a:rPr lang="zh-CN" sz="1600" b="0" i="0" strike="noStrike" spc="0">
                <a:solidFill>
                  <a:srgbClr val="000000"/>
                </a:solidFill>
                <a:latin typeface="Franklin Gothic Book"/>
                <a:ea typeface="Arial"/>
              </a:rPr>
              <a:t> current expenditure</a:t>
            </a:r>
          </a:p>
        </p:txBody>
      </p:sp>
      <p:sp>
        <p:nvSpPr>
          <p:cNvPr id="12" name="Content Placeholder 2"/>
          <p:cNvSpPr/>
          <p:nvPr/>
        </p:nvSpPr>
        <p:spPr>
          <a:xfrm rot="0" flipH="0" flipV="0">
            <a:off x="5394903" y="1592115"/>
            <a:ext cx="2429293" cy="1053983"/>
          </a:xfrm>
          <a:prstGeom prst="rect">
            <a:avLst/>
          </a:prstGeom>
          <a:ln w="0">
            <a:solidFill>
              <a:srgbClr val="003b70"/>
            </a:solidFill>
          </a:ln>
        </p:spPr>
        <p:txBody>
          <a:bodyPr vert="horz" lIns="91440" tIns="45720" rIns="91440" bIns="45720" anchor="ctr"/>
          <a:lstStyle>
            <a:lvl1pPr marL="384048" lvl="0" indent="-384048" algn="l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charset="0"/>
              <a:buChar char="■"/>
              <a:defRPr sz="20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1pPr>
            <a:lvl2pPr marL="914400" lvl="1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–"/>
              <a:defRPr sz="20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2pPr>
            <a:lvl3pPr marL="1371600" lvl="2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■"/>
              <a:defRPr sz="18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3pPr>
            <a:lvl4pPr marL="1828800" lvl="3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–"/>
              <a:defRPr sz="18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4pPr>
            <a:lvl5pPr marL="2286000" lvl="4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■"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5pPr>
            <a:lvl6pPr marL="2743200" lvl="5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–"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6pPr>
            <a:lvl7pPr marL="3200400" lvl="6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■"/>
              <a:defRPr sz="14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7pPr>
            <a:lvl8pPr marL="3657600" lvl="7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–"/>
              <a:defRPr sz="14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8pPr>
            <a:lvl9pPr marL="4114800" lvl="8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■"/>
              <a:defRPr sz="14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9pPr>
          </a:lstStyle>
          <a:p>
            <a:pPr marL="0" indent="0" algn="ctr">
              <a:buNone/>
            </a:pPr>
            <a:r>
              <a:rPr lang="zh-CN" sz="1600">
                <a:solidFill>
                  <a:srgbClr val="000000"/>
                </a:solidFill>
                <a:latin typeface="Franklin Gothic Book"/>
                <a:ea typeface="Arial"/>
              </a:rPr>
              <a:t>a</a:t>
            </a:r>
            <a:r>
              <a:rPr lang="zh-CN" sz="1600">
                <a:solidFill>
                  <a:srgbClr val="000000"/>
                </a:solidFill>
                <a:latin typeface="Franklin Gothic Book"/>
                <a:ea typeface="Arial"/>
              </a:rPr>
              <a:t>dd transactions</a:t>
            </a:r>
          </a:p>
        </p:txBody>
      </p:sp>
      <p:sp>
        <p:nvSpPr>
          <p:cNvPr id="13" name="Content Placeholder 2"/>
          <p:cNvSpPr/>
          <p:nvPr/>
        </p:nvSpPr>
        <p:spPr>
          <a:xfrm rot="0" flipH="0" flipV="0">
            <a:off x="2131480" y="1592115"/>
            <a:ext cx="2429293" cy="1053983"/>
          </a:xfrm>
          <a:prstGeom prst="rect">
            <a:avLst/>
          </a:prstGeom>
          <a:ln w="0">
            <a:solidFill>
              <a:srgbClr val="003b70"/>
            </a:solidFill>
          </a:ln>
        </p:spPr>
        <p:txBody>
          <a:bodyPr vert="horz" lIns="91440" tIns="45720" rIns="91440" bIns="45720" anchor="ctr"/>
          <a:lstStyle>
            <a:lvl1pPr marL="384048" lvl="0" indent="-384048" algn="l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charset="0"/>
              <a:buChar char="■"/>
              <a:defRPr sz="20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1pPr>
            <a:lvl2pPr marL="914400" lvl="1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–"/>
              <a:defRPr sz="20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2pPr>
            <a:lvl3pPr marL="1371600" lvl="2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■"/>
              <a:defRPr sz="18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3pPr>
            <a:lvl4pPr marL="1828800" lvl="3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–"/>
              <a:defRPr sz="18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4pPr>
            <a:lvl5pPr marL="2286000" lvl="4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■"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5pPr>
            <a:lvl6pPr marL="2743200" lvl="5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–"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6pPr>
            <a:lvl7pPr marL="3200400" lvl="6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■"/>
              <a:defRPr sz="14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7pPr>
            <a:lvl8pPr marL="3657600" lvl="7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–"/>
              <a:defRPr sz="14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8pPr>
            <a:lvl9pPr marL="4114800" lvl="8" indent="-384048" algn="l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Char char="■"/>
              <a:defRPr sz="14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9pPr>
          </a:lstStyle>
          <a:p>
            <a:pPr marL="0" indent="0" algn="ctr" defTabSz="114300">
              <a:lnSpc>
                <a:spcPct val="100000"/>
              </a:lnSpc>
              <a:buNone/>
            </a:pPr>
            <a:r>
              <a:rPr lang="zh-CN" sz="1600" b="0" i="0" strike="noStrike" spc="0">
                <a:solidFill>
                  <a:srgbClr val="000000"/>
                </a:solidFill>
                <a:latin typeface="Franklin Gothic Book"/>
                <a:ea typeface="Arial"/>
              </a:rPr>
              <a:t>a</a:t>
            </a:r>
            <a:r>
              <a:rPr lang="zh-CN" sz="1600" b="0" i="0" strike="noStrike" spc="0">
                <a:solidFill>
                  <a:srgbClr val="000000"/>
                </a:solidFill>
                <a:latin typeface="Franklin Gothic Book"/>
                <a:ea typeface="Arial"/>
              </a:rPr>
              <a:t>dd / remove or change categories</a:t>
            </a:r>
          </a:p>
        </p:txBody>
      </p:sp>
      <p:sp>
        <p:nvSpPr>
          <p:cNvPr id="14" name=""/>
          <p:cNvSpPr txBox="0"/>
          <p:nvPr/>
        </p:nvSpPr>
        <p:spPr>
          <a:xfrm rot="0" flipH="0" flipV="0">
            <a:off x="927738" y="1339551"/>
            <a:ext cx="11072326" cy="1635310"/>
          </a:xfrm>
          <a:prstGeom prst="roundRect">
            <a:avLst/>
          </a:prstGeom>
          <a:solidFill>
            <a:srgbClr val="d9261c">
              <a:alpha val="15000"/>
            </a:srgbClr>
          </a:solidFill>
          <a:ln w="0"/>
        </p:spPr>
        <p:txBody>
          <a:bodyPr/>
          <a:lstStyle/>
          <a:p/>
        </p:txBody>
      </p:sp>
      <p:grpSp>
        <p:nvGrpSpPr>
          <p:cNvPr id="15" name=""/>
          <p:cNvGrpSpPr/>
          <p:nvPr/>
        </p:nvGrpSpPr>
        <p:grpSpPr>
          <a:xfrm>
            <a:off x="927738" y="3276382"/>
            <a:ext cx="11072326" cy="2047540"/>
            <a:chOff x="927738" y="3238282"/>
            <a:chExt cx="11072326" cy="2047540"/>
          </a:xfrm>
        </p:grpSpPr>
        <p:grpSp>
          <p:nvGrpSpPr>
            <p:cNvPr id="16" name=""/>
            <p:cNvGrpSpPr/>
            <p:nvPr/>
          </p:nvGrpSpPr>
          <p:grpSpPr>
            <a:xfrm rot="0" flipH="0" flipV="0">
              <a:off x="927738" y="3238283"/>
              <a:ext cx="11072326" cy="2047540"/>
              <a:chOff x="927738" y="3376780"/>
              <a:chExt cx="11072326" cy="2047540"/>
            </a:xfrm>
          </p:grpSpPr>
          <p:sp>
            <p:nvSpPr>
              <p:cNvPr id="17" name=""/>
              <p:cNvSpPr txBox="0"/>
              <p:nvPr/>
            </p:nvSpPr>
            <p:spPr>
              <a:xfrm rot="0" flipH="0" flipV="0">
                <a:off x="927739" y="3376780"/>
                <a:ext cx="11072326" cy="2047540"/>
              </a:xfrm>
              <a:prstGeom prst="roundRect">
                <a:avLst/>
              </a:prstGeom>
              <a:solidFill>
                <a:srgbClr val="003b70">
                  <a:alpha val="15000"/>
                </a:srgbClr>
              </a:solidFill>
              <a:ln w="0"/>
            </p:spPr>
            <p:txBody>
              <a:bodyPr/>
              <a:lstStyle/>
              <a:p/>
            </p:txBody>
          </p:sp>
          <p:sp>
            <p:nvSpPr>
              <p:cNvPr id="18" name=""/>
              <p:cNvSpPr txBox="1"/>
              <p:nvPr/>
            </p:nvSpPr>
            <p:spPr>
              <a:xfrm rot="0" flipH="0" flipV="0">
                <a:off x="1222398" y="3561213"/>
                <a:ext cx="388961" cy="1678675"/>
              </a:xfrm>
              <a:prstGeom prst="rect">
                <a:avLst/>
              </a:prstGeom>
              <a:ln w="12700">
                <a:prstDash val="solid"/>
              </a:ln>
            </p:spPr>
            <p:txBody>
              <a:bodyPr/>
              <a:lstStyle/>
              <a:p>
                <a:pPr/>
                <a:r>
                  <a:rPr lang="zh-CN" sz="1600" b="1">
                    <a:latin typeface="Franklin Gothic Book"/>
                    <a:ea typeface="Arial"/>
                  </a:rPr>
                  <a:t>PRODUCT</a:t>
                </a:r>
              </a:p>
            </p:txBody>
          </p:sp>
        </p:grpSp>
        <p:pic>
          <p:nvPicPr>
            <p:cNvPr id="19" name=""/>
            <p:cNvPicPr/>
            <p:nvPr/>
          </p:nvPicPr>
          <p:blipFill>
            <a:blip r:embed="rId4"/>
            <a:stretch/>
          </p:blipFill>
          <p:spPr>
            <a:xfrm rot="0" flipH="0" flipV="0">
              <a:off x="2131480" y="3921245"/>
              <a:ext cx="2481564" cy="681615"/>
            </a:xfrm>
            <a:prstGeom prst="rect">
              <a:avLst/>
            </a:prstGeom>
          </p:spPr>
        </p:pic>
        <p:pic>
          <p:nvPicPr>
            <p:cNvPr id="20" name=""/>
            <p:cNvPicPr/>
            <p:nvPr/>
          </p:nvPicPr>
          <p:blipFill>
            <a:blip r:embed="rId5"/>
            <a:stretch/>
          </p:blipFill>
          <p:spPr>
            <a:xfrm rot="0" flipH="0" flipV="0">
              <a:off x="5425832" y="3898914"/>
              <a:ext cx="2494656" cy="726278"/>
            </a:xfrm>
            <a:prstGeom prst="rect">
              <a:avLst/>
            </a:prstGeom>
          </p:spPr>
        </p:pic>
        <p:pic>
          <p:nvPicPr>
            <p:cNvPr id="21" name=""/>
            <p:cNvPicPr/>
            <p:nvPr/>
          </p:nvPicPr>
          <p:blipFill>
            <a:blip r:embed="rId6"/>
            <a:stretch/>
          </p:blipFill>
          <p:spPr>
            <a:xfrm rot="0" flipH="0" flipV="0">
              <a:off x="8733277" y="3330528"/>
              <a:ext cx="2498612" cy="1863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 rot="0" flipH="0" flipV="0">
            <a:off x="937088" y="274729"/>
            <a:ext cx="3935888" cy="800100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lvl="0" algn="l" defTabSz="914400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1pPr>
          </a:lstStyle>
          <a:p>
            <a:pPr/>
            <a:r>
              <a:rPr lang="en-US">
                <a:solidFill>
                  <a:srgbClr val="003B70"/>
                </a:solidFill>
                <a:latin typeface="Arial"/>
                <a:ea typeface="华文楷体"/>
              </a:rPr>
              <a:t>Architecture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>
          <a:xfrm>
            <a:off x="827566" y="5632704"/>
            <a:ext cx="1720562" cy="1118365"/>
          </a:xfrm>
          <a:prstGeom prst="rect">
            <a:avLst/>
          </a:prstGeom>
        </p:spPr>
      </p:pic>
      <p:sp>
        <p:nvSpPr>
          <p:cNvPr id="5" name="Subtitle 4"/>
          <p:cNvSpPr/>
          <p:nvPr/>
        </p:nvSpPr>
        <p:spPr>
          <a:xfrm rot="0" flipH="0" flipV="0">
            <a:off x="2418404" y="6524034"/>
            <a:ext cx="4284741" cy="285402"/>
          </a:xfrm>
          <a:ln/>
        </p:spPr>
        <p:txBody>
          <a:bodyPr/>
          <a:lstStyle>
            <a:lvl1pPr marL="0" lvl="0" indent="0" algn="ctr" defTabSz="91440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charset="0"/>
              <a:buNone/>
              <a:defRPr sz="23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1pPr>
            <a:lvl2pPr marL="457200" lvl="1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20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2pPr>
            <a:lvl3pPr marL="914400" lvl="2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8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3pPr>
            <a:lvl4pPr marL="1371600" lvl="3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4pPr>
            <a:lvl5pPr marL="1828800" lvl="4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5pPr>
            <a:lvl6pPr marL="2286000" lvl="5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6pPr>
            <a:lvl7pPr marL="2743200" lvl="6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7pPr>
            <a:lvl8pPr marL="3200400" lvl="7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8pPr>
            <a:lvl9pPr marL="3657600" lvl="8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9pPr>
          </a:lstStyle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900">
                <a:solidFill>
                  <a:srgbClr val="003b70"/>
                </a:solidFill>
                <a:latin typeface="Arial"/>
              </a:rPr>
              <a:t>Hackathon – TEAM 11 - </a:t>
            </a:r>
            <a:r>
              <a:rPr lang="en-AU" sz="900">
                <a:solidFill>
                  <a:srgbClr val="003b70"/>
                </a:solidFill>
              </a:rPr>
              <a:t>Lifan</a:t>
            </a:r>
            <a:r>
              <a:rPr lang="en-AU" sz="900">
                <a:solidFill>
                  <a:srgbClr val="003b70"/>
                </a:solidFill>
              </a:rPr>
              <a:t> ZHANG, </a:t>
            </a:r>
            <a:r>
              <a:rPr lang="en-AU" sz="900">
                <a:solidFill>
                  <a:srgbClr val="003b70"/>
                </a:solidFill>
              </a:rPr>
              <a:t>Mingwei</a:t>
            </a:r>
            <a:r>
              <a:rPr lang="en-AU" sz="900">
                <a:solidFill>
                  <a:srgbClr val="003b70"/>
                </a:solidFill>
              </a:rPr>
              <a:t> ZHANG, Shan XIAO, </a:t>
            </a:r>
            <a:r>
              <a:rPr lang="en-AU" sz="900">
                <a:solidFill>
                  <a:srgbClr val="003b70"/>
                </a:solidFill>
              </a:rPr>
              <a:t>Wenlin</a:t>
            </a:r>
            <a:r>
              <a:rPr lang="en-AU" sz="900">
                <a:solidFill>
                  <a:srgbClr val="003b70"/>
                </a:solidFill>
              </a:rPr>
              <a:t> YU</a:t>
            </a:r>
          </a:p>
        </p:txBody>
      </p:sp>
      <p:sp>
        <p:nvSpPr>
          <p:cNvPr id="6" name=""/>
          <p:cNvSpPr txBox="1"/>
          <p:nvPr/>
        </p:nvSpPr>
        <p:spPr>
          <a:xfrm rot="0" flipH="0" flipV="0">
            <a:off x="1207355" y="1699931"/>
            <a:ext cx="388961" cy="1226729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1600">
                <a:latin typeface="Franklin Gothic Book"/>
                <a:ea typeface="Arial"/>
              </a:rPr>
              <a:t>PART</a:t>
            </a:r>
          </a:p>
        </p:txBody>
      </p:sp>
      <p:sp>
        <p:nvSpPr>
          <p:cNvPr id="7" name=""/>
          <p:cNvSpPr txBox="1"/>
          <p:nvPr/>
        </p:nvSpPr>
        <p:spPr>
          <a:xfrm rot="0" flipH="0" flipV="0">
            <a:off x="1207355" y="3824674"/>
            <a:ext cx="388961" cy="1143789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1600">
                <a:latin typeface="Franklin Gothic Book"/>
                <a:ea typeface="Arial"/>
              </a:rPr>
              <a:t>TECH</a:t>
            </a:r>
          </a:p>
        </p:txBody>
      </p:sp>
      <p:sp>
        <p:nvSpPr>
          <p:cNvPr id="8" name=""/>
          <p:cNvSpPr txBox="1"/>
          <p:nvPr/>
        </p:nvSpPr>
        <p:spPr>
          <a:xfrm rot="0" flipH="0" flipV="0">
            <a:off x="2418404" y="1459389"/>
            <a:ext cx="2569191" cy="36849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1600">
                <a:ea typeface="Arial"/>
              </a:rPr>
              <a:t>UI - interact with users</a:t>
            </a:r>
          </a:p>
        </p:txBody>
      </p:sp>
      <p:sp>
        <p:nvSpPr>
          <p:cNvPr id="9" name=""/>
          <p:cNvSpPr txBox="1"/>
          <p:nvPr/>
        </p:nvSpPr>
        <p:spPr>
          <a:xfrm rot="0" flipH="0" flipV="0">
            <a:off x="5607320" y="1346795"/>
            <a:ext cx="2876266" cy="706272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1600">
                <a:ea typeface="Arial"/>
              </a:rPr>
              <a:t>Backend - handles logic of transaction and category</a:t>
            </a:r>
          </a:p>
        </p:txBody>
      </p:sp>
      <p:sp>
        <p:nvSpPr>
          <p:cNvPr id="10" name=""/>
          <p:cNvSpPr txBox="1"/>
          <p:nvPr/>
        </p:nvSpPr>
        <p:spPr>
          <a:xfrm rot="0" flipH="0" flipV="0">
            <a:off x="8959685" y="1459389"/>
            <a:ext cx="2671549" cy="41383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1600">
                <a:ea typeface="Arial"/>
              </a:rPr>
              <a:t>Database - stores data</a:t>
            </a:r>
          </a:p>
        </p:txBody>
      </p:sp>
      <p:pic>
        <p:nvPicPr>
          <p:cNvPr id="11" name=""/>
          <p:cNvPicPr/>
          <p:nvPr/>
        </p:nvPicPr>
        <p:blipFill>
          <a:blip r:embed="rId4"/>
          <a:stretch/>
        </p:blipFill>
        <p:spPr>
          <a:xfrm rot="0" flipH="0" flipV="0">
            <a:off x="2864089" y="3598622"/>
            <a:ext cx="1384418" cy="682979"/>
          </a:xfrm>
          <a:prstGeom prst="rect">
            <a:avLst/>
          </a:prstGeom>
        </p:spPr>
      </p:pic>
      <p:pic>
        <p:nvPicPr>
          <p:cNvPr id="12" name=""/>
          <p:cNvPicPr/>
          <p:nvPr/>
        </p:nvPicPr>
        <p:blipFill>
          <a:blip r:embed="rId5"/>
          <a:stretch/>
        </p:blipFill>
        <p:spPr>
          <a:xfrm rot="0" flipH="0" flipV="0">
            <a:off x="5963020" y="3598622"/>
            <a:ext cx="2194006" cy="607978"/>
          </a:xfrm>
          <a:prstGeom prst="rect">
            <a:avLst/>
          </a:prstGeom>
        </p:spPr>
      </p:pic>
      <p:pic>
        <p:nvPicPr>
          <p:cNvPr id="13" name=""/>
          <p:cNvPicPr/>
          <p:nvPr/>
        </p:nvPicPr>
        <p:blipFill>
          <a:blip r:embed="rId6"/>
          <a:stretch/>
        </p:blipFill>
        <p:spPr>
          <a:xfrm rot="0" flipH="0" flipV="0">
            <a:off x="9708966" y="3477336"/>
            <a:ext cx="942560" cy="694676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 rot="0" flipH="0" flipV="0">
            <a:off x="2256407" y="4296202"/>
            <a:ext cx="3152633" cy="1177119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marL="310896" indent="-310896">
              <a:buFont typeface="Wingdings" charset="0"/>
              <a:buChar char="Ø"/>
            </a:pPr>
            <a:r>
              <a:rPr lang="zh-C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facilitates the overall process of writing component</a:t>
            </a:r>
          </a:p>
          <a:p>
            <a:pPr marL="310896" indent="-310896">
              <a:buFont typeface="Wingdings" charset="0"/>
              <a:buChar char="Ø"/>
            </a:pPr>
            <a:r>
              <a:rPr lang="zh-C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boosts productivity and furture </a:t>
            </a:r>
            <a:r>
              <a:rPr lang="zh-C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maintenance</a:t>
            </a:r>
          </a:p>
          <a:p>
            <a:pPr marL="310896" indent="-310896">
              <a:buFont typeface="Wingdings" charset="0"/>
              <a:buChar char="Ø"/>
            </a:pPr>
            <a:endParaRPr lang="zh-CN"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</a:endParaRPr>
          </a:p>
        </p:txBody>
      </p:sp>
      <p:sp>
        <p:nvSpPr>
          <p:cNvPr id="15" name=""/>
          <p:cNvSpPr txBox="1"/>
          <p:nvPr/>
        </p:nvSpPr>
        <p:spPr>
          <a:xfrm rot="0" flipH="0" flipV="0">
            <a:off x="5506737" y="4296202"/>
            <a:ext cx="3106572" cy="1177119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marL="310896" indent="-310896">
              <a:buFont typeface="Wingdings" charset="0"/>
              <a:buChar char="Ø"/>
            </a:pPr>
            <a:r>
              <a:rPr lang="zh-C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embeded tomcat (no need to deploy wara files)</a:t>
            </a:r>
          </a:p>
          <a:p>
            <a:pPr marL="310896" indent="-310896">
              <a:buFont typeface="Wingdings" charset="0"/>
              <a:buChar char="Ø"/>
            </a:pPr>
            <a:r>
              <a:rPr lang="zh-C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no required for XML config</a:t>
            </a:r>
          </a:p>
          <a:p>
            <a:pPr marL="310896" indent="-310896">
              <a:buFont typeface="Wingdings" charset="0"/>
              <a:buChar char="Ø"/>
            </a:pPr>
            <a:r>
              <a:rPr lang="zh-C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</a:rPr>
              <a:t>perfect tool for microservices</a:t>
            </a:r>
          </a:p>
          <a:p>
            <a:pPr marL="310896" indent="-310896">
              <a:buFont typeface="Wingdings" charset="0"/>
              <a:buChar char="Ø"/>
            </a:pPr>
            <a:endParaRPr lang="zh-CN"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</a:endParaRPr>
          </a:p>
          <a:p>
            <a:pPr marL="310896" indent="-310896">
              <a:buFont typeface="Wingdings" charset="0"/>
              <a:buChar char="Ø"/>
            </a:pPr>
            <a:endParaRPr lang="zh-CN"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</a:endParaRPr>
          </a:p>
          <a:p>
            <a:pPr marL="310896" indent="-310896">
              <a:buFont typeface="Wingdings" charset="0"/>
              <a:buChar char="Ø"/>
            </a:pPr>
            <a:endParaRPr lang="zh-CN"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</a:endParaRPr>
          </a:p>
        </p:txBody>
      </p:sp>
      <p:sp>
        <p:nvSpPr>
          <p:cNvPr id="16" name=""/>
          <p:cNvSpPr txBox="1"/>
          <p:nvPr/>
        </p:nvSpPr>
        <p:spPr>
          <a:xfrm rot="0" flipH="0" flipV="0">
            <a:off x="8864221" y="4296202"/>
            <a:ext cx="2896737" cy="1177119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 marL="349758" indent="-349758">
              <a:buFont typeface="Wingdings" charset="0"/>
              <a:buChar char="Ø"/>
            </a:pPr>
            <a:r>
              <a:rPr lang="zh-CN" sz="1600">
                <a:latin typeface="Franklin Gothic Book"/>
                <a:ea typeface="Arial"/>
              </a:rPr>
              <a:t>relational DB fits in our system</a:t>
            </a:r>
          </a:p>
          <a:p>
            <a:pPr marL="349758" indent="-349758">
              <a:buFont typeface="Wingdings" charset="0"/>
              <a:buChar char="Ø"/>
            </a:pPr>
            <a:r>
              <a:rPr lang="zh-CN" sz="1600">
                <a:latin typeface="Franklin Gothic Book"/>
                <a:ea typeface="Arial"/>
              </a:rPr>
              <a:t>easy, cheap, and secure</a:t>
            </a:r>
          </a:p>
        </p:txBody>
      </p:sp>
      <p:sp>
        <p:nvSpPr>
          <p:cNvPr id="17" name=""/>
          <p:cNvSpPr txBox="0"/>
          <p:nvPr/>
        </p:nvSpPr>
        <p:spPr>
          <a:xfrm rot="0" flipH="0" flipV="0">
            <a:off x="888576" y="1213338"/>
            <a:ext cx="11072326" cy="2047540"/>
          </a:xfrm>
          <a:prstGeom prst="roundRect">
            <a:avLst/>
          </a:prstGeom>
          <a:solidFill>
            <a:srgbClr val="003b70">
              <a:alpha val="15000"/>
            </a:srgbClr>
          </a:solidFill>
          <a:ln w="0"/>
        </p:spPr>
        <p:txBody>
          <a:bodyPr/>
          <a:lstStyle/>
          <a:p/>
        </p:txBody>
      </p:sp>
      <p:sp>
        <p:nvSpPr>
          <p:cNvPr id="18" name=""/>
          <p:cNvSpPr txBox="0"/>
          <p:nvPr/>
        </p:nvSpPr>
        <p:spPr>
          <a:xfrm rot="0" flipH="0" flipV="0">
            <a:off x="888576" y="3490036"/>
            <a:ext cx="11072326" cy="2047540"/>
          </a:xfrm>
          <a:prstGeom prst="roundRect">
            <a:avLst/>
          </a:prstGeom>
          <a:solidFill>
            <a:srgbClr val="d9261c">
              <a:alpha val="15000"/>
            </a:srgbClr>
          </a:solidFill>
          <a:ln w="0"/>
        </p:spPr>
        <p:txBody>
          <a:bodyPr/>
          <a:lstStyle/>
          <a:p/>
        </p:txBody>
      </p:sp>
      <p:pic>
        <p:nvPicPr>
          <p:cNvPr id="19" name=""/>
          <p:cNvPicPr/>
          <p:nvPr/>
        </p:nvPicPr>
        <p:blipFill>
          <a:blip r:embed="rId7"/>
          <a:stretch/>
        </p:blipFill>
        <p:spPr>
          <a:xfrm rot="0" flipH="0" flipV="0">
            <a:off x="2418404" y="1873219"/>
            <a:ext cx="2155652" cy="1222596"/>
          </a:xfrm>
          <a:prstGeom prst="rect">
            <a:avLst/>
          </a:prstGeom>
        </p:spPr>
      </p:pic>
      <p:pic>
        <p:nvPicPr>
          <p:cNvPr id="20" name=""/>
          <p:cNvPicPr/>
          <p:nvPr/>
        </p:nvPicPr>
        <p:blipFill>
          <a:blip r:embed="rId8"/>
          <a:stretch/>
        </p:blipFill>
        <p:spPr>
          <a:xfrm rot="0" flipH="0" flipV="0">
            <a:off x="9058422" y="1827879"/>
            <a:ext cx="2070237" cy="1318111"/>
          </a:xfrm>
          <a:prstGeom prst="rect">
            <a:avLst/>
          </a:prstGeom>
        </p:spPr>
      </p:pic>
      <p:pic>
        <p:nvPicPr>
          <p:cNvPr id="21" name=""/>
          <p:cNvPicPr/>
          <p:nvPr/>
        </p:nvPicPr>
        <p:blipFill>
          <a:blip r:embed="rId9"/>
          <a:stretch/>
        </p:blipFill>
        <p:spPr>
          <a:xfrm rot="0" flipH="0" flipV="0">
            <a:off x="5721073" y="1897575"/>
            <a:ext cx="1964144" cy="1248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3"/>
          <a:stretch/>
        </p:blipFill>
        <p:spPr>
          <a:xfrm>
            <a:off x="96046" y="5547360"/>
            <a:ext cx="1720562" cy="1118365"/>
          </a:xfrm>
          <a:prstGeom prst="rect">
            <a:avLst/>
          </a:prstGeom>
        </p:spPr>
      </p:pic>
      <p:graphicFrame>
        <p:nvGraphicFramePr>
          <p:cNvPr id="9" name=""/>
          <p:cNvGraphicFramePr/>
          <p:nvPr/>
        </p:nvGraphicFramePr>
        <p:xfrm rot="0">
          <a:off x="1693622" y="1210113"/>
          <a:ext cx="5435600" cy="475615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2717800"/>
                <a:gridCol w="2717800"/>
              </a:tblGrid>
              <a:tr h="679450"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solidFill>
                            <a:srgbClr val="003b70"/>
                          </a:solidFill>
                          <a:ea typeface="Arial"/>
                        </a:rPr>
                        <a:t>Spring Boot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efede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>
                        <a:solidFill>
                          <a:srgbClr val="003b70"/>
                        </a:solidFill>
                        <a:ea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efede3"/>
                      </a:solidFill>
                    </a:lnB>
                    <a:noFill/>
                  </a:tcPr>
                </a:tc>
              </a:tr>
              <a:tr h="679450"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solidFill>
                            <a:srgbClr val="003B70"/>
                          </a:solidFill>
                          <a:latin typeface="Franklin Gothic Book"/>
                          <a:ea typeface="Arial"/>
                        </a:rPr>
                        <a:t>Git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efede3"/>
                      </a:solidFill>
                    </a:lnT>
                    <a:lnB w="12700">
                      <a:solidFill>
                        <a:srgbClr val="efede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>
                        <a:solidFill>
                          <a:srgbClr val="003b70"/>
                        </a:solidFill>
                        <a:ea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efede3"/>
                      </a:solidFill>
                    </a:lnT>
                    <a:lnB w="12700">
                      <a:solidFill>
                        <a:srgbClr val="efede3"/>
                      </a:solidFill>
                    </a:lnB>
                    <a:noFill/>
                  </a:tcPr>
                </a:tc>
              </a:tr>
              <a:tr h="679450"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solidFill>
                            <a:srgbClr val="003b70"/>
                          </a:solidFill>
                          <a:ea typeface="Arial"/>
                        </a:rPr>
                        <a:t>Swagger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efede3"/>
                      </a:solidFill>
                    </a:lnT>
                    <a:lnB w="12700">
                      <a:solidFill>
                        <a:srgbClr val="efede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>
                        <a:solidFill>
                          <a:srgbClr val="003b70"/>
                        </a:solidFill>
                        <a:ea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efede3"/>
                      </a:solidFill>
                    </a:lnT>
                    <a:lnB w="12700">
                      <a:solidFill>
                        <a:srgbClr val="efede3"/>
                      </a:solidFill>
                    </a:lnB>
                    <a:noFill/>
                  </a:tcPr>
                </a:tc>
              </a:tr>
              <a:tr h="679450"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solidFill>
                            <a:srgbClr val="003b70"/>
                          </a:solidFill>
                          <a:ea typeface="Arial"/>
                        </a:rPr>
                        <a:t>MySQL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efede3"/>
                      </a:solidFill>
                    </a:lnT>
                    <a:lnB w="12700">
                      <a:solidFill>
                        <a:srgbClr val="efede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>
                        <a:solidFill>
                          <a:srgbClr val="003b70"/>
                        </a:solidFill>
                        <a:ea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efede3"/>
                      </a:solidFill>
                    </a:lnT>
                    <a:lnB w="12700">
                      <a:solidFill>
                        <a:srgbClr val="efede3"/>
                      </a:solidFill>
                    </a:lnB>
                    <a:noFill/>
                  </a:tcPr>
                </a:tc>
              </a:tr>
              <a:tr h="679450"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solidFill>
                            <a:srgbClr val="003b70"/>
                          </a:solidFill>
                          <a:ea typeface="Arial"/>
                        </a:rPr>
                        <a:t>JPA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efede3"/>
                      </a:solidFill>
                    </a:lnT>
                    <a:lnB w="12700">
                      <a:solidFill>
                        <a:srgbClr val="efede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>
                        <a:solidFill>
                          <a:srgbClr val="003b70"/>
                        </a:solidFill>
                        <a:ea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efede3"/>
                      </a:solidFill>
                    </a:lnT>
                    <a:lnB w="12700">
                      <a:solidFill>
                        <a:srgbClr val="efede3"/>
                      </a:solidFill>
                    </a:lnB>
                    <a:noFill/>
                  </a:tcPr>
                </a:tc>
              </a:tr>
              <a:tr h="679450"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solidFill>
                            <a:srgbClr val="003b70"/>
                          </a:solidFill>
                          <a:ea typeface="Arial"/>
                        </a:rPr>
                        <a:t>Maven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efede3"/>
                      </a:solidFill>
                    </a:lnT>
                    <a:lnB w="12700">
                      <a:solidFill>
                        <a:srgbClr val="efede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>
                        <a:solidFill>
                          <a:srgbClr val="003b70"/>
                        </a:solidFill>
                        <a:ea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efede3"/>
                      </a:solidFill>
                    </a:lnT>
                    <a:lnB w="12700">
                      <a:solidFill>
                        <a:srgbClr val="efede3"/>
                      </a:solidFill>
                    </a:lnB>
                    <a:noFill/>
                  </a:tcPr>
                </a:tc>
              </a:tr>
              <a:tr h="679450"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solidFill>
                            <a:srgbClr val="003b70"/>
                          </a:solidFill>
                          <a:ea typeface="Arial"/>
                        </a:rPr>
                        <a:t>Mockito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efede3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>
                        <a:solidFill>
                          <a:srgbClr val="003b70"/>
                        </a:solidFill>
                        <a:ea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efede3"/>
                      </a:solidFill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"/>
          <p:cNvPicPr/>
          <p:nvPr/>
        </p:nvPicPr>
        <p:blipFill>
          <a:blip r:embed="rId4"/>
          <a:stretch/>
        </p:blipFill>
        <p:spPr>
          <a:xfrm rot="0" flipH="0" flipV="0">
            <a:off x="5120974" y="3262984"/>
            <a:ext cx="859230" cy="633261"/>
          </a:xfrm>
          <a:prstGeom prst="rect">
            <a:avLst/>
          </a:prstGeom>
        </p:spPr>
      </p:pic>
      <p:pic>
        <p:nvPicPr>
          <p:cNvPr id="11" name=""/>
          <p:cNvPicPr/>
          <p:nvPr/>
        </p:nvPicPr>
        <p:blipFill>
          <a:blip r:embed="rId5"/>
          <a:stretch/>
        </p:blipFill>
        <p:spPr>
          <a:xfrm rot="0" flipH="0" flipV="0">
            <a:off x="4601770" y="1229163"/>
            <a:ext cx="2194006" cy="607978"/>
          </a:xfrm>
          <a:prstGeom prst="rect">
            <a:avLst/>
          </a:prstGeom>
        </p:spPr>
      </p:pic>
      <p:pic>
        <p:nvPicPr>
          <p:cNvPr id="12" name=""/>
          <p:cNvPicPr/>
          <p:nvPr/>
        </p:nvPicPr>
        <p:blipFill>
          <a:blip r:embed="rId6"/>
          <a:stretch/>
        </p:blipFill>
        <p:spPr>
          <a:xfrm rot="0" flipH="0" flipV="0">
            <a:off x="4673254" y="2591428"/>
            <a:ext cx="1957574" cy="639807"/>
          </a:xfrm>
          <a:prstGeom prst="rect">
            <a:avLst/>
          </a:prstGeom>
        </p:spPr>
      </p:pic>
      <p:pic>
        <p:nvPicPr>
          <p:cNvPr id="13" name=""/>
          <p:cNvPicPr/>
          <p:nvPr/>
        </p:nvPicPr>
        <p:blipFill>
          <a:blip r:embed="rId7"/>
          <a:stretch/>
        </p:blipFill>
        <p:spPr>
          <a:xfrm rot="0" flipH="0" flipV="0">
            <a:off x="4510144" y="4035787"/>
            <a:ext cx="2377258" cy="480794"/>
          </a:xfrm>
          <a:prstGeom prst="rect">
            <a:avLst/>
          </a:prstGeom>
        </p:spPr>
      </p:pic>
      <p:pic>
        <p:nvPicPr>
          <p:cNvPr id="14" name=""/>
          <p:cNvPicPr/>
          <p:nvPr/>
        </p:nvPicPr>
        <p:blipFill>
          <a:blip r:embed="rId8"/>
          <a:stretch/>
        </p:blipFill>
        <p:spPr>
          <a:xfrm rot="0" flipH="0" flipV="0">
            <a:off x="4510144" y="4657004"/>
            <a:ext cx="2498662" cy="574812"/>
          </a:xfrm>
          <a:prstGeom prst="rect">
            <a:avLst/>
          </a:prstGeom>
        </p:spPr>
      </p:pic>
      <p:pic>
        <p:nvPicPr>
          <p:cNvPr id="15" name=""/>
          <p:cNvPicPr/>
          <p:nvPr/>
        </p:nvPicPr>
        <p:blipFill>
          <a:blip r:embed="rId9"/>
          <a:stretch/>
        </p:blipFill>
        <p:spPr>
          <a:xfrm rot="0" flipH="0" flipV="0">
            <a:off x="4822762" y="5333790"/>
            <a:ext cx="1565367" cy="584857"/>
          </a:xfrm>
          <a:prstGeom prst="rect">
            <a:avLst/>
          </a:prstGeom>
        </p:spPr>
      </p:pic>
      <p:sp>
        <p:nvSpPr>
          <p:cNvPr id="16" name="Title 1"/>
          <p:cNvSpPr/>
          <p:nvPr/>
        </p:nvSpPr>
        <p:spPr>
          <a:xfrm rot="0">
            <a:off x="6559224" y="924169"/>
            <a:ext cx="4798243" cy="3732835"/>
          </a:xfrm>
        </p:spPr>
        <p:txBody>
          <a:bodyPr anchor="b"/>
          <a:lstStyle>
            <a:lvl1pPr lvl="0" algn="ctr" defTabSz="914400">
              <a:lnSpc>
                <a:spcPct val="89000"/>
              </a:lnSpc>
              <a:spcBef>
                <a:spcPct val="0"/>
              </a:spcBef>
              <a:buNone/>
              <a:defRPr sz="72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1pPr>
          </a:lstStyle>
          <a:p>
            <a:pPr/>
            <a:r>
              <a:rPr lang="en-US" sz="5400">
                <a:solidFill>
                  <a:srgbClr val="003B70"/>
                </a:solidFill>
                <a:latin typeface="Arial"/>
                <a:ea typeface="华文楷体"/>
              </a:rPr>
              <a:t>Technology Used</a:t>
            </a:r>
          </a:p>
        </p:txBody>
      </p:sp>
      <p:pic>
        <p:nvPicPr>
          <p:cNvPr id="17" name=""/>
          <p:cNvPicPr/>
          <p:nvPr/>
        </p:nvPicPr>
        <p:blipFill>
          <a:blip r:embed="rId10"/>
          <a:srcRect l="18279" t="0" r="4570" b="30931"/>
          <a:stretch/>
        </p:blipFill>
        <p:spPr>
          <a:xfrm rot="0" flipH="0" flipV="0">
            <a:off x="7979558" y="470548"/>
            <a:ext cx="2682286" cy="2125208"/>
          </a:xfrm>
          <a:prstGeom prst="rect">
            <a:avLst/>
          </a:prstGeom>
        </p:spPr>
      </p:pic>
      <p:sp>
        <p:nvSpPr>
          <p:cNvPr id="18" name="Subtitle 4"/>
          <p:cNvSpPr/>
          <p:nvPr/>
        </p:nvSpPr>
        <p:spPr>
          <a:xfrm rot="0" flipH="0" flipV="0">
            <a:off x="1695463" y="6483091"/>
            <a:ext cx="4284741" cy="285402"/>
          </a:xfrm>
          <a:ln/>
        </p:spPr>
        <p:txBody>
          <a:bodyPr/>
          <a:lstStyle>
            <a:lvl1pPr marL="0" lvl="0" indent="0" algn="ctr" defTabSz="91440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charset="0"/>
              <a:buNone/>
              <a:defRPr sz="23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1pPr>
            <a:lvl2pPr marL="457200" lvl="1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20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2pPr>
            <a:lvl3pPr marL="914400" lvl="2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8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3pPr>
            <a:lvl4pPr marL="1371600" lvl="3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4pPr>
            <a:lvl5pPr marL="1828800" lvl="4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5pPr>
            <a:lvl6pPr marL="2286000" lvl="5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6pPr>
            <a:lvl7pPr marL="2743200" lvl="6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7pPr>
            <a:lvl8pPr marL="3200400" lvl="7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8pPr>
            <a:lvl9pPr marL="3657600" lvl="8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9pPr>
          </a:lstStyle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900">
                <a:solidFill>
                  <a:srgbClr val="003b70"/>
                </a:solidFill>
                <a:latin typeface="Arial"/>
              </a:rPr>
              <a:t>Hackathon – TEAM 11 - </a:t>
            </a:r>
            <a:r>
              <a:rPr lang="en-AU" sz="900">
                <a:solidFill>
                  <a:srgbClr val="003b70"/>
                </a:solidFill>
              </a:rPr>
              <a:t>Lifan</a:t>
            </a:r>
            <a:r>
              <a:rPr lang="en-AU" sz="900">
                <a:solidFill>
                  <a:srgbClr val="003b70"/>
                </a:solidFill>
              </a:rPr>
              <a:t> ZHANG, </a:t>
            </a:r>
            <a:r>
              <a:rPr lang="en-AU" sz="900">
                <a:solidFill>
                  <a:srgbClr val="003b70"/>
                </a:solidFill>
              </a:rPr>
              <a:t>Mingwei</a:t>
            </a:r>
            <a:r>
              <a:rPr lang="en-AU" sz="900">
                <a:solidFill>
                  <a:srgbClr val="003b70"/>
                </a:solidFill>
              </a:rPr>
              <a:t> ZHANG, Shan XIAO, </a:t>
            </a:r>
            <a:r>
              <a:rPr lang="en-AU" sz="900">
                <a:solidFill>
                  <a:srgbClr val="003b70"/>
                </a:solidFill>
              </a:rPr>
              <a:t>Wenlin</a:t>
            </a:r>
            <a:r>
              <a:rPr lang="en-AU" sz="900">
                <a:solidFill>
                  <a:srgbClr val="003b70"/>
                </a:solidFill>
              </a:rPr>
              <a:t> YU</a:t>
            </a:r>
          </a:p>
        </p:txBody>
      </p:sp>
      <p:pic>
        <p:nvPicPr>
          <p:cNvPr id="19" name=""/>
          <p:cNvPicPr/>
          <p:nvPr/>
        </p:nvPicPr>
        <p:blipFill>
          <a:blip r:embed="rId11"/>
          <a:stretch/>
        </p:blipFill>
        <p:spPr>
          <a:xfrm rot="0" flipH="0" flipV="0">
            <a:off x="4744402" y="1983628"/>
            <a:ext cx="1155455" cy="516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seq>
              <p:cTn id="1" dur="indefinite" nodeType="mainSeq">
                <p:childTnLst>
                  <p:par>
                    <p:cTn id="2" fill="hold">
                      <p:stCondLst>
                        <p:cond delay="indefinite"/>
                      </p:stCondLst>
                      <p:childTnLst>
                        <p:par>
                          <p:cTn id="3" fill="hold">
                            <p:stCondLst>
                              <p:cond delay="0"/>
                            </p:stCondLst>
                            <p:childTnLst>
                              <p:par>
                                <p:cTn id="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>
                                      <p:cBhvr>
                                        <p:cTn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base">
                                        <p:cTn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0" name="" descr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 rot="0" flipH="0" flipV="0">
            <a:off x="1218063" y="409433"/>
            <a:ext cx="2906973" cy="1291419"/>
          </a:xfrm>
        </p:spPr>
        <p:txBody>
          <a:bodyPr anchor="t"/>
          <a:lstStyle/>
          <a:p>
            <a:pPr/>
            <a:r>
              <a:rPr lang="zh-CN" sz="5400">
                <a:solidFill>
                  <a:srgbClr val="003b70"/>
                </a:solidFill>
                <a:ea typeface="Arial"/>
              </a:rPr>
              <a:t>Backend Design</a:t>
            </a:r>
          </a:p>
        </p:txBody>
      </p:sp>
      <p:pic>
        <p:nvPicPr>
          <p:cNvPr id="3" name=""/>
          <p:cNvPicPr/>
          <p:nvPr/>
        </p:nvPicPr>
        <p:blipFill>
          <a:blip r:embed="rId3"/>
          <a:stretch/>
        </p:blipFill>
        <p:spPr>
          <a:xfrm rot="0" flipH="0" flipV="0">
            <a:off x="4936364" y="111323"/>
            <a:ext cx="7040747" cy="6636106"/>
          </a:xfrm>
          <a:prstGeom prst="rect">
            <a:avLst/>
          </a:prstGeom>
        </p:spPr>
      </p:pic>
      <p:sp>
        <p:nvSpPr>
          <p:cNvPr id="4" name=""/>
          <p:cNvSpPr txBox="0"/>
          <p:nvPr/>
        </p:nvSpPr>
        <p:spPr>
          <a:xfrm>
            <a:off x="4759656" y="81887"/>
            <a:ext cx="3562066" cy="3418764"/>
          </a:xfrm>
          <a:prstGeom prst="roundRect">
            <a:avLst/>
          </a:prstGeom>
          <a:solidFill>
            <a:srgbClr val="003b70">
              <a:alpha val="10000"/>
            </a:srgbClr>
          </a:solidFill>
          <a:ln w="0">
            <a:headEnd/>
            <a:tailEnd/>
          </a:ln>
        </p:spPr>
        <p:txBody>
          <a:bodyPr/>
          <a:lstStyle/>
          <a:p/>
        </p:txBody>
      </p:sp>
      <p:sp>
        <p:nvSpPr>
          <p:cNvPr id="5" name=""/>
          <p:cNvSpPr txBox="0"/>
          <p:nvPr/>
        </p:nvSpPr>
        <p:spPr>
          <a:xfrm rot="0">
            <a:off x="7461914" y="3541594"/>
            <a:ext cx="3091218" cy="1832212"/>
          </a:xfrm>
          <a:prstGeom prst="roundRect">
            <a:avLst/>
          </a:prstGeom>
          <a:solidFill>
            <a:srgbClr val="efede3">
              <a:alpha val="40000"/>
            </a:srgbClr>
          </a:solidFill>
          <a:ln w="0">
            <a:prstDash val="solid"/>
          </a:ln>
        </p:spPr>
        <p:txBody>
          <a:bodyPr/>
          <a:lstStyle/>
          <a:p/>
        </p:txBody>
      </p:sp>
      <p:sp>
        <p:nvSpPr>
          <p:cNvPr id="6" name=""/>
          <p:cNvSpPr txBox="0"/>
          <p:nvPr/>
        </p:nvSpPr>
        <p:spPr>
          <a:xfrm>
            <a:off x="8352430" y="71651"/>
            <a:ext cx="3664424" cy="3418764"/>
          </a:xfrm>
          <a:prstGeom prst="roundRect">
            <a:avLst/>
          </a:prstGeom>
          <a:solidFill>
            <a:srgbClr val="d9261c">
              <a:alpha val="10000"/>
            </a:srgbClr>
          </a:solidFill>
          <a:ln w="0"/>
        </p:spPr>
        <p:txBody>
          <a:bodyPr/>
          <a:lstStyle/>
          <a:p/>
        </p:txBody>
      </p:sp>
      <p:sp>
        <p:nvSpPr>
          <p:cNvPr id="7" name=""/>
          <p:cNvSpPr txBox="0"/>
          <p:nvPr/>
        </p:nvSpPr>
        <p:spPr>
          <a:xfrm>
            <a:off x="4862015" y="6131256"/>
            <a:ext cx="2630606" cy="655093"/>
          </a:xfrm>
          <a:prstGeom prst="roundRect">
            <a:avLst/>
          </a:prstGeom>
          <a:solidFill>
            <a:srgbClr val="acdb7e">
              <a:alpha val="20000"/>
            </a:srgbClr>
          </a:solidFill>
          <a:ln w="0"/>
        </p:spPr>
        <p:txBody>
          <a:bodyPr/>
          <a:lstStyle/>
          <a:p/>
        </p:txBody>
      </p:sp>
      <p:sp>
        <p:nvSpPr>
          <p:cNvPr id="8" name="Subtitle 4"/>
          <p:cNvSpPr/>
          <p:nvPr/>
        </p:nvSpPr>
        <p:spPr>
          <a:xfrm rot="0" flipH="0" flipV="0">
            <a:off x="9451731" y="6349433"/>
            <a:ext cx="2565123" cy="397996"/>
          </a:xfrm>
          <a:ln/>
        </p:spPr>
        <p:txBody>
          <a:bodyPr/>
          <a:lstStyle>
            <a:lvl1pPr marL="0" lvl="0" indent="0" algn="ctr" defTabSz="91440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charset="0"/>
              <a:buNone/>
              <a:defRPr sz="23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1pPr>
            <a:lvl2pPr marL="457200" lvl="1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20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2pPr>
            <a:lvl3pPr marL="914400" lvl="2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8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3pPr>
            <a:lvl4pPr marL="1371600" lvl="3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4pPr>
            <a:lvl5pPr marL="1828800" lvl="4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5pPr>
            <a:lvl6pPr marL="2286000" lvl="5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6pPr>
            <a:lvl7pPr marL="2743200" lvl="6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7pPr>
            <a:lvl8pPr marL="3200400" lvl="7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8pPr>
            <a:lvl9pPr marL="3657600" lvl="8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9pPr>
          </a:lstStyle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900">
                <a:solidFill>
                  <a:srgbClr val="003b70"/>
                </a:solidFill>
                <a:latin typeface="Arial"/>
              </a:rPr>
              <a:t>Hackathon – TEAM 11 - </a:t>
            </a:r>
            <a:r>
              <a:rPr lang="en-AU" sz="900">
                <a:solidFill>
                  <a:srgbClr val="003b70"/>
                </a:solidFill>
              </a:rPr>
              <a:t>Lifan</a:t>
            </a:r>
            <a:r>
              <a:rPr lang="en-AU" sz="900">
                <a:solidFill>
                  <a:srgbClr val="003b70"/>
                </a:solidFill>
              </a:rPr>
              <a:t> ZHANG, </a:t>
            </a:r>
            <a:r>
              <a:rPr lang="en-AU" sz="900">
                <a:solidFill>
                  <a:srgbClr val="003b70"/>
                </a:solidFill>
              </a:rPr>
              <a:t>Mingwei</a:t>
            </a:r>
            <a:r>
              <a:rPr lang="en-AU" sz="900">
                <a:solidFill>
                  <a:srgbClr val="003b70"/>
                </a:solidFill>
              </a:rPr>
              <a:t> ZHANG, Shan XIAO, </a:t>
            </a:r>
            <a:r>
              <a:rPr lang="en-AU" sz="900">
                <a:solidFill>
                  <a:srgbClr val="003b70"/>
                </a:solidFill>
              </a:rPr>
              <a:t>Wenlin</a:t>
            </a:r>
            <a:r>
              <a:rPr lang="en-AU" sz="900">
                <a:solidFill>
                  <a:srgbClr val="003b70"/>
                </a:solidFill>
              </a:rPr>
              <a:t> YU</a:t>
            </a:r>
          </a:p>
        </p:txBody>
      </p:sp>
      <p:pic>
        <p:nvPicPr>
          <p:cNvPr id="9" name="Picture 7"/>
          <p:cNvPicPr/>
          <p:nvPr/>
        </p:nvPicPr>
        <p:blipFill>
          <a:blip r:embed="rId4"/>
          <a:stretch/>
        </p:blipFill>
        <p:spPr>
          <a:xfrm rot="0">
            <a:off x="751139" y="5667984"/>
            <a:ext cx="1720562" cy="1118365"/>
          </a:xfrm>
          <a:prstGeom prst="rect">
            <a:avLst/>
          </a:prstGeom>
        </p:spPr>
      </p:pic>
      <p:sp>
        <p:nvSpPr>
          <p:cNvPr id="10" name="Subtitle 4"/>
          <p:cNvSpPr/>
          <p:nvPr/>
        </p:nvSpPr>
        <p:spPr>
          <a:xfrm rot="0" flipH="0" flipV="0">
            <a:off x="1114687" y="2319189"/>
            <a:ext cx="3403719" cy="552957"/>
          </a:xfrm>
        </p:spPr>
        <p:txBody>
          <a:bodyPr/>
          <a:lstStyle>
            <a:lvl1pPr marL="0" lvl="0" indent="0" algn="ctr" defTabSz="91440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charset="0"/>
              <a:buNone/>
              <a:defRPr sz="23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1pPr>
            <a:lvl2pPr marL="457200" lvl="1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20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2pPr>
            <a:lvl3pPr marL="914400" lvl="2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8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3pPr>
            <a:lvl4pPr marL="1371600" lvl="3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4pPr>
            <a:lvl5pPr marL="1828800" lvl="4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5pPr>
            <a:lvl6pPr marL="2286000" lvl="5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6pPr>
            <a:lvl7pPr marL="2743200" lvl="6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7pPr>
            <a:lvl8pPr marL="3200400" lvl="7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8pPr>
            <a:lvl9pPr marL="3657600" lvl="8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9pPr>
          </a:lstStyle>
          <a:p>
            <a:pPr/>
            <a:r>
              <a:rPr lang="zh-CN">
                <a:solidFill>
                  <a:srgbClr val="003b70"/>
                </a:solidFill>
                <a:ea typeface="Arial"/>
              </a:rPr>
              <a:t>Demo &amp; Code Review</a:t>
            </a:r>
          </a:p>
          <a:p>
            <a:pPr/>
            <a:endParaRPr lang="zh-CN">
              <a:solidFill>
                <a:srgbClr val="003b70"/>
              </a:solidFill>
              <a:ea typeface="Arial"/>
            </a:endParaRPr>
          </a:p>
          <a:p>
            <a:pPr/>
            <a:endParaRPr lang="zh-CN">
              <a:solidFill>
                <a:srgbClr val="003b70"/>
              </a:solidFill>
              <a:ea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 rot="0">
            <a:off x="6521018" y="634028"/>
            <a:ext cx="4798243" cy="3732835"/>
          </a:xfrm>
        </p:spPr>
        <p:txBody>
          <a:bodyPr anchor="b"/>
          <a:lstStyle/>
          <a:p>
            <a:pPr/>
            <a:r>
              <a:rPr lang="en-US" sz="5400">
                <a:solidFill>
                  <a:srgbClr val="003B70"/>
                </a:solidFill>
                <a:latin typeface="Arial"/>
              </a:rPr>
              <a:t>Front End</a:t>
            </a:r>
          </a:p>
        </p:txBody>
      </p:sp>
      <p:sp>
        <p:nvSpPr>
          <p:cNvPr id="5" name="Subtitle 4"/>
          <p:cNvSpPr/>
          <p:nvPr>
            <p:ph type="subTitle" idx="1"/>
          </p:nvPr>
        </p:nvSpPr>
        <p:spPr>
          <a:xfrm>
            <a:off x="6711885" y="4436462"/>
            <a:ext cx="4798243" cy="1794656"/>
          </a:xfrm>
        </p:spPr>
        <p:txBody>
          <a:bodyPr/>
          <a:lstStyle/>
          <a:p>
            <a:pPr/>
            <a:r>
              <a:rPr lang="zh-CN">
                <a:solidFill>
                  <a:srgbClr val="003B70"/>
                </a:solidFill>
                <a:latin typeface="Franklin Gothic Book"/>
                <a:ea typeface="Arial"/>
              </a:rPr>
              <a:t>Demo</a:t>
            </a:r>
          </a:p>
          <a:p>
            <a:pPr/>
            <a:endParaRPr lang="zh-CN">
              <a:solidFill>
                <a:srgbClr val="003B70"/>
              </a:solidFill>
              <a:latin typeface="Franklin Gothic Book"/>
              <a:ea typeface="Arial"/>
            </a:endParaRPr>
          </a:p>
          <a:p>
            <a:pPr/>
            <a:endParaRPr lang="zh-CN">
              <a:solidFill>
                <a:srgbClr val="003B70"/>
              </a:solidFill>
              <a:latin typeface="Franklin Gothic Book"/>
              <a:ea typeface="Arial"/>
            </a:endParaRPr>
          </a:p>
        </p:txBody>
      </p:sp>
      <p:pic>
        <p:nvPicPr>
          <p:cNvPr id="9" name=""/>
          <p:cNvPicPr/>
          <p:nvPr/>
        </p:nvPicPr>
        <p:blipFill>
          <a:blip r:embed="rId3"/>
          <a:srcRect l="7755" t="17755" r="7755" b="16531"/>
          <a:stretch/>
        </p:blipFill>
        <p:spPr>
          <a:xfrm rot="0" flipH="0" flipV="0">
            <a:off x="1280208" y="1282634"/>
            <a:ext cx="5732060" cy="442849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/>
        </p:blipFill>
        <p:spPr>
          <a:xfrm>
            <a:off x="96046" y="5547360"/>
            <a:ext cx="1720562" cy="1118365"/>
          </a:xfrm>
          <a:prstGeom prst="rect">
            <a:avLst/>
          </a:prstGeom>
        </p:spPr>
      </p:pic>
      <p:pic>
        <p:nvPicPr>
          <p:cNvPr id="10" name=""/>
          <p:cNvPicPr/>
          <p:nvPr/>
        </p:nvPicPr>
        <p:blipFill>
          <a:blip r:embed="rId5"/>
          <a:srcRect l="-12730" t="-543" r="0" b="0"/>
          <a:stretch/>
        </p:blipFill>
        <p:spPr>
          <a:xfrm rot="0" flipH="0" flipV="0">
            <a:off x="2247498" y="1961080"/>
            <a:ext cx="3596914" cy="1928816"/>
          </a:xfrm>
          <a:prstGeom prst="rect">
            <a:avLst/>
          </a:prstGeom>
        </p:spPr>
      </p:pic>
      <p:sp>
        <p:nvSpPr>
          <p:cNvPr id="11" name="Subtitle 4"/>
          <p:cNvSpPr/>
          <p:nvPr/>
        </p:nvSpPr>
        <p:spPr>
          <a:xfrm rot="0" flipH="0" flipV="0">
            <a:off x="1742840" y="6431912"/>
            <a:ext cx="4284741" cy="285402"/>
          </a:xfrm>
          <a:ln/>
        </p:spPr>
        <p:txBody>
          <a:bodyPr/>
          <a:lstStyle>
            <a:lvl1pPr marL="0" lvl="0" indent="0" algn="ctr" defTabSz="91440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charset="0"/>
              <a:buNone/>
              <a:defRPr sz="23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1pPr>
            <a:lvl2pPr marL="457200" lvl="1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20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2pPr>
            <a:lvl3pPr marL="914400" lvl="2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8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3pPr>
            <a:lvl4pPr marL="1371600" lvl="3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4pPr>
            <a:lvl5pPr marL="1828800" lvl="4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5pPr>
            <a:lvl6pPr marL="2286000" lvl="5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6pPr>
            <a:lvl7pPr marL="2743200" lvl="6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7pPr>
            <a:lvl8pPr marL="3200400" lvl="7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8pPr>
            <a:lvl9pPr marL="3657600" lvl="8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9pPr>
          </a:lstStyle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900">
                <a:solidFill>
                  <a:srgbClr val="003b70"/>
                </a:solidFill>
                <a:latin typeface="Arial"/>
              </a:rPr>
              <a:t>Hackathon – TEAM 11 - </a:t>
            </a:r>
            <a:r>
              <a:rPr lang="en-AU" sz="900">
                <a:solidFill>
                  <a:srgbClr val="003b70"/>
                </a:solidFill>
              </a:rPr>
              <a:t>Lifan</a:t>
            </a:r>
            <a:r>
              <a:rPr lang="en-AU" sz="900">
                <a:solidFill>
                  <a:srgbClr val="003b70"/>
                </a:solidFill>
              </a:rPr>
              <a:t> ZHANG, </a:t>
            </a:r>
            <a:r>
              <a:rPr lang="en-AU" sz="900">
                <a:solidFill>
                  <a:srgbClr val="003b70"/>
                </a:solidFill>
              </a:rPr>
              <a:t>Mingwei</a:t>
            </a:r>
            <a:r>
              <a:rPr lang="en-AU" sz="900">
                <a:solidFill>
                  <a:srgbClr val="003b70"/>
                </a:solidFill>
              </a:rPr>
              <a:t> ZHANG, Shan XIAO, </a:t>
            </a:r>
            <a:r>
              <a:rPr lang="en-AU" sz="900">
                <a:solidFill>
                  <a:srgbClr val="003b70"/>
                </a:solidFill>
              </a:rPr>
              <a:t>Wenlin</a:t>
            </a:r>
            <a:r>
              <a:rPr lang="en-AU" sz="900">
                <a:solidFill>
                  <a:srgbClr val="003b70"/>
                </a:solidFill>
              </a:rPr>
              <a:t> YU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0" name="" descr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 rot="0" flipH="0" flipV="0">
            <a:off x="1071797" y="385997"/>
            <a:ext cx="8128341" cy="913122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lvl="0" algn="l" defTabSz="914400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1pPr>
          </a:lstStyle>
          <a:p>
            <a:pPr/>
            <a:r>
              <a:rPr lang="zh-CN">
                <a:solidFill>
                  <a:srgbClr val="003B70"/>
                </a:solidFill>
                <a:latin typeface="Franklin Gothic Book"/>
                <a:ea typeface="Arial"/>
              </a:rPr>
              <a:t>Challenges and Improvements</a:t>
            </a:r>
          </a:p>
        </p:txBody>
      </p:sp>
      <p:pic>
        <p:nvPicPr>
          <p:cNvPr id="3" name="Picture 7"/>
          <p:cNvPicPr/>
          <p:nvPr/>
        </p:nvPicPr>
        <p:blipFill>
          <a:blip r:embed="rId3"/>
          <a:stretch/>
        </p:blipFill>
        <p:spPr>
          <a:xfrm rot="0">
            <a:off x="751139" y="5667984"/>
            <a:ext cx="1720562" cy="1118365"/>
          </a:xfrm>
          <a:prstGeom prst="rect">
            <a:avLst/>
          </a:prstGeom>
        </p:spPr>
      </p:pic>
      <p:sp>
        <p:nvSpPr>
          <p:cNvPr id="4" name="Subtitle 4"/>
          <p:cNvSpPr/>
          <p:nvPr/>
        </p:nvSpPr>
        <p:spPr>
          <a:xfrm rot="0" flipH="0" flipV="0">
            <a:off x="2471700" y="6462634"/>
            <a:ext cx="4284741" cy="285402"/>
          </a:xfrm>
          <a:ln/>
        </p:spPr>
        <p:txBody>
          <a:bodyPr/>
          <a:lstStyle>
            <a:lvl1pPr marL="0" lvl="0" indent="0" algn="ctr" defTabSz="91440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charset="0"/>
              <a:buNone/>
              <a:defRPr sz="23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1pPr>
            <a:lvl2pPr marL="457200" lvl="1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20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2pPr>
            <a:lvl3pPr marL="914400" lvl="2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8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3pPr>
            <a:lvl4pPr marL="1371600" lvl="3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4pPr>
            <a:lvl5pPr marL="1828800" lvl="4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5pPr>
            <a:lvl6pPr marL="2286000" lvl="5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6pPr>
            <a:lvl7pPr marL="2743200" lvl="6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7pPr>
            <a:lvl8pPr marL="3200400" lvl="7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i="1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8pPr>
            <a:lvl9pPr marL="3657600" lvl="8" indent="0" algn="ctr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charset="0"/>
              <a:buNone/>
              <a:defRPr sz="16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9pPr>
          </a:lstStyle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900">
                <a:solidFill>
                  <a:srgbClr val="003b70"/>
                </a:solidFill>
                <a:latin typeface="Arial"/>
              </a:rPr>
              <a:t>Hackathon – TEAM 11 - </a:t>
            </a:r>
            <a:r>
              <a:rPr lang="en-AU" sz="900">
                <a:solidFill>
                  <a:srgbClr val="003b70"/>
                </a:solidFill>
              </a:rPr>
              <a:t>Lifan</a:t>
            </a:r>
            <a:r>
              <a:rPr lang="en-AU" sz="900">
                <a:solidFill>
                  <a:srgbClr val="003b70"/>
                </a:solidFill>
              </a:rPr>
              <a:t> ZHANG, </a:t>
            </a:r>
            <a:r>
              <a:rPr lang="en-AU" sz="900">
                <a:solidFill>
                  <a:srgbClr val="003b70"/>
                </a:solidFill>
              </a:rPr>
              <a:t>Mingwei</a:t>
            </a:r>
            <a:r>
              <a:rPr lang="en-AU" sz="900">
                <a:solidFill>
                  <a:srgbClr val="003b70"/>
                </a:solidFill>
              </a:rPr>
              <a:t> ZHANG, Shan XIAO, </a:t>
            </a:r>
            <a:r>
              <a:rPr lang="en-AU" sz="900">
                <a:solidFill>
                  <a:srgbClr val="003b70"/>
                </a:solidFill>
              </a:rPr>
              <a:t>Wenlin</a:t>
            </a:r>
            <a:r>
              <a:rPr lang="en-AU" sz="900">
                <a:solidFill>
                  <a:srgbClr val="003b70"/>
                </a:solidFill>
              </a:rPr>
              <a:t> YU</a:t>
            </a:r>
          </a:p>
        </p:txBody>
      </p:sp>
      <p:grpSp>
        <p:nvGrpSpPr>
          <p:cNvPr id="5" name=""/>
          <p:cNvGrpSpPr/>
          <p:nvPr/>
        </p:nvGrpSpPr>
        <p:grpSpPr>
          <a:xfrm rot="0" flipH="0" flipV="0">
            <a:off x="2237360" y="2027912"/>
            <a:ext cx="8314181" cy="2802177"/>
            <a:chOff x="1864990" y="1850903"/>
            <a:chExt cx="8314181" cy="2802177"/>
          </a:xfrm>
        </p:grpSpPr>
        <p:grpSp>
          <p:nvGrpSpPr>
            <p:cNvPr id="6" name=""/>
            <p:cNvGrpSpPr/>
            <p:nvPr/>
          </p:nvGrpSpPr>
          <p:grpSpPr>
            <a:xfrm rot="0" flipH="0" flipV="0">
              <a:off x="1864990" y="1850904"/>
              <a:ext cx="2585803" cy="1303919"/>
              <a:chOff x="7486302" y="1539764"/>
              <a:chExt cx="2585803" cy="1303919"/>
            </a:xfrm>
          </p:grpSpPr>
          <p:sp>
            <p:nvSpPr>
              <p:cNvPr id="7" name=""/>
              <p:cNvSpPr txBox="1"/>
              <p:nvPr/>
            </p:nvSpPr>
            <p:spPr>
              <a:xfrm rot="0" flipH="0" flipV="0">
                <a:off x="7561253" y="1539764"/>
                <a:ext cx="2262732" cy="554411"/>
              </a:xfrm>
              <a:prstGeom prst="rect">
                <a:avLst/>
              </a:prstGeom>
              <a:ln w="12700">
                <a:prstDash val="solid"/>
              </a:ln>
            </p:spPr>
            <p:txBody>
              <a:bodyPr/>
              <a:lstStyle/>
              <a:p>
                <a:pPr/>
                <a:r>
                  <a:rPr lang="zh-CN" sz="2400" b="1">
                    <a:latin typeface="Franklin Gothic Book"/>
                    <a:ea typeface="Arial"/>
                  </a:rPr>
                  <a:t>Challenges</a:t>
                </a:r>
              </a:p>
            </p:txBody>
          </p:sp>
          <p:sp>
            <p:nvSpPr>
              <p:cNvPr id="8" name=""/>
              <p:cNvSpPr txBox="1"/>
              <p:nvPr/>
            </p:nvSpPr>
            <p:spPr>
              <a:xfrm rot="0" flipH="0" flipV="0">
                <a:off x="7486302" y="2319028"/>
                <a:ext cx="2585803" cy="524656"/>
              </a:xfrm>
              <a:prstGeom prst="rect">
                <a:avLst/>
              </a:prstGeom>
              <a:ln w="12700">
                <a:prstDash val="solid"/>
              </a:ln>
            </p:spPr>
            <p:txBody>
              <a:bodyPr/>
              <a:lstStyle/>
              <a:p>
                <a:pPr/>
                <a:r>
                  <a:rPr lang="zh-CN" sz="2400" b="0" i="0" strike="noStrike" spc="0">
                    <a:solidFill>
                      <a:srgbClr val="000000"/>
                    </a:solidFill>
                    <a:latin typeface="Franklin Gothic Book"/>
                    <a:ea typeface="Arial"/>
                  </a:rPr>
                  <a:t>C</a:t>
                </a:r>
                <a:r>
                  <a:rPr lang="zh-CN" sz="2400" b="0" i="0" strike="noStrike" spc="0">
                    <a:solidFill>
                      <a:srgbClr val="000000"/>
                    </a:solidFill>
                    <a:latin typeface="Franklin Gothic Book"/>
                    <a:ea typeface="Arial"/>
                  </a:rPr>
                  <a:t>o</a:t>
                </a:r>
                <a:r>
                  <a:rPr lang="zh-CN" sz="2400" b="0" i="0" strike="noStrike" spc="0">
                    <a:solidFill>
                      <a:srgbClr val="000000"/>
                    </a:solidFill>
                    <a:latin typeface="Franklin Gothic Book"/>
                    <a:ea typeface="Arial"/>
                  </a:rPr>
                  <a:t>mmunication</a:t>
                </a:r>
              </a:p>
              <a:p>
                <a:pPr/>
                <a:endParaRPr lang="zh-CN" sz="2400"/>
              </a:p>
            </p:txBody>
          </p:sp>
        </p:grpSp>
        <p:grpSp>
          <p:nvGrpSpPr>
            <p:cNvPr id="9" name=""/>
            <p:cNvGrpSpPr/>
            <p:nvPr/>
          </p:nvGrpSpPr>
          <p:grpSpPr>
            <a:xfrm rot="0" flipH="0" flipV="0">
              <a:off x="6033518" y="1850904"/>
              <a:ext cx="4145654" cy="2802177"/>
              <a:chOff x="1611419" y="1539764"/>
              <a:chExt cx="4145654" cy="2802177"/>
            </a:xfrm>
          </p:grpSpPr>
          <p:sp>
            <p:nvSpPr>
              <p:cNvPr id="10" name=""/>
              <p:cNvSpPr txBox="1"/>
              <p:nvPr/>
            </p:nvSpPr>
            <p:spPr>
              <a:xfrm rot="0" flipH="0" flipV="0">
                <a:off x="2040642" y="1539764"/>
                <a:ext cx="2525059" cy="554411"/>
              </a:xfrm>
              <a:prstGeom prst="rect">
                <a:avLst/>
              </a:prstGeom>
              <a:ln w="12700">
                <a:prstDash val="solid"/>
              </a:ln>
            </p:spPr>
            <p:txBody>
              <a:bodyPr/>
              <a:lstStyle/>
              <a:p>
                <a:pPr/>
                <a:r>
                  <a:rPr lang="zh-CN" sz="2400" b="1">
                    <a:latin typeface="Franklin Gothic Book"/>
                    <a:ea typeface="Arial"/>
                  </a:rPr>
                  <a:t>Improvements</a:t>
                </a:r>
              </a:p>
            </p:txBody>
          </p:sp>
          <p:pic>
            <p:nvPicPr>
              <p:cNvPr id="11" name=""/>
              <p:cNvPicPr/>
              <p:nvPr/>
            </p:nvPicPr>
            <p:blipFill>
              <a:blip r:embed="rId4"/>
              <a:stretch/>
            </p:blipFill>
            <p:spPr>
              <a:xfrm rot="0" flipH="0" flipV="0">
                <a:off x="1678612" y="2319028"/>
                <a:ext cx="3024266" cy="889064"/>
              </a:xfrm>
              <a:prstGeom prst="rect">
                <a:avLst/>
              </a:prstGeom>
              <a:ln w="12700">
                <a:solidFill>
                  <a:srgbClr val="5c5c5c"/>
                </a:solidFill>
                <a:prstDash val="solid"/>
              </a:ln>
            </p:spPr>
          </p:pic>
          <p:sp>
            <p:nvSpPr>
              <p:cNvPr id="12" name=""/>
              <p:cNvSpPr txBox="1"/>
              <p:nvPr/>
            </p:nvSpPr>
            <p:spPr>
              <a:xfrm rot="0" flipH="0" flipV="0">
                <a:off x="1611420" y="3747541"/>
                <a:ext cx="4145654" cy="594402"/>
              </a:xfrm>
              <a:prstGeom prst="rect">
                <a:avLst/>
              </a:prstGeom>
              <a:ln w="12700">
                <a:prstDash val="solid"/>
              </a:ln>
            </p:spPr>
            <p:txBody>
              <a:bodyPr/>
              <a:lstStyle/>
              <a:p>
                <a:pPr/>
                <a:r>
                  <a:rPr lang="zh-CN" sz="2400" b="0" i="0" strike="noStrike" spc="0">
                    <a:solidFill>
                      <a:srgbClr val="000000"/>
                    </a:solidFill>
                    <a:latin typeface="Franklin Gothic Book"/>
                    <a:ea typeface="Arial"/>
                  </a:rPr>
                  <a:t>L</a:t>
                </a:r>
                <a:r>
                  <a:rPr lang="zh-CN" sz="2400" b="0" i="0" strike="noStrike" spc="0">
                    <a:solidFill>
                      <a:srgbClr val="000000"/>
                    </a:solidFill>
                    <a:latin typeface="Franklin Gothic Book"/>
                    <a:ea typeface="Arial"/>
                  </a:rPr>
                  <a:t>ogs, Exception handling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Title 3"/>
          <p:cNvSpPr/>
          <p:nvPr/>
        </p:nvSpPr>
        <p:spPr>
          <a:xfrm rot="0" flipH="0" flipV="0">
            <a:off x="2815309" y="2304206"/>
            <a:ext cx="6561382" cy="1073615"/>
          </a:xfrm>
        </p:spPr>
        <p:txBody>
          <a:bodyPr anchor="b"/>
          <a:lstStyle>
            <a:lvl1pPr lvl="0" algn="ctr" defTabSz="914400">
              <a:lnSpc>
                <a:spcPct val="89000"/>
              </a:lnSpc>
              <a:spcBef>
                <a:spcPct val="0"/>
              </a:spcBef>
              <a:buNone/>
              <a:defRPr sz="7200" kern="1200" baseline="0">
                <a:solidFill>
                  <a:schemeClr val="tx2"/>
                </a:solidFill>
                <a:latin typeface="Franklin Gothic Book"/>
                <a:ea typeface="华文楷体"/>
              </a:defRPr>
            </a:lvl1pPr>
          </a:lstStyle>
          <a:p>
            <a:pPr/>
            <a:r>
              <a:rPr lang="en-US" sz="6600">
                <a:solidFill>
                  <a:srgbClr val="003B70"/>
                </a:solidFill>
                <a:latin typeface="Arial"/>
                <a:ea typeface="华文楷体"/>
              </a:rPr>
              <a:t> Q&amp;A</a:t>
            </a:r>
          </a:p>
        </p:txBody>
      </p:sp>
      <p:pic>
        <p:nvPicPr>
          <p:cNvPr id="4" name="Picture 12"/>
          <p:cNvPicPr/>
          <p:nvPr/>
        </p:nvPicPr>
        <p:blipFill>
          <a:blip r:embed="rId3"/>
          <a:stretch/>
        </p:blipFill>
        <p:spPr>
          <a:xfrm>
            <a:off x="876334" y="5596128"/>
            <a:ext cx="1720562" cy="1118365"/>
          </a:xfrm>
          <a:prstGeom prst="rect">
            <a:avLst/>
          </a:prstGeom>
        </p:spPr>
      </p:pic>
    </p:spTree>
  </p:cSld>
  <p:clrMapOvr>
    <a:masterClrMapping/>
  </p:clrMapOvr>
</p:sld>
</file>