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926ccf7c3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926ccf7c3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926ccf7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926ccf7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26ccf7c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26ccf7c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926ccf7c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926ccf7c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26ccf7c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26ccf7c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26ccf7c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26ccf7c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26ccf7c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26ccf7c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26ccf7c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26ccf7c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26ccf7c3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26ccf7c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0" y="1543375"/>
            <a:ext cx="9144000" cy="1460700"/>
            <a:chOff x="0" y="1695775"/>
            <a:chExt cx="9144000" cy="1460700"/>
          </a:xfrm>
        </p:grpSpPr>
        <p:sp>
          <p:nvSpPr>
            <p:cNvPr id="55" name="Google Shape;55;p13"/>
            <p:cNvSpPr/>
            <p:nvPr/>
          </p:nvSpPr>
          <p:spPr>
            <a:xfrm>
              <a:off x="0" y="1904350"/>
              <a:ext cx="9144000" cy="10323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4BA0AB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0" y="1695775"/>
              <a:ext cx="9144000" cy="89100"/>
            </a:xfrm>
            <a:prstGeom prst="rect">
              <a:avLst/>
            </a:prstGeom>
            <a:solidFill>
              <a:srgbClr val="4BA0AB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0" y="3067375"/>
              <a:ext cx="9144000" cy="89100"/>
            </a:xfrm>
            <a:prstGeom prst="rect">
              <a:avLst/>
            </a:prstGeom>
            <a:solidFill>
              <a:srgbClr val="4BA0AB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025" y="3417150"/>
            <a:ext cx="2242625" cy="22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75" y="0"/>
            <a:ext cx="9144000" cy="3285700"/>
            <a:chOff x="75" y="0"/>
            <a:chExt cx="9144000" cy="3285700"/>
          </a:xfrm>
        </p:grpSpPr>
        <p:sp>
          <p:nvSpPr>
            <p:cNvPr id="64" name="Google Shape;64;p14"/>
            <p:cNvSpPr/>
            <p:nvPr/>
          </p:nvSpPr>
          <p:spPr>
            <a:xfrm>
              <a:off x="75" y="0"/>
              <a:ext cx="9144000" cy="2997000"/>
            </a:xfrm>
            <a:prstGeom prst="rect">
              <a:avLst/>
            </a:prstGeom>
            <a:solidFill>
              <a:srgbClr val="822215"/>
            </a:solidFill>
            <a:ln cap="flat" cmpd="sng" w="9525">
              <a:solidFill>
                <a:srgbClr val="8222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363875" y="2996925"/>
              <a:ext cx="416250" cy="288775"/>
            </a:xfrm>
            <a:prstGeom prst="flowChartMerge">
              <a:avLst/>
            </a:prstGeom>
            <a:solidFill>
              <a:srgbClr val="822215"/>
            </a:solidFill>
            <a:ln cap="flat" cmpd="sng" w="9525">
              <a:solidFill>
                <a:srgbClr val="8222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319294">
            <a:off x="363154" y="256269"/>
            <a:ext cx="873118" cy="87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025" y="3417150"/>
            <a:ext cx="2242625" cy="22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105475" y="-1087275"/>
            <a:ext cx="4222200" cy="4084200"/>
          </a:xfrm>
          <a:prstGeom prst="ellipse">
            <a:avLst/>
          </a:prstGeom>
          <a:solidFill>
            <a:srgbClr val="8222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882175" y="2223350"/>
            <a:ext cx="3823200" cy="3660000"/>
          </a:xfrm>
          <a:prstGeom prst="ellipse">
            <a:avLst/>
          </a:prstGeom>
          <a:solidFill>
            <a:srgbClr val="8222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025" y="3417150"/>
            <a:ext cx="2242625" cy="22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1105475" y="-1087275"/>
            <a:ext cx="4222200" cy="4084200"/>
          </a:xfrm>
          <a:prstGeom prst="ellipse">
            <a:avLst/>
          </a:prstGeom>
          <a:solidFill>
            <a:srgbClr val="0266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882175" y="2223350"/>
            <a:ext cx="3823200" cy="3660000"/>
          </a:xfrm>
          <a:prstGeom prst="ellipse">
            <a:avLst/>
          </a:prstGeom>
          <a:solidFill>
            <a:srgbClr val="0266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319294">
            <a:off x="8139179" y="4138694"/>
            <a:ext cx="873118" cy="873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0" y="-100"/>
            <a:ext cx="6402600" cy="5143500"/>
          </a:xfrm>
          <a:prstGeom prst="rect">
            <a:avLst/>
          </a:prstGeom>
          <a:solidFill>
            <a:srgbClr val="8222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402500" y="0"/>
            <a:ext cx="2741400" cy="5143500"/>
          </a:xfrm>
          <a:prstGeom prst="rect">
            <a:avLst/>
          </a:prstGeom>
          <a:solidFill>
            <a:srgbClr val="0266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025" y="3417150"/>
            <a:ext cx="2242625" cy="224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6379650" y="-99450"/>
            <a:ext cx="14100" cy="5313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741400" y="-62100"/>
            <a:ext cx="6402600" cy="5220900"/>
          </a:xfrm>
          <a:prstGeom prst="rect">
            <a:avLst/>
          </a:prstGeom>
          <a:solidFill>
            <a:srgbClr val="8222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8" y="-60910"/>
            <a:ext cx="2741400" cy="5220900"/>
          </a:xfrm>
          <a:prstGeom prst="rect">
            <a:avLst/>
          </a:prstGeom>
          <a:solidFill>
            <a:srgbClr val="0266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319294">
            <a:off x="8139179" y="4138694"/>
            <a:ext cx="873118" cy="873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>
            <a:off x="2747836" y="-99450"/>
            <a:ext cx="14100" cy="5313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025" y="3417150"/>
            <a:ext cx="2242625" cy="22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0" y="15350"/>
            <a:ext cx="9144000" cy="5143500"/>
          </a:xfrm>
          <a:prstGeom prst="rect">
            <a:avLst/>
          </a:prstGeom>
          <a:solidFill>
            <a:srgbClr val="4BA0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826825" y="552725"/>
            <a:ext cx="3101400" cy="1827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597075" y="552725"/>
            <a:ext cx="3101400" cy="1827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597075" y="2806325"/>
            <a:ext cx="3101400" cy="1827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826825" y="2806325"/>
            <a:ext cx="3101400" cy="1827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319294">
            <a:off x="8139179" y="4138694"/>
            <a:ext cx="873118" cy="873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00" y="593200"/>
            <a:ext cx="3048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