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471C2-BB8D-4426-953F-1B98A24F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DD4A94-304B-43F3-BEEC-060BD4FA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69F70D-27E5-4682-ADB4-1B0B8F3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5473C-4FB7-46BF-8D95-4D3D74E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02DE8-34CA-4EBC-814D-816A8066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C6C68-3866-4E4B-8BE3-A908D85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726AD2-3CCD-475F-B063-83444B42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469E65-300E-466D-BECA-AF0F320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7CC85-761A-46F1-81BC-AA71F63A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65948-0055-4B50-80C5-3553D0D2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14D79-824F-4723-A34F-3F95594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92662B-7C9C-4390-B740-A08B7F18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459724-35A4-4467-BEF9-48AEC85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C6A837-68CB-4AF3-ADA8-3CF1203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EDF47E-6C66-400C-86DA-19DAAE0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127CC-F5BC-4914-AA42-C8484ED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F2137-584E-439D-8F29-3E82E054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48E56-327B-405B-BA49-0322A7C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6AD6-2663-4B1F-A1AA-BF5FD95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6E46-57B4-40E9-84DC-37D45D5D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0C5CA-0920-4745-A521-8DFCEAA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CB9762-849E-42A8-8018-FD34F604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7CBDF3-CA58-4F35-9B08-BEA8667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6BD8DD-6BCF-4556-8AB9-7F1C652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61F892-F662-4DD2-8315-0035EA44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A4C20F-B3C8-4167-9014-5CB287D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7AF7-1E51-47FD-B7D5-805F642D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221F5E-8559-4012-988D-F5A26B08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DFBF4D-A7BF-4536-AFA5-4BE05AC9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7F4A2-369B-435C-A2F2-2201108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CB1484-B0CC-43D7-9462-DC1B907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AE639-602F-472E-B6D1-FC8DA1E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C611BE-64F4-4707-8DED-484C6D9A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059936-E057-46AE-A638-15171EB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22E8B5-3911-4402-9678-1247355E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A717F0-8B22-4F30-83FD-5100C25A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EB9853-93CC-4CE5-8D65-F418377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735D04-4791-4467-946E-DEF0FE6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447922-11DF-4115-B690-BFBCCE1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DF7EF-370B-46E0-9007-E484B629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067047-FBD1-41ED-90BE-37D54CF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4A5DBB-BB87-4F9B-89C5-F3BB0606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DBE0-F86E-4384-B524-FA791B5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4BE17B-0FF1-4CB5-B626-CAFD049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829964-D218-4FF8-A5D2-8AEFDB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FB43651-47ED-4C35-921D-441EA0C1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EF0135-1B9E-4F46-9749-BD98A91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F86E04-E5AE-4297-89EE-5BF1579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F41CCD-6876-4696-B345-4DD7B09A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E7C8A-9576-4528-AB4D-D34CB67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EAB369-63A4-4E1C-87A5-A09CB595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88493-8B0F-4683-AB07-224F57A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74AB0-58B7-43D6-9796-6FF0832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DAAE10-9AA9-4557-B1BF-401B9243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0BD5BD-E5E7-4363-9849-28200286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039FAC-9049-4F50-9036-01570D1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EE15F8-4252-4066-BD90-2814F11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3DE76D-4B5F-45B9-95D2-9427707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050FA0-D8C4-4A8E-AA95-61CC6DCE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ED9A76-7AAB-4965-9B66-00195B1C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30067B-5D8C-4933-826F-96DDAD6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68A-FA42-404E-8508-9570ACE1837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100F8E-8AA2-4E10-92F4-7B2B4953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D3001-18AB-422E-BE5D-78347FF2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89AD-B9EC-47DE-82D1-EE6DB5CD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62020D4-3597-41F0-9705-1EEF80CDA95D}"/>
              </a:ext>
            </a:extLst>
          </p:cNvPr>
          <p:cNvSpPr txBox="1"/>
          <p:nvPr/>
        </p:nvSpPr>
        <p:spPr>
          <a:xfrm>
            <a:off x="1371665" y="93841"/>
            <a:ext cx="9196251" cy="699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מטרה: לעבור את המכשולים ולצאת מהמבוך.</a:t>
            </a:r>
          </a:p>
          <a:p>
            <a:pPr>
              <a:lnSpc>
                <a:spcPct val="150000"/>
              </a:lnSpc>
            </a:pPr>
            <a:r>
              <a:rPr lang="he-IL" dirty="0"/>
              <a:t>מקשים</a:t>
            </a:r>
            <a:r>
              <a:rPr lang="en-US" dirty="0"/>
              <a:t>:</a:t>
            </a:r>
            <a:r>
              <a:rPr lang="he-IL" dirty="0"/>
              <a:t> "רווח" – שבירת קופסאות / ירי על מפלצות (בהתאם לשלב).</a:t>
            </a:r>
          </a:p>
          <a:p>
            <a:pPr>
              <a:lnSpc>
                <a:spcPct val="150000"/>
              </a:lnSpc>
            </a:pPr>
            <a:r>
              <a:rPr lang="he-IL" dirty="0"/>
              <a:t>סוגי מכשולים: </a:t>
            </a:r>
          </a:p>
          <a:p>
            <a:pPr>
              <a:lnSpc>
                <a:spcPct val="200000"/>
              </a:lnSpc>
            </a:pPr>
            <a:r>
              <a:rPr lang="he-IL" dirty="0"/>
              <a:t>		- קופסאות הניתנות לשבירה על ידי לחיצה על המקש "רווח".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		- קופסאות נעות. היזהר שלא יתנגשו בך</a:t>
            </a:r>
            <a:r>
              <a:rPr lang="en-US" dirty="0"/>
              <a:t> </a:t>
            </a:r>
            <a:r>
              <a:rPr lang="he-IL" dirty="0"/>
              <a:t> (מוריד חיים).</a:t>
            </a:r>
          </a:p>
          <a:p>
            <a:pPr>
              <a:lnSpc>
                <a:spcPct val="200000"/>
              </a:lnSpc>
            </a:pPr>
            <a:r>
              <a:rPr lang="he-IL" dirty="0"/>
              <a:t>		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                           </a:t>
            </a:r>
            <a:r>
              <a:rPr lang="he-IL" dirty="0"/>
              <a:t>- קופסאות מתפוצצות. היזהר שלא לגעת בהן (מוריד חיים).</a:t>
            </a:r>
          </a:p>
          <a:p>
            <a:pPr>
              <a:lnSpc>
                <a:spcPct val="20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                   </a:t>
            </a:r>
            <a:r>
              <a:rPr lang="en-US" dirty="0"/>
              <a:t>         </a:t>
            </a:r>
            <a:r>
              <a:rPr lang="he-IL" dirty="0"/>
              <a:t> </a:t>
            </a:r>
            <a:r>
              <a:rPr lang="en-US" dirty="0"/>
              <a:t>  -</a:t>
            </a:r>
            <a:r>
              <a:rPr lang="he-IL" dirty="0"/>
              <a:t>פורטל. מעבר דרכו מעביר לשלב הבא.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he-IL" dirty="0"/>
              <a:t>  </a:t>
            </a:r>
            <a:r>
              <a:rPr lang="he-IL" b="1" dirty="0"/>
              <a:t>* מומלץ להפעיל רמקולים!</a:t>
            </a:r>
          </a:p>
          <a:p>
            <a:pPr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7CA86-5E76-4A96-99E0-B52E4F8E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83" y="1848878"/>
            <a:ext cx="1171744" cy="95890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A90EB2-8B2C-4091-95CF-A8D43359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83" y="3917456"/>
            <a:ext cx="1171744" cy="97916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07315F9-71BF-4349-922B-7A217D94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417" y="2883167"/>
            <a:ext cx="1057076" cy="958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BE66C4-B5D1-4BAA-962A-181FCE983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33" y="4972191"/>
            <a:ext cx="722343" cy="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51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NadavSpitzer</dc:creator>
  <cp:lastModifiedBy>doreen vaserman</cp:lastModifiedBy>
  <cp:revision>6</cp:revision>
  <dcterms:created xsi:type="dcterms:W3CDTF">2019-08-14T09:13:02Z</dcterms:created>
  <dcterms:modified xsi:type="dcterms:W3CDTF">2019-08-15T15:10:03Z</dcterms:modified>
</cp:coreProperties>
</file>