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B471C2-BB8D-4426-953F-1B98A24F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4DD4A94-304B-43F3-BEEC-060BD4FA1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69F70D-27E5-4682-ADB4-1B0B8F3A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75473C-4FB7-46BF-8D95-4D3D74EA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202DE8-34CA-4EBC-814D-816A8066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2C6C68-3866-4E4B-8BE3-A908D855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A726AD2-3CCD-475F-B063-83444B42D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469E65-300E-466D-BECA-AF0F320E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97CC85-761A-46F1-81BC-AA71F63A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E65948-0055-4B50-80C5-3553D0D2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CC14D79-824F-4723-A34F-3F955944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D92662B-7C9C-4390-B740-A08B7F189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459724-35A4-4467-BEF9-48AEC851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C6A837-68CB-4AF3-ADA8-3CF12030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EDF47E-6C66-400C-86DA-19DAAE00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7127CC-F5BC-4914-AA42-C8484ED4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2F2137-584E-439D-8F29-3E82E054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B48E56-327B-405B-BA49-0322A7C1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DA6AD6-2663-4B1F-A1AA-BF5FD95A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C46E46-57B4-40E9-84DC-37D45D5D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3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F0C5CA-0920-4745-A521-8DFCEAA4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CB9762-849E-42A8-8018-FD34F604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7CBDF3-CA58-4F35-9B08-BEA86674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6BD8DD-6BCF-4556-8AB9-7F1C6525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61F892-F662-4DD2-8315-0035EA44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A4C20F-B3C8-4167-9014-5CB287D3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9F7AF7-1E51-47FD-B7D5-805F642D6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C221F5E-8559-4012-988D-F5A26B084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6DFBF4D-A7BF-4536-AFA5-4BE05AC9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77F4A2-369B-435C-A2F2-22011086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CB1484-B0CC-43D7-9462-DC1B907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4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8AE639-602F-472E-B6D1-FC8DA1E3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C611BE-64F4-4707-8DED-484C6D9A1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1059936-E057-46AE-A638-15171EB97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622E8B5-3911-4402-9678-1247355E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EA717F0-8B22-4F30-83FD-5100C25AC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CEB9853-93CC-4CE5-8D65-F4183770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F735D04-4791-4467-946E-DEF0FE66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E447922-11DF-4115-B690-BFBCCE11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1DF7EF-370B-46E0-9007-E484B629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6067047-FBD1-41ED-90BE-37D54CF7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24A5DBB-BB87-4F9B-89C5-F3BB0606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A87DBE0-F86E-4384-B524-FA791B5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C4BE17B-0FF1-4CB5-B626-CAFD049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D829964-D218-4FF8-A5D2-8AEFDBC3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FB43651-47ED-4C35-921D-441EA0C1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EF0135-1B9E-4F46-9749-BD98A917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F86E04-E5AE-4297-89EE-5BF15795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6F41CCD-6876-4696-B345-4DD7B09A0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39E7C8A-9576-4528-AB4D-D34CB679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EAB369-63A4-4E1C-87A5-A09CB595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088493-8B0F-4683-AB07-224F57A1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574AB0-58B7-43D6-9796-6FF0832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FDAAE10-9AA9-4557-B1BF-401B92438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70BD5BD-E5E7-4363-9849-28200286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6039FAC-9049-4F50-9036-01570D1B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EE15F8-4252-4066-BD90-2814F118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53DE76D-4B5F-45B9-95D2-94277074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8050FA0-D8C4-4A8E-AA95-61CC6DCE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2ED9A76-7AAB-4965-9B66-00195B1C5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30067B-5D8C-4933-826F-96DDAD647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768A-FA42-404E-8508-9570ACE18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100F8E-8AA2-4E10-92F4-7B2B4953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EED3001-18AB-422E-BE5D-78347FF2D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3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62020D4-3597-41F0-9705-1EEF80CDA95D}"/>
              </a:ext>
            </a:extLst>
          </p:cNvPr>
          <p:cNvSpPr txBox="1"/>
          <p:nvPr/>
        </p:nvSpPr>
        <p:spPr>
          <a:xfrm>
            <a:off x="1371665" y="93841"/>
            <a:ext cx="9196251" cy="6994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הוראות</a:t>
            </a:r>
          </a:p>
          <a:p>
            <a:pPr>
              <a:lnSpc>
                <a:spcPct val="150000"/>
              </a:lnSpc>
            </a:pPr>
            <a:r>
              <a:rPr lang="he-IL" dirty="0"/>
              <a:t>מטרה: לעבור את המכשולים ולצאת מהמבוך.</a:t>
            </a:r>
          </a:p>
          <a:p>
            <a:pPr>
              <a:lnSpc>
                <a:spcPct val="150000"/>
              </a:lnSpc>
            </a:pPr>
            <a:r>
              <a:rPr lang="he-IL" dirty="0"/>
              <a:t>מקשים</a:t>
            </a:r>
            <a:r>
              <a:rPr lang="en-US" dirty="0"/>
              <a:t>:</a:t>
            </a:r>
            <a:r>
              <a:rPr lang="he-IL" dirty="0"/>
              <a:t> "רווח" – שבירת קופסאות / ירי על מפלצות (בהתאם לשלב).</a:t>
            </a:r>
          </a:p>
          <a:p>
            <a:pPr>
              <a:lnSpc>
                <a:spcPct val="150000"/>
              </a:lnSpc>
            </a:pPr>
            <a:r>
              <a:rPr lang="he-IL" dirty="0"/>
              <a:t>סוגי מכשולים: </a:t>
            </a:r>
          </a:p>
          <a:p>
            <a:pPr>
              <a:lnSpc>
                <a:spcPct val="200000"/>
              </a:lnSpc>
            </a:pPr>
            <a:r>
              <a:rPr lang="he-IL" dirty="0"/>
              <a:t>		- קופסאות הניתנות לשבירה על ידי לחיצה על המקש "רווח".</a:t>
            </a:r>
          </a:p>
          <a:p>
            <a:pPr>
              <a:lnSpc>
                <a:spcPct val="200000"/>
              </a:lnSpc>
            </a:pPr>
            <a:endParaRPr lang="he-IL" dirty="0"/>
          </a:p>
          <a:p>
            <a:pPr>
              <a:lnSpc>
                <a:spcPct val="200000"/>
              </a:lnSpc>
            </a:pPr>
            <a:r>
              <a:rPr lang="he-IL" dirty="0"/>
              <a:t>		- קופסאות נעות. היזהר שלא יתנגשו בך</a:t>
            </a:r>
            <a:r>
              <a:rPr lang="en-US" dirty="0"/>
              <a:t> </a:t>
            </a:r>
            <a:r>
              <a:rPr lang="he-IL" dirty="0"/>
              <a:t> (מוריד חיים).</a:t>
            </a:r>
          </a:p>
          <a:p>
            <a:pPr>
              <a:lnSpc>
                <a:spcPct val="200000"/>
              </a:lnSpc>
            </a:pPr>
            <a:r>
              <a:rPr lang="he-IL" dirty="0"/>
              <a:t>		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                                </a:t>
            </a:r>
            <a:r>
              <a:rPr lang="he-IL" dirty="0"/>
              <a:t>- קופסאות מתפוצצות. היזהר שלא לגעת בהן (מוריד חיים).</a:t>
            </a:r>
          </a:p>
          <a:p>
            <a:pPr>
              <a:lnSpc>
                <a:spcPct val="20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dirty="0"/>
              <a:t>                   </a:t>
            </a:r>
            <a:r>
              <a:rPr lang="en-US" dirty="0"/>
              <a:t>         </a:t>
            </a:r>
            <a:r>
              <a:rPr lang="he-IL" dirty="0"/>
              <a:t> </a:t>
            </a:r>
            <a:r>
              <a:rPr lang="en-US" dirty="0"/>
              <a:t>  -</a:t>
            </a:r>
            <a:r>
              <a:rPr lang="he-IL" dirty="0"/>
              <a:t>פורטל. מעבר לשלב הבא. 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he-IL" dirty="0"/>
              <a:t>  </a:t>
            </a:r>
            <a:r>
              <a:rPr lang="he-IL" b="1" dirty="0"/>
              <a:t>* מומלץ להפעיל רמקולים!</a:t>
            </a:r>
          </a:p>
          <a:p>
            <a:pPr>
              <a:lnSpc>
                <a:spcPct val="150000"/>
              </a:lnSpc>
            </a:pPr>
            <a:endParaRPr lang="he-IL" sz="2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967CA86-5E76-4A96-99E0-B52E4F8E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083" y="1848878"/>
            <a:ext cx="1171744" cy="95890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BA90EB2-8B2C-4091-95CF-A8D433594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083" y="3917456"/>
            <a:ext cx="1171744" cy="97916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07315F9-71BF-4349-922B-7A217D946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417" y="2883167"/>
            <a:ext cx="1057076" cy="9589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BE66C4-B5D1-4BAA-962A-181FCE983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833" y="4972191"/>
            <a:ext cx="722343" cy="8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151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NadavSpitzer</dc:creator>
  <cp:lastModifiedBy>doreen vaserman</cp:lastModifiedBy>
  <cp:revision>8</cp:revision>
  <dcterms:created xsi:type="dcterms:W3CDTF">2019-08-14T09:13:02Z</dcterms:created>
  <dcterms:modified xsi:type="dcterms:W3CDTF">2021-02-11T10:59:48Z</dcterms:modified>
</cp:coreProperties>
</file>