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2103120" y="587829"/>
            <a:ext cx="9196251" cy="6764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מטרה –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מקשים –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סוגי מכשולים – 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		- קופסאות הניתנות לשבירה על ידי לחיצה על המקש "רווח".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		- קופסאות נעות. היזהר שלא יתנגשו בך.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		- קופסאות מתפוצצות. היזהר שלא לגעת בהן.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324" y="2841572"/>
            <a:ext cx="1372011" cy="112279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874" y="5037645"/>
            <a:ext cx="1372012" cy="114651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741" y="3909213"/>
            <a:ext cx="1212277" cy="10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מסך רחב</PresentationFormat>
  <Paragraphs>10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 </cp:lastModifiedBy>
  <cp:revision>2</cp:revision>
  <dcterms:created xsi:type="dcterms:W3CDTF">2019-08-14T09:13:02Z</dcterms:created>
  <dcterms:modified xsi:type="dcterms:W3CDTF">2019-08-14T09:30:37Z</dcterms:modified>
</cp:coreProperties>
</file>