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1371665" y="93841"/>
            <a:ext cx="9196251" cy="6764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מטרה –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מקשים –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סוגי מכשולים – 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		- קופסאות הניתנות לשבירה על ידי לחיצה על המקש "רווח".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		- קופסאות נעות. היזהר שלא יתנגשו בך</a:t>
            </a:r>
            <a:r>
              <a:rPr lang="en-US" sz="2400" dirty="0"/>
              <a:t> </a:t>
            </a:r>
            <a:r>
              <a:rPr lang="he-IL" sz="2400" dirty="0"/>
              <a:t> (מוריד חיים).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		- קופסאות מתפוצצות. היזהר שלא לגעת בהן (מוריד חיים).</a:t>
            </a:r>
          </a:p>
          <a:p>
            <a:pPr>
              <a:lnSpc>
                <a:spcPct val="150000"/>
              </a:lnSpc>
            </a:pP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                      - פורטל. מעבר דרכו מעביר לשלב הבא.  </a:t>
            </a:r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24" y="2374847"/>
            <a:ext cx="1372011" cy="112279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74" y="4570920"/>
            <a:ext cx="1372012" cy="114651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641" y="3442488"/>
            <a:ext cx="1212277" cy="109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E66C4-B5D1-4BAA-962A-181FCE98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5676494"/>
            <a:ext cx="903318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doreen vaserman</cp:lastModifiedBy>
  <cp:revision>3</cp:revision>
  <dcterms:created xsi:type="dcterms:W3CDTF">2019-08-14T09:13:02Z</dcterms:created>
  <dcterms:modified xsi:type="dcterms:W3CDTF">2019-08-14T11:06:23Z</dcterms:modified>
</cp:coreProperties>
</file>