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3.jpeg" ContentType="image/jpeg"/>
  <Override PartName="/ppt/media/image8.jpeg" ContentType="image/jpeg"/>
  <Override PartName="/ppt/media/image10.jpeg" ContentType="image/jpeg"/>
  <Override PartName="/ppt/media/image16.jpeg" ContentType="image/jpeg"/>
  <Override PartName="/ppt/media/image15.jpeg" ContentType="image/jpeg"/>
  <Override PartName="/ppt/media/image14.jpeg" ContentType="image/jpeg"/>
  <Override PartName="/ppt/media/image1.png" ContentType="image/png"/>
  <Override PartName="/ppt/media/image3.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9.jpeg" ContentType="image/jpeg"/>
  <Override PartName="/ppt/media/image11.jpeg" ContentType="image/jpeg"/>
  <Override PartName="/ppt/media/image7.jpeg" ContentType="image/jpeg"/>
  <Override PartName="/ppt/media/image12.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8424C70-D9F5-4F80-9CDA-0D0C392E3D4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p:nvPr>
        </p:nvSpPr>
        <p:spPr>
          <a:xfrm>
            <a:off x="838080" y="18914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7" name="PlaceHolder 3"/>
          <p:cNvSpPr>
            <a:spLocks noGrp="1"/>
          </p:cNvSpPr>
          <p:nvPr>
            <p:ph/>
          </p:nvPr>
        </p:nvSpPr>
        <p:spPr>
          <a:xfrm>
            <a:off x="838080" y="416412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sldNum" idx="1"/>
          </p:nvPr>
        </p:nvSpPr>
        <p:spPr/>
        <p:txBody>
          <a:bodyPr/>
          <a:p>
            <a:fld id="{1348F153-C2FA-4EA7-9211-147A2506DB0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0"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4"/>
          <p:cNvSpPr>
            <a:spLocks noGrp="1"/>
          </p:cNvSpPr>
          <p:nvPr>
            <p:ph/>
          </p:nvPr>
        </p:nvSpPr>
        <p:spPr>
          <a:xfrm>
            <a:off x="83808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5"/>
          <p:cNvSpPr>
            <a:spLocks noGrp="1"/>
          </p:cNvSpPr>
          <p:nvPr>
            <p:ph/>
          </p:nvPr>
        </p:nvSpPr>
        <p:spPr>
          <a:xfrm>
            <a:off x="622620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sldNum" idx="1"/>
          </p:nvPr>
        </p:nvSpPr>
        <p:spPr/>
        <p:txBody>
          <a:bodyPr/>
          <a:p>
            <a:fld id="{2CB9102E-1384-4172-9D67-AFB4CFBAFAC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p:nvPr>
        </p:nvSpPr>
        <p:spPr>
          <a:xfrm>
            <a:off x="83808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5" name="PlaceHolder 3"/>
          <p:cNvSpPr>
            <a:spLocks noGrp="1"/>
          </p:cNvSpPr>
          <p:nvPr>
            <p:ph/>
          </p:nvPr>
        </p:nvSpPr>
        <p:spPr>
          <a:xfrm>
            <a:off x="439344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4"/>
          <p:cNvSpPr>
            <a:spLocks noGrp="1"/>
          </p:cNvSpPr>
          <p:nvPr>
            <p:ph/>
          </p:nvPr>
        </p:nvSpPr>
        <p:spPr>
          <a:xfrm>
            <a:off x="794916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5"/>
          <p:cNvSpPr>
            <a:spLocks noGrp="1"/>
          </p:cNvSpPr>
          <p:nvPr>
            <p:ph/>
          </p:nvPr>
        </p:nvSpPr>
        <p:spPr>
          <a:xfrm>
            <a:off x="83808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6"/>
          <p:cNvSpPr>
            <a:spLocks noGrp="1"/>
          </p:cNvSpPr>
          <p:nvPr>
            <p:ph/>
          </p:nvPr>
        </p:nvSpPr>
        <p:spPr>
          <a:xfrm>
            <a:off x="439344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7"/>
          <p:cNvSpPr>
            <a:spLocks noGrp="1"/>
          </p:cNvSpPr>
          <p:nvPr>
            <p:ph/>
          </p:nvPr>
        </p:nvSpPr>
        <p:spPr>
          <a:xfrm>
            <a:off x="794916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sldNum" idx="1"/>
          </p:nvPr>
        </p:nvSpPr>
        <p:spPr/>
        <p:txBody>
          <a:bodyPr/>
          <a:p>
            <a:fld id="{FD4C047D-A8D2-435D-9B1E-7B6D8B255BD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AEA27AC-1E2E-42AC-BB5D-71391AD0893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subTitle"/>
          </p:nvPr>
        </p:nvSpPr>
        <p:spPr>
          <a:xfrm>
            <a:off x="838080" y="189144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E5A7A6E9-7302-41A8-8C0E-8DDFDC76F67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p:nvPr>
        </p:nvSpPr>
        <p:spPr>
          <a:xfrm>
            <a:off x="838080" y="189144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34145C12-4FB5-4BF8-B451-549DAE850A1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p:nvPr>
        </p:nvSpPr>
        <p:spPr>
          <a:xfrm>
            <a:off x="83808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0" name="PlaceHolder 3"/>
          <p:cNvSpPr>
            <a:spLocks noGrp="1"/>
          </p:cNvSpPr>
          <p:nvPr>
            <p:ph/>
          </p:nvPr>
        </p:nvSpPr>
        <p:spPr>
          <a:xfrm>
            <a:off x="622620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sldNum" idx="2"/>
          </p:nvPr>
        </p:nvSpPr>
        <p:spPr/>
        <p:txBody>
          <a:bodyPr/>
          <a:p>
            <a:fld id="{8718E8BC-8685-4DB3-AD99-F9C0377DA0E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ldNum" idx="2"/>
          </p:nvPr>
        </p:nvSpPr>
        <p:spPr/>
        <p:txBody>
          <a:bodyPr/>
          <a:p>
            <a:fld id="{247E3D1C-F7B6-4683-8261-DC8DD0EC886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B2B9C8CC-DF51-4F9F-B7E1-9CBDFF1E1DA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5" name="PlaceHolder 3"/>
          <p:cNvSpPr>
            <a:spLocks noGrp="1"/>
          </p:cNvSpPr>
          <p:nvPr>
            <p:ph/>
          </p:nvPr>
        </p:nvSpPr>
        <p:spPr>
          <a:xfrm>
            <a:off x="622620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6" name="PlaceHolder 4"/>
          <p:cNvSpPr>
            <a:spLocks noGrp="1"/>
          </p:cNvSpPr>
          <p:nvPr>
            <p:ph/>
          </p:nvPr>
        </p:nvSpPr>
        <p:spPr>
          <a:xfrm>
            <a:off x="83808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2"/>
          </p:nvPr>
        </p:nvSpPr>
        <p:spPr/>
        <p:txBody>
          <a:bodyPr/>
          <a:p>
            <a:fld id="{4E22D124-99A7-4D1A-BA0A-52BDB316125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subTitle"/>
          </p:nvPr>
        </p:nvSpPr>
        <p:spPr>
          <a:xfrm>
            <a:off x="838080" y="189144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0A7B97E5-3E93-4035-8374-83A4EDCA103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p:nvPr>
        </p:nvSpPr>
        <p:spPr>
          <a:xfrm>
            <a:off x="83808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9"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0" name="PlaceHolder 4"/>
          <p:cNvSpPr>
            <a:spLocks noGrp="1"/>
          </p:cNvSpPr>
          <p:nvPr>
            <p:ph/>
          </p:nvPr>
        </p:nvSpPr>
        <p:spPr>
          <a:xfrm>
            <a:off x="622620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2"/>
          </p:nvPr>
        </p:nvSpPr>
        <p:spPr/>
        <p:txBody>
          <a:bodyPr/>
          <a:p>
            <a:fld id="{408323D3-B97F-4DBC-8EC0-EF1F27DFB4A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3"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4" name="PlaceHolder 4"/>
          <p:cNvSpPr>
            <a:spLocks noGrp="1"/>
          </p:cNvSpPr>
          <p:nvPr>
            <p:ph/>
          </p:nvPr>
        </p:nvSpPr>
        <p:spPr>
          <a:xfrm>
            <a:off x="838080" y="416412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2"/>
          </p:nvPr>
        </p:nvSpPr>
        <p:spPr/>
        <p:txBody>
          <a:bodyPr/>
          <a:p>
            <a:fld id="{7E83BE96-6AA1-45D8-BEDE-4A7185B9378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p:nvPr>
        </p:nvSpPr>
        <p:spPr>
          <a:xfrm>
            <a:off x="838080" y="18914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7" name="PlaceHolder 3"/>
          <p:cNvSpPr>
            <a:spLocks noGrp="1"/>
          </p:cNvSpPr>
          <p:nvPr>
            <p:ph/>
          </p:nvPr>
        </p:nvSpPr>
        <p:spPr>
          <a:xfrm>
            <a:off x="838080" y="416412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sldNum" idx="2"/>
          </p:nvPr>
        </p:nvSpPr>
        <p:spPr/>
        <p:txBody>
          <a:bodyPr/>
          <a:p>
            <a:fld id="{D561E594-5E82-4707-9410-ADEA0B47240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0"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1" name="PlaceHolder 4"/>
          <p:cNvSpPr>
            <a:spLocks noGrp="1"/>
          </p:cNvSpPr>
          <p:nvPr>
            <p:ph/>
          </p:nvPr>
        </p:nvSpPr>
        <p:spPr>
          <a:xfrm>
            <a:off x="83808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5"/>
          <p:cNvSpPr>
            <a:spLocks noGrp="1"/>
          </p:cNvSpPr>
          <p:nvPr>
            <p:ph/>
          </p:nvPr>
        </p:nvSpPr>
        <p:spPr>
          <a:xfrm>
            <a:off x="622620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sldNum" idx="2"/>
          </p:nvPr>
        </p:nvSpPr>
        <p:spPr/>
        <p:txBody>
          <a:bodyPr/>
          <a:p>
            <a:fld id="{D3A69DA7-3CF2-408F-855C-56B643805CA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p:nvPr>
        </p:nvSpPr>
        <p:spPr>
          <a:xfrm>
            <a:off x="83808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5" name="PlaceHolder 3"/>
          <p:cNvSpPr>
            <a:spLocks noGrp="1"/>
          </p:cNvSpPr>
          <p:nvPr>
            <p:ph/>
          </p:nvPr>
        </p:nvSpPr>
        <p:spPr>
          <a:xfrm>
            <a:off x="439344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6" name="PlaceHolder 4"/>
          <p:cNvSpPr>
            <a:spLocks noGrp="1"/>
          </p:cNvSpPr>
          <p:nvPr>
            <p:ph/>
          </p:nvPr>
        </p:nvSpPr>
        <p:spPr>
          <a:xfrm>
            <a:off x="7949160" y="18914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5"/>
          <p:cNvSpPr>
            <a:spLocks noGrp="1"/>
          </p:cNvSpPr>
          <p:nvPr>
            <p:ph/>
          </p:nvPr>
        </p:nvSpPr>
        <p:spPr>
          <a:xfrm>
            <a:off x="83808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8" name="PlaceHolder 6"/>
          <p:cNvSpPr>
            <a:spLocks noGrp="1"/>
          </p:cNvSpPr>
          <p:nvPr>
            <p:ph/>
          </p:nvPr>
        </p:nvSpPr>
        <p:spPr>
          <a:xfrm>
            <a:off x="439344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7"/>
          <p:cNvSpPr>
            <a:spLocks noGrp="1"/>
          </p:cNvSpPr>
          <p:nvPr>
            <p:ph/>
          </p:nvPr>
        </p:nvSpPr>
        <p:spPr>
          <a:xfrm>
            <a:off x="7949160" y="416412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sldNum" idx="2"/>
          </p:nvPr>
        </p:nvSpPr>
        <p:spPr/>
        <p:txBody>
          <a:bodyPr/>
          <a:p>
            <a:fld id="{6FB8385C-E931-46EC-9BBE-D6D514224F2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p:nvPr>
        </p:nvSpPr>
        <p:spPr>
          <a:xfrm>
            <a:off x="838080" y="189144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sldNum" idx="1"/>
          </p:nvPr>
        </p:nvSpPr>
        <p:spPr/>
        <p:txBody>
          <a:bodyPr/>
          <a:p>
            <a:fld id="{99A40903-2138-48EA-B23B-77F7B4AEAC3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p:nvPr>
        </p:nvSpPr>
        <p:spPr>
          <a:xfrm>
            <a:off x="83808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 name="PlaceHolder 3"/>
          <p:cNvSpPr>
            <a:spLocks noGrp="1"/>
          </p:cNvSpPr>
          <p:nvPr>
            <p:ph/>
          </p:nvPr>
        </p:nvSpPr>
        <p:spPr>
          <a:xfrm>
            <a:off x="622620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sldNum" idx="1"/>
          </p:nvPr>
        </p:nvSpPr>
        <p:spPr/>
        <p:txBody>
          <a:bodyPr/>
          <a:p>
            <a:fld id="{0119BAE8-0E99-4E57-8B7A-139DACF3149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ldNum" idx="1"/>
          </p:nvPr>
        </p:nvSpPr>
        <p:spPr/>
        <p:txBody>
          <a:bodyPr/>
          <a:p>
            <a:fld id="{6679CF33-C264-441C-BEF5-F22E2F317A1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1D7DB709-9E52-4978-86D1-D02B2F5EF84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 name="PlaceHolder 3"/>
          <p:cNvSpPr>
            <a:spLocks noGrp="1"/>
          </p:cNvSpPr>
          <p:nvPr>
            <p:ph/>
          </p:nvPr>
        </p:nvSpPr>
        <p:spPr>
          <a:xfrm>
            <a:off x="622620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4"/>
          <p:cNvSpPr>
            <a:spLocks noGrp="1"/>
          </p:cNvSpPr>
          <p:nvPr>
            <p:ph/>
          </p:nvPr>
        </p:nvSpPr>
        <p:spPr>
          <a:xfrm>
            <a:off x="83808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1"/>
          </p:nvPr>
        </p:nvSpPr>
        <p:spPr/>
        <p:txBody>
          <a:bodyPr/>
          <a:p>
            <a:fld id="{DCD652A1-4201-4E47-8DA7-53F6F9E14AA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p:nvPr>
        </p:nvSpPr>
        <p:spPr>
          <a:xfrm>
            <a:off x="838080" y="189144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4"/>
          <p:cNvSpPr>
            <a:spLocks noGrp="1"/>
          </p:cNvSpPr>
          <p:nvPr>
            <p:ph/>
          </p:nvPr>
        </p:nvSpPr>
        <p:spPr>
          <a:xfrm>
            <a:off x="6226200" y="416412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1"/>
          </p:nvPr>
        </p:nvSpPr>
        <p:spPr/>
        <p:txBody>
          <a:bodyPr/>
          <a:p>
            <a:fld id="{E088DCED-F109-4AAC-8F49-ED9312E7E1B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p:nvPr>
        </p:nvSpPr>
        <p:spPr>
          <a:xfrm>
            <a:off x="83808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3" name="PlaceHolder 3"/>
          <p:cNvSpPr>
            <a:spLocks noGrp="1"/>
          </p:cNvSpPr>
          <p:nvPr>
            <p:ph/>
          </p:nvPr>
        </p:nvSpPr>
        <p:spPr>
          <a:xfrm>
            <a:off x="6226200" y="18914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4"/>
          <p:cNvSpPr>
            <a:spLocks noGrp="1"/>
          </p:cNvSpPr>
          <p:nvPr>
            <p:ph/>
          </p:nvPr>
        </p:nvSpPr>
        <p:spPr>
          <a:xfrm>
            <a:off x="838080" y="416412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sldNum" idx="1"/>
          </p:nvPr>
        </p:nvSpPr>
        <p:spPr/>
        <p:txBody>
          <a:bodyPr/>
          <a:p>
            <a:fld id="{92EBF685-EBF9-4D95-9669-305D9DAAEDE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82280" y="1122480"/>
            <a:ext cx="10444680" cy="2387160"/>
          </a:xfrm>
          <a:prstGeom prst="rect">
            <a:avLst/>
          </a:prstGeom>
          <a:noFill/>
          <a:ln w="0">
            <a:noFill/>
          </a:ln>
        </p:spPr>
        <p:txBody>
          <a:bodyPr anchor="b">
            <a:noAutofit/>
          </a:bodyPr>
          <a:p>
            <a:pPr algn="ctr">
              <a:lnSpc>
                <a:spcPct val="90000"/>
              </a:lnSpc>
              <a:buNone/>
            </a:pPr>
            <a:r>
              <a:rPr b="0" lang="en-US" sz="6000" spc="-1" strike="noStrike">
                <a:solidFill>
                  <a:srgbClr val="002060"/>
                </a:solidFill>
                <a:latin typeface="Times New Roman"/>
              </a:rPr>
              <a:t>Corse Code </a:t>
            </a:r>
            <a:br>
              <a:rPr sz="6000"/>
            </a:br>
            <a:r>
              <a:rPr b="0" lang="en-US" sz="6000" spc="-1" strike="noStrike">
                <a:solidFill>
                  <a:srgbClr val="002060"/>
                </a:solidFill>
                <a:latin typeface="Times New Roman"/>
              </a:rPr>
              <a:t>Course Name</a:t>
            </a:r>
            <a:endParaRPr b="0" lang="en-US" sz="6000" spc="-1" strike="noStrike">
              <a:solidFill>
                <a:srgbClr val="000000"/>
              </a:solidFill>
              <a:latin typeface="Arial"/>
            </a:endParaRPr>
          </a:p>
        </p:txBody>
      </p:sp>
      <p:sp>
        <p:nvSpPr>
          <p:cNvPr id="1" name="PlaceHolder 2"/>
          <p:cNvSpPr>
            <a:spLocks noGrp="1"/>
          </p:cNvSpPr>
          <p:nvPr>
            <p:ph type="sldNum" idx="1"/>
          </p:nvPr>
        </p:nvSpPr>
        <p:spPr>
          <a:xfrm>
            <a:off x="907740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Arial"/>
              </a:defRPr>
            </a:lvl1pPr>
          </a:lstStyle>
          <a:p>
            <a:pPr algn="r">
              <a:lnSpc>
                <a:spcPct val="100000"/>
              </a:lnSpc>
              <a:buNone/>
            </a:pPr>
            <a:fld id="{79F571F0-53B9-4981-A6F4-1769F5A61CBD}" type="slidenum">
              <a:rPr b="0" lang="en-US" sz="1200" spc="-1" strike="noStrike">
                <a:solidFill>
                  <a:srgbClr val="8b8b8b"/>
                </a:solidFill>
                <a:latin typeface="Arial"/>
              </a:rPr>
              <a:t>&lt;number&gt;</a:t>
            </a:fld>
            <a:endParaRPr b="0" lang="en-IN" sz="1200" spc="-1" strike="noStrike">
              <a:latin typeface="Times New Roman"/>
            </a:endParaRPr>
          </a:p>
        </p:txBody>
      </p:sp>
      <p:pic>
        <p:nvPicPr>
          <p:cNvPr id="2" name="Picture 7" descr=""/>
          <p:cNvPicPr/>
          <p:nvPr/>
        </p:nvPicPr>
        <p:blipFill>
          <a:blip r:embed="rId2"/>
          <a:stretch/>
        </p:blipFill>
        <p:spPr>
          <a:xfrm>
            <a:off x="4754880" y="156240"/>
            <a:ext cx="2437200" cy="807480"/>
          </a:xfrm>
          <a:prstGeom prst="rect">
            <a:avLst/>
          </a:prstGeom>
          <a:ln w="0">
            <a:noFill/>
          </a:ln>
        </p:spPr>
      </p:pic>
      <p:sp>
        <p:nvSpPr>
          <p:cNvPr id="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2060"/>
                </a:solidFill>
                <a:latin typeface="Times New Roman"/>
              </a:rPr>
              <a:t>Topic</a:t>
            </a:r>
            <a:endParaRPr b="0" lang="en-US" sz="4400" spc="-1" strike="noStrike">
              <a:solidFill>
                <a:srgbClr val="000000"/>
              </a:solidFill>
              <a:latin typeface="Arial"/>
            </a:endParaRPr>
          </a:p>
        </p:txBody>
      </p:sp>
      <p:sp>
        <p:nvSpPr>
          <p:cNvPr id="41" name="PlaceHolder 2"/>
          <p:cNvSpPr>
            <a:spLocks noGrp="1"/>
          </p:cNvSpPr>
          <p:nvPr>
            <p:ph type="body"/>
          </p:nvPr>
        </p:nvSpPr>
        <p:spPr>
          <a:xfrm>
            <a:off x="838080" y="189144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Edit Master text styles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42" name="PlaceHolder 3"/>
          <p:cNvSpPr>
            <a:spLocks noGrp="1"/>
          </p:cNvSpPr>
          <p:nvPr>
            <p:ph type="sldNum" idx="2"/>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Arial"/>
              </a:defRPr>
            </a:lvl1pPr>
          </a:lstStyle>
          <a:p>
            <a:pPr algn="r">
              <a:lnSpc>
                <a:spcPct val="100000"/>
              </a:lnSpc>
              <a:buNone/>
            </a:pPr>
            <a:fld id="{F307CA43-6358-4615-BB35-5A2E020427FD}" type="slidenum">
              <a:rPr b="0" lang="en-US" sz="1200" spc="-1" strike="noStrike">
                <a:solidFill>
                  <a:srgbClr val="8b8b8b"/>
                </a:solidFill>
                <a:latin typeface="Arial"/>
              </a:rPr>
              <a:t>&lt;number&gt;</a:t>
            </a:fld>
            <a:endParaRPr b="0" lang="en-IN" sz="1200" spc="-1" strike="noStrike">
              <a:latin typeface="Times New Roman"/>
            </a:endParaRPr>
          </a:p>
        </p:txBody>
      </p:sp>
      <p:pic>
        <p:nvPicPr>
          <p:cNvPr id="43" name="Picture 7" descr=""/>
          <p:cNvPicPr/>
          <p:nvPr/>
        </p:nvPicPr>
        <p:blipFill>
          <a:blip r:embed="rId2"/>
          <a:stretch/>
        </p:blipFill>
        <p:spPr>
          <a:xfrm>
            <a:off x="9941400" y="136440"/>
            <a:ext cx="1956600" cy="648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44840" y="1955160"/>
            <a:ext cx="10444680" cy="2387160"/>
          </a:xfrm>
          <a:prstGeom prst="rect">
            <a:avLst/>
          </a:prstGeom>
          <a:noFill/>
          <a:ln w="0">
            <a:noFill/>
          </a:ln>
        </p:spPr>
        <p:txBody>
          <a:bodyPr anchor="b">
            <a:noAutofit/>
          </a:bodyPr>
          <a:p>
            <a:pPr algn="ctr">
              <a:lnSpc>
                <a:spcPct val="90000"/>
              </a:lnSpc>
              <a:buNone/>
            </a:pPr>
            <a:r>
              <a:rPr b="0" lang="en-US" sz="4400" spc="-1" strike="noStrike">
                <a:solidFill>
                  <a:srgbClr val="002060"/>
                </a:solidFill>
                <a:latin typeface="Times New Roman"/>
              </a:rPr>
              <a:t>22CS2403</a:t>
            </a:r>
            <a:br>
              <a:rPr sz="4400"/>
            </a:br>
            <a:r>
              <a:rPr b="0" lang="en-US" sz="4400" spc="-1" strike="noStrike">
                <a:solidFill>
                  <a:srgbClr val="002060"/>
                </a:solidFill>
                <a:latin typeface="Times New Roman"/>
              </a:rPr>
              <a:t>Database Management System</a:t>
            </a:r>
            <a:br>
              <a:rPr sz="4400"/>
            </a:br>
            <a:r>
              <a:rPr b="0" lang="en-US" sz="4400" spc="-1" strike="noStrike">
                <a:solidFill>
                  <a:srgbClr val="002060"/>
                </a:solidFill>
                <a:latin typeface="Times New Roman"/>
              </a:rPr>
              <a:t>Mini Project</a:t>
            </a:r>
            <a:br>
              <a:rPr sz="4400"/>
            </a:br>
            <a:br>
              <a:rPr sz="4400"/>
            </a:br>
            <a:r>
              <a:rPr b="0" lang="en-US" sz="4400" spc="-1" strike="noStrike">
                <a:solidFill>
                  <a:srgbClr val="002060"/>
                </a:solidFill>
                <a:latin typeface="Times New Roman"/>
              </a:rPr>
              <a:t>Airport Management System</a:t>
            </a:r>
            <a:endParaRPr b="0" lang="en-US" sz="4400" spc="-1" strike="noStrike">
              <a:solidFill>
                <a:srgbClr val="000000"/>
              </a:solidFill>
              <a:latin typeface="Arial"/>
            </a:endParaRPr>
          </a:p>
        </p:txBody>
      </p:sp>
      <p:sp>
        <p:nvSpPr>
          <p:cNvPr id="81" name="PlaceHolder 2"/>
          <p:cNvSpPr>
            <a:spLocks noGrp="1"/>
          </p:cNvSpPr>
          <p:nvPr>
            <p:ph type="subTitle"/>
          </p:nvPr>
        </p:nvSpPr>
        <p:spPr>
          <a:xfrm>
            <a:off x="1523880" y="490284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n-US" sz="2400" spc="-1" strike="noStrike">
                <a:solidFill>
                  <a:srgbClr val="002060"/>
                </a:solidFill>
                <a:latin typeface="Times New Roman"/>
              </a:rPr>
              <a:t>ENG22CS0321-Hrushikesh Raghavendra</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2060"/>
                </a:solidFill>
                <a:latin typeface="Times New Roman"/>
              </a:rPr>
              <a:t>ENG22CS0304-Gagan Nagarjuna</a:t>
            </a:r>
            <a:endParaRPr b="0" lang="en-IN" sz="2400" spc="-1" strike="noStrike">
              <a:latin typeface="Arial"/>
            </a:endParaRPr>
          </a:p>
          <a:p>
            <a:pPr algn="ctr">
              <a:lnSpc>
                <a:spcPct val="90000"/>
              </a:lnSpc>
              <a:spcBef>
                <a:spcPts val="1001"/>
              </a:spcBef>
              <a:buNone/>
              <a:tabLst>
                <a:tab algn="l" pos="0"/>
              </a:tabLst>
            </a:pPr>
            <a:r>
              <a:rPr b="0" lang="en-US" sz="2400" spc="-1" strike="noStrike">
                <a:solidFill>
                  <a:srgbClr val="002060"/>
                </a:solidFill>
                <a:latin typeface="Times New Roman"/>
              </a:rPr>
              <a:t>ENG22CS0292-Dhruv Ravi</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107" name="PlaceHolder 2"/>
          <p:cNvSpPr>
            <a:spLocks noGrp="1"/>
          </p:cNvSpPr>
          <p:nvPr>
            <p:ph/>
          </p:nvPr>
        </p:nvSpPr>
        <p:spPr>
          <a:xfrm>
            <a:off x="83808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Add passenger</a:t>
            </a:r>
            <a:endParaRPr b="0" lang="en-US" sz="2800" spc="-1" strike="noStrike">
              <a:solidFill>
                <a:srgbClr val="000000"/>
              </a:solidFill>
              <a:latin typeface="Arial"/>
            </a:endParaRPr>
          </a:p>
        </p:txBody>
      </p:sp>
      <p:pic>
        <p:nvPicPr>
          <p:cNvPr id="108" name="" descr=""/>
          <p:cNvPicPr/>
          <p:nvPr/>
        </p:nvPicPr>
        <p:blipFill>
          <a:blip r:embed="rId1"/>
          <a:stretch/>
        </p:blipFill>
        <p:spPr>
          <a:xfrm>
            <a:off x="59040" y="2615400"/>
            <a:ext cx="6490080" cy="3504600"/>
          </a:xfrm>
          <a:prstGeom prst="rect">
            <a:avLst/>
          </a:prstGeom>
          <a:ln w="0">
            <a:noFill/>
          </a:ln>
        </p:spPr>
      </p:pic>
      <p:pic>
        <p:nvPicPr>
          <p:cNvPr id="109" name="" descr=""/>
          <p:cNvPicPr/>
          <p:nvPr/>
        </p:nvPicPr>
        <p:blipFill>
          <a:blip r:embed="rId2"/>
          <a:stretch/>
        </p:blipFill>
        <p:spPr>
          <a:xfrm>
            <a:off x="6624000" y="1800000"/>
            <a:ext cx="5459040" cy="432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111" name="PlaceHolder 2"/>
          <p:cNvSpPr>
            <a:spLocks noGrp="1"/>
          </p:cNvSpPr>
          <p:nvPr>
            <p:ph/>
          </p:nvPr>
        </p:nvSpPr>
        <p:spPr>
          <a:xfrm>
            <a:off x="83808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Update passenger</a:t>
            </a:r>
            <a:endParaRPr b="0" lang="en-US" sz="2800" spc="-1" strike="noStrike">
              <a:solidFill>
                <a:srgbClr val="000000"/>
              </a:solidFill>
              <a:latin typeface="Arial"/>
            </a:endParaRPr>
          </a:p>
        </p:txBody>
      </p:sp>
      <p:pic>
        <p:nvPicPr>
          <p:cNvPr id="112" name="" descr=""/>
          <p:cNvPicPr/>
          <p:nvPr/>
        </p:nvPicPr>
        <p:blipFill>
          <a:blip r:embed="rId1"/>
          <a:stretch/>
        </p:blipFill>
        <p:spPr>
          <a:xfrm>
            <a:off x="30600" y="2520000"/>
            <a:ext cx="6865560" cy="2880000"/>
          </a:xfrm>
          <a:prstGeom prst="rect">
            <a:avLst/>
          </a:prstGeom>
          <a:ln w="0">
            <a:noFill/>
          </a:ln>
        </p:spPr>
      </p:pic>
      <p:pic>
        <p:nvPicPr>
          <p:cNvPr id="113" name="" descr=""/>
          <p:cNvPicPr/>
          <p:nvPr/>
        </p:nvPicPr>
        <p:blipFill>
          <a:blip r:embed="rId2"/>
          <a:stretch/>
        </p:blipFill>
        <p:spPr>
          <a:xfrm>
            <a:off x="6480000" y="2192400"/>
            <a:ext cx="5400000" cy="3927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115" name="PlaceHolder 2"/>
          <p:cNvSpPr>
            <a:spLocks noGrp="1"/>
          </p:cNvSpPr>
          <p:nvPr>
            <p:ph/>
          </p:nvPr>
        </p:nvSpPr>
        <p:spPr>
          <a:xfrm>
            <a:off x="82476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Delete passenger</a:t>
            </a:r>
            <a:endParaRPr b="0" lang="en-US" sz="2800" spc="-1" strike="noStrike">
              <a:solidFill>
                <a:srgbClr val="000000"/>
              </a:solidFill>
              <a:latin typeface="Arial"/>
            </a:endParaRPr>
          </a:p>
        </p:txBody>
      </p:sp>
      <p:pic>
        <p:nvPicPr>
          <p:cNvPr id="116" name="" descr=""/>
          <p:cNvPicPr/>
          <p:nvPr/>
        </p:nvPicPr>
        <p:blipFill>
          <a:blip r:embed="rId1"/>
          <a:stretch/>
        </p:blipFill>
        <p:spPr>
          <a:xfrm>
            <a:off x="64080" y="2700000"/>
            <a:ext cx="6055920" cy="1983600"/>
          </a:xfrm>
          <a:prstGeom prst="rect">
            <a:avLst/>
          </a:prstGeom>
          <a:ln w="0">
            <a:noFill/>
          </a:ln>
        </p:spPr>
      </p:pic>
      <p:pic>
        <p:nvPicPr>
          <p:cNvPr id="117" name="" descr=""/>
          <p:cNvPicPr/>
          <p:nvPr/>
        </p:nvPicPr>
        <p:blipFill>
          <a:blip r:embed="rId2"/>
          <a:stretch/>
        </p:blipFill>
        <p:spPr>
          <a:xfrm>
            <a:off x="6300000" y="2160000"/>
            <a:ext cx="5754600" cy="414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Content Placeholder 8" descr=""/>
          <p:cNvPicPr/>
          <p:nvPr/>
        </p:nvPicPr>
        <p:blipFill>
          <a:blip r:embed="rId1"/>
          <a:stretch/>
        </p:blipFill>
        <p:spPr>
          <a:xfrm>
            <a:off x="2899080" y="1690560"/>
            <a:ext cx="5919480" cy="3752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Introduction</a:t>
            </a:r>
            <a:endParaRPr b="0" lang="en-US" sz="4400" spc="-1" strike="noStrike">
              <a:solidFill>
                <a:srgbClr val="000000"/>
              </a:solidFill>
              <a:latin typeface="Arial"/>
            </a:endParaRPr>
          </a:p>
        </p:txBody>
      </p:sp>
      <p:sp>
        <p:nvSpPr>
          <p:cNvPr id="83" name="PlaceHolder 2"/>
          <p:cNvSpPr>
            <a:spLocks noGrp="1"/>
          </p:cNvSpPr>
          <p:nvPr>
            <p:ph/>
          </p:nvPr>
        </p:nvSpPr>
        <p:spPr>
          <a:xfrm>
            <a:off x="824760" y="1769040"/>
            <a:ext cx="10515240" cy="4350960"/>
          </a:xfrm>
          <a:prstGeom prst="rect">
            <a:avLst/>
          </a:prstGeom>
          <a:noFill/>
          <a:ln w="0">
            <a:noFill/>
          </a:ln>
        </p:spPr>
        <p:txBody>
          <a:bodyPr anchor="t">
            <a:noAutofit/>
          </a:bodyPr>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Developed an advanced Airport Management System to optimize airport operations.</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Utilized Django framework and MySQL for efficient database management.</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Streamlined handling of flight schedules, arrivals, departures, and passenger data.</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Core functionalities include adding, updating, and deleting flight and passenger records.</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User interface designed with Bootstrap for responsiveness and ease of use.</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Integrated security measures to safeguard database access and ensure data integrity.</a:t>
            </a:r>
            <a:endParaRPr b="0" lang="en-IN" sz="2100" spc="-1" strike="noStrike">
              <a:latin typeface="Times New Roman"/>
            </a:endParaRPr>
          </a:p>
          <a:p>
            <a:pPr marL="216000" indent="-216000">
              <a:lnSpc>
                <a:spcPct val="90000"/>
              </a:lnSpc>
              <a:spcBef>
                <a:spcPts val="1001"/>
              </a:spcBef>
              <a:buClr>
                <a:srgbClr val="000000"/>
              </a:buClr>
              <a:buSzPct val="45000"/>
              <a:buFont typeface="Wingdings" charset="2"/>
              <a:buChar char=""/>
              <a:tabLst>
                <a:tab algn="r" pos="5532120"/>
              </a:tabLst>
            </a:pPr>
            <a:r>
              <a:rPr b="0" lang="en-US" sz="2100" spc="-1" strike="noStrike">
                <a:solidFill>
                  <a:srgbClr val="000000"/>
                </a:solidFill>
                <a:latin typeface="Arial"/>
                <a:ea typeface="Times New Roman"/>
              </a:rPr>
              <a:t>Reduces manual workload and minimizes errors with real-time updates.</a:t>
            </a:r>
            <a:endParaRPr b="0" lang="en-IN" sz="2100" spc="-1" strike="noStrike">
              <a:latin typeface="Times New Roman"/>
            </a:endParaRPr>
          </a:p>
          <a:p>
            <a:pPr algn="just">
              <a:lnSpc>
                <a:spcPct val="150000"/>
              </a:lnSpc>
              <a:spcBef>
                <a:spcPts val="100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Problem Statement</a:t>
            </a:r>
            <a:endParaRPr b="0" lang="en-US" sz="4400" spc="-1" strike="noStrike">
              <a:solidFill>
                <a:srgbClr val="000000"/>
              </a:solidFill>
              <a:latin typeface="Arial"/>
            </a:endParaRPr>
          </a:p>
        </p:txBody>
      </p:sp>
      <p:sp>
        <p:nvSpPr>
          <p:cNvPr id="85" name="PlaceHolder 2"/>
          <p:cNvSpPr>
            <a:spLocks noGrp="1"/>
          </p:cNvSpPr>
          <p:nvPr>
            <p:ph/>
          </p:nvPr>
        </p:nvSpPr>
        <p:spPr>
          <a:xfrm>
            <a:off x="824760" y="1891440"/>
            <a:ext cx="10515240" cy="4350960"/>
          </a:xfrm>
          <a:prstGeom prst="rect">
            <a:avLst/>
          </a:prstGeom>
          <a:noFill/>
          <a:ln w="0">
            <a:noFill/>
          </a:ln>
        </p:spPr>
        <p:txBody>
          <a:bodyPr anchor="t">
            <a:noAutofit/>
          </a:bodyPr>
          <a:p>
            <a:pPr marL="279360" algn="just">
              <a:lnSpc>
                <a:spcPct val="150000"/>
              </a:lnSpc>
              <a:spcBef>
                <a:spcPts val="686"/>
              </a:spcBef>
              <a:buNone/>
              <a:tabLst>
                <a:tab algn="r" pos="5532120"/>
              </a:tabLst>
            </a:pPr>
            <a:r>
              <a:rPr b="0" lang="en-US" sz="2800" spc="-1" strike="noStrike">
                <a:solidFill>
                  <a:srgbClr val="000000"/>
                </a:solidFill>
                <a:latin typeface="Arial"/>
                <a:ea typeface="Times New Roman"/>
              </a:rPr>
              <a:t>Develop a web application for managing airport operations. The system should allow users to view and manage flight schedules, arrivals, departures, passengers, and gates. Features include adding, updating, and deleting arrivals, departures, and passengers. The application must provide a user-friendly interface, real-time data updates, and ensure data integrity and security.</a:t>
            </a:r>
            <a:endParaRPr b="0" lang="en-IN" sz="2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System Architecture</a:t>
            </a:r>
            <a:endParaRPr b="0" lang="en-US" sz="4400" spc="-1" strike="noStrike">
              <a:solidFill>
                <a:srgbClr val="000000"/>
              </a:solidFill>
              <a:latin typeface="Arial"/>
            </a:endParaRPr>
          </a:p>
        </p:txBody>
      </p:sp>
      <p:sp>
        <p:nvSpPr>
          <p:cNvPr id="87" name="PlaceHolder 2"/>
          <p:cNvSpPr>
            <a:spLocks noGrp="1"/>
          </p:cNvSpPr>
          <p:nvPr>
            <p:ph/>
          </p:nvPr>
        </p:nvSpPr>
        <p:spPr>
          <a:xfrm>
            <a:off x="838080" y="1690200"/>
            <a:ext cx="10515240" cy="4350960"/>
          </a:xfrm>
          <a:prstGeom prst="rect">
            <a:avLst/>
          </a:prstGeom>
          <a:noFill/>
          <a:ln w="0">
            <a:noFill/>
          </a:ln>
        </p:spPr>
        <p:txBody>
          <a:bodyPr anchor="t">
            <a:noAutofit/>
          </a:bodyPr>
          <a:p>
            <a:pPr>
              <a:lnSpc>
                <a:spcPct val="90000"/>
              </a:lnSpc>
              <a:spcBef>
                <a:spcPts val="1001"/>
              </a:spcBef>
              <a:buNone/>
            </a:pPr>
            <a:r>
              <a:rPr b="0" lang="en-US" sz="2400" spc="-1" strike="noStrike">
                <a:solidFill>
                  <a:srgbClr val="000000"/>
                </a:solidFill>
                <a:latin typeface="Arial"/>
              </a:rPr>
              <a:t>The Airport Management System follows a Model-View-Controller (MVC) </a:t>
            </a:r>
            <a:r>
              <a:rPr b="0" lang="en-US" sz="2400" spc="-1" strike="noStrike">
                <a:solidFill>
                  <a:srgbClr val="000000"/>
                </a:solidFill>
                <a:latin typeface="Arial"/>
              </a:rPr>
              <a:t>architecture:</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Models: Define database structure using Django's models.</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Views: Handle user requests and render templates.</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Controllers: Map URLs to views, facilitating user interactions.</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MySQL: Stores application data securely.</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External Dependencies: Utilize Bootstrap for frontend design and MySQL </a:t>
            </a:r>
            <a:r>
              <a:rPr b="0" lang="en-US" sz="2400" spc="-1" strike="noStrike">
                <a:solidFill>
                  <a:srgbClr val="000000"/>
                </a:solidFill>
                <a:latin typeface="Arial"/>
              </a:rPr>
              <a:t>Connector for database connectivity.</a:t>
            </a:r>
            <a:endParaRPr b="0" lang="en-US" sz="2400" spc="-1" strike="noStrike">
              <a:solidFill>
                <a:srgbClr val="000000"/>
              </a:solidFill>
              <a:latin typeface="Arial"/>
            </a:endParaRPr>
          </a:p>
          <a:p>
            <a:pPr>
              <a:lnSpc>
                <a:spcPct val="90000"/>
              </a:lnSpc>
              <a:spcBef>
                <a:spcPts val="1001"/>
              </a:spcBef>
              <a:buNone/>
            </a:pPr>
            <a:r>
              <a:rPr b="0" lang="en-US" sz="2400" spc="-1" strike="noStrike">
                <a:solidFill>
                  <a:srgbClr val="000000"/>
                </a:solidFill>
                <a:latin typeface="Arial"/>
              </a:rPr>
              <a:t>    </a:t>
            </a:r>
            <a:r>
              <a:rPr b="0" lang="en-US" sz="2400" spc="-1" strike="noStrike">
                <a:solidFill>
                  <a:srgbClr val="000000"/>
                </a:solidFill>
                <a:latin typeface="Arial"/>
              </a:rPr>
              <a:t>This architecture ensures a well-organized separation of concerns, </a:t>
            </a:r>
            <a:r>
              <a:rPr b="0" lang="en-US" sz="2400" spc="-1" strike="noStrike">
                <a:solidFill>
                  <a:srgbClr val="000000"/>
                </a:solidFill>
                <a:latin typeface="Arial"/>
              </a:rPr>
              <a:t>simplifying development, maintenance, and scalability while enhancing </a:t>
            </a:r>
            <a:r>
              <a:rPr b="0" lang="en-US" sz="2400" spc="-1" strike="noStrike">
                <a:solidFill>
                  <a:srgbClr val="000000"/>
                </a:solidFill>
                <a:latin typeface="Arial"/>
              </a:rPr>
              <a:t>security and user experience.</a:t>
            </a:r>
            <a:endParaRPr b="0" lang="en-US" sz="24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2700000"/>
            <a:ext cx="10515240" cy="111240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Database Design</a:t>
            </a:r>
            <a:endParaRPr b="0" lang="en-US" sz="4400" spc="-1" strike="noStrike">
              <a:solidFill>
                <a:srgbClr val="000000"/>
              </a:solidFill>
              <a:latin typeface="Arial"/>
            </a:endParaRPr>
          </a:p>
        </p:txBody>
      </p:sp>
      <p:sp>
        <p:nvSpPr>
          <p:cNvPr id="89" name="PlaceHolder 2"/>
          <p:cNvSpPr>
            <a:spLocks noGrp="1"/>
          </p:cNvSpPr>
          <p:nvPr>
            <p:ph/>
          </p:nvPr>
        </p:nvSpPr>
        <p:spPr>
          <a:xfrm>
            <a:off x="838080" y="189144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p:txBody>
      </p:sp>
      <p:pic>
        <p:nvPicPr>
          <p:cNvPr id="90" name="" descr=""/>
          <p:cNvPicPr/>
          <p:nvPr/>
        </p:nvPicPr>
        <p:blipFill>
          <a:blip r:embed="rId1"/>
          <a:stretch/>
        </p:blipFill>
        <p:spPr>
          <a:xfrm>
            <a:off x="5171040" y="900000"/>
            <a:ext cx="5628960" cy="5539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Implementation</a:t>
            </a:r>
            <a:endParaRPr b="0" lang="en-US" sz="4400" spc="-1" strike="noStrike">
              <a:solidFill>
                <a:srgbClr val="000000"/>
              </a:solidFill>
              <a:latin typeface="Arial"/>
            </a:endParaRPr>
          </a:p>
        </p:txBody>
      </p:sp>
      <p:sp>
        <p:nvSpPr>
          <p:cNvPr id="92" name="PlaceHolder 2"/>
          <p:cNvSpPr>
            <a:spLocks noGrp="1"/>
          </p:cNvSpPr>
          <p:nvPr>
            <p:ph/>
          </p:nvPr>
        </p:nvSpPr>
        <p:spPr>
          <a:xfrm>
            <a:off x="838080" y="1589040"/>
            <a:ext cx="10515240" cy="4350960"/>
          </a:xfrm>
          <a:prstGeom prst="rect">
            <a:avLst/>
          </a:prstGeom>
          <a:noFill/>
          <a:ln w="0">
            <a:noFill/>
          </a:ln>
        </p:spPr>
        <p:txBody>
          <a:bodyPr anchor="t">
            <a:noAutofit/>
          </a:bodyPr>
          <a:p>
            <a:pPr>
              <a:lnSpc>
                <a:spcPct val="90000"/>
              </a:lnSpc>
              <a:spcBef>
                <a:spcPts val="1001"/>
              </a:spcBef>
              <a:buNone/>
            </a:pPr>
            <a:r>
              <a:rPr b="0" lang="en-US" sz="1400" spc="-1" strike="noStrike">
                <a:solidFill>
                  <a:srgbClr val="000000"/>
                </a:solidFill>
                <a:latin typeface="Arial"/>
              </a:rPr>
              <a:t>Technologies and Tools Used:</a:t>
            </a:r>
            <a:endParaRPr b="0" lang="en-US" sz="14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Django Framework: Enables rapid web app development.</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MySQL Database: Manages application data efficiently.</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Bootstrap: Provides responsive design.</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HTML, CSS, JavaScript: Frontend development.</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Python: Backend logic.</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MySQL Connector: Connects to MySQL database.</a:t>
            </a:r>
            <a:endParaRPr b="0" lang="en-US" sz="1400" spc="-1" strike="noStrike">
              <a:solidFill>
                <a:srgbClr val="000000"/>
              </a:solidFill>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Visual Studio Code: Development IDE.</a:t>
            </a:r>
            <a:endParaRPr b="0" lang="en-US" sz="14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a:p>
            <a:pPr>
              <a:lnSpc>
                <a:spcPct val="90000"/>
              </a:lnSpc>
              <a:spcBef>
                <a:spcPts val="1001"/>
              </a:spcBef>
              <a:buNone/>
            </a:pPr>
            <a:endParaRPr b="0" lang="en-US" sz="14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p:txBody>
      </p:sp>
      <p:sp>
        <p:nvSpPr>
          <p:cNvPr id="93" name=""/>
          <p:cNvSpPr txBox="1"/>
          <p:nvPr/>
        </p:nvSpPr>
        <p:spPr>
          <a:xfrm>
            <a:off x="6480000" y="1620000"/>
            <a:ext cx="5040000" cy="2880000"/>
          </a:xfrm>
          <a:prstGeom prst="rect">
            <a:avLst/>
          </a:prstGeom>
          <a:noFill/>
          <a:ln w="0">
            <a:noFill/>
          </a:ln>
        </p:spPr>
        <p:txBody>
          <a:bodyPr lIns="90000" rIns="90000" tIns="45000" bIns="45000" anchor="t">
            <a:noAutofit/>
          </a:bodyPr>
          <a:p>
            <a:pPr>
              <a:lnSpc>
                <a:spcPct val="90000"/>
              </a:lnSpc>
              <a:spcBef>
                <a:spcPts val="1001"/>
              </a:spcBef>
              <a:buNone/>
            </a:pPr>
            <a:r>
              <a:rPr b="0" lang="en-US" sz="1400" spc="-1" strike="noStrike">
                <a:solidFill>
                  <a:srgbClr val="000000"/>
                </a:solidFill>
                <a:latin typeface="Arial"/>
              </a:rPr>
              <a:t>Key Features Implemented:</a:t>
            </a:r>
            <a:endParaRPr b="0" lang="en-IN" sz="14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Flight Management: CRUD operations.</a:t>
            </a:r>
            <a:endParaRPr b="0" lang="en-IN" sz="14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Passenger Management: CRUD operations.</a:t>
            </a:r>
            <a:endParaRPr b="0" lang="en-IN" sz="14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Schedule Management: Real-time updates.</a:t>
            </a:r>
            <a:endParaRPr b="0" lang="en-IN" sz="14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Arrival/Departure Tracking: Status updates.</a:t>
            </a:r>
            <a:endParaRPr b="0" lang="en-IN" sz="14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Responsive UI: Bootstrap framework..</a:t>
            </a:r>
            <a:endParaRPr b="0" lang="en-IN" sz="1400" spc="-1" strike="noStrike">
              <a:latin typeface="Arial"/>
            </a:endParaRPr>
          </a:p>
          <a:p>
            <a:pPr>
              <a:lnSpc>
                <a:spcPct val="90000"/>
              </a:lnSpc>
              <a:spcBef>
                <a:spcPts val="1001"/>
              </a:spcBef>
              <a:buNone/>
            </a:pPr>
            <a:r>
              <a:rPr b="0" lang="en-US" sz="1400" spc="-1" strike="noStrike">
                <a:solidFill>
                  <a:srgbClr val="000000"/>
                </a:solidFill>
                <a:latin typeface="Arial"/>
              </a:rPr>
              <a:t>    </a:t>
            </a:r>
            <a:r>
              <a:rPr b="0" lang="en-US" sz="1400" spc="-1" strike="noStrike">
                <a:solidFill>
                  <a:srgbClr val="000000"/>
                </a:solidFill>
                <a:latin typeface="Arial"/>
              </a:rPr>
              <a:t>Error Handling: Robust error management.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95" name="PlaceHolder 2"/>
          <p:cNvSpPr>
            <a:spLocks noGrp="1"/>
          </p:cNvSpPr>
          <p:nvPr>
            <p:ph/>
          </p:nvPr>
        </p:nvSpPr>
        <p:spPr>
          <a:xfrm>
            <a:off x="83808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Add arrival and display flightschedule</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p:txBody>
      </p:sp>
      <p:pic>
        <p:nvPicPr>
          <p:cNvPr id="96" name="" descr=""/>
          <p:cNvPicPr/>
          <p:nvPr/>
        </p:nvPicPr>
        <p:blipFill>
          <a:blip r:embed="rId1"/>
          <a:stretch/>
        </p:blipFill>
        <p:spPr>
          <a:xfrm>
            <a:off x="180000" y="2700000"/>
            <a:ext cx="6311880" cy="3420000"/>
          </a:xfrm>
          <a:prstGeom prst="rect">
            <a:avLst/>
          </a:prstGeom>
          <a:ln w="0">
            <a:noFill/>
          </a:ln>
        </p:spPr>
      </p:pic>
      <p:pic>
        <p:nvPicPr>
          <p:cNvPr id="97" name="" descr=""/>
          <p:cNvPicPr/>
          <p:nvPr/>
        </p:nvPicPr>
        <p:blipFill>
          <a:blip r:embed="rId2"/>
          <a:stretch/>
        </p:blipFill>
        <p:spPr>
          <a:xfrm>
            <a:off x="6539040" y="2724120"/>
            <a:ext cx="5220000" cy="378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99" name="PlaceHolder 2"/>
          <p:cNvSpPr>
            <a:spLocks noGrp="1"/>
          </p:cNvSpPr>
          <p:nvPr>
            <p:ph/>
          </p:nvPr>
        </p:nvSpPr>
        <p:spPr>
          <a:xfrm>
            <a:off x="83808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Update arrival</a:t>
            </a:r>
            <a:endParaRPr b="0" lang="en-US" sz="2800" spc="-1" strike="noStrike">
              <a:solidFill>
                <a:srgbClr val="000000"/>
              </a:solidFill>
              <a:latin typeface="Arial"/>
            </a:endParaRPr>
          </a:p>
        </p:txBody>
      </p:sp>
      <p:pic>
        <p:nvPicPr>
          <p:cNvPr id="100" name="" descr=""/>
          <p:cNvPicPr/>
          <p:nvPr/>
        </p:nvPicPr>
        <p:blipFill>
          <a:blip r:embed="rId1"/>
          <a:stretch/>
        </p:blipFill>
        <p:spPr>
          <a:xfrm>
            <a:off x="180000" y="2442600"/>
            <a:ext cx="6300000" cy="1877400"/>
          </a:xfrm>
          <a:prstGeom prst="rect">
            <a:avLst/>
          </a:prstGeom>
          <a:ln w="0">
            <a:noFill/>
          </a:ln>
        </p:spPr>
      </p:pic>
      <p:pic>
        <p:nvPicPr>
          <p:cNvPr id="101" name="" descr=""/>
          <p:cNvPicPr/>
          <p:nvPr/>
        </p:nvPicPr>
        <p:blipFill>
          <a:blip r:embed="rId2"/>
          <a:stretch/>
        </p:blipFill>
        <p:spPr>
          <a:xfrm>
            <a:off x="6480000" y="2265480"/>
            <a:ext cx="5400000" cy="4214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2060"/>
                </a:solidFill>
                <a:latin typeface="Times New Roman"/>
              </a:rPr>
              <a:t>User Interface</a:t>
            </a:r>
            <a:endParaRPr b="0" lang="en-US" sz="4400" spc="-1" strike="noStrike">
              <a:solidFill>
                <a:srgbClr val="000000"/>
              </a:solidFill>
              <a:latin typeface="Arial"/>
            </a:endParaRPr>
          </a:p>
        </p:txBody>
      </p:sp>
      <p:sp>
        <p:nvSpPr>
          <p:cNvPr id="103" name="PlaceHolder 2"/>
          <p:cNvSpPr>
            <a:spLocks noGrp="1"/>
          </p:cNvSpPr>
          <p:nvPr>
            <p:ph/>
          </p:nvPr>
        </p:nvSpPr>
        <p:spPr>
          <a:xfrm>
            <a:off x="838080" y="1891440"/>
            <a:ext cx="10515240" cy="448560"/>
          </a:xfrm>
          <a:prstGeom prst="rect">
            <a:avLst/>
          </a:prstGeom>
          <a:noFill/>
          <a:ln w="0">
            <a:noFill/>
          </a:ln>
        </p:spPr>
        <p:txBody>
          <a:bodyPr anchor="t">
            <a:noAutofit/>
          </a:bodyPr>
          <a:p>
            <a:pPr>
              <a:lnSpc>
                <a:spcPct val="90000"/>
              </a:lnSpc>
              <a:spcBef>
                <a:spcPts val="1001"/>
              </a:spcBef>
              <a:buNone/>
            </a:pPr>
            <a:r>
              <a:rPr b="0" lang="en-US" sz="2800" spc="-1" strike="noStrike">
                <a:solidFill>
                  <a:srgbClr val="000000"/>
                </a:solidFill>
                <a:latin typeface="Arial"/>
              </a:rPr>
              <a:t>Delete Flight</a:t>
            </a:r>
            <a:endParaRPr b="0" lang="en-US" sz="2800" spc="-1" strike="noStrike">
              <a:solidFill>
                <a:srgbClr val="000000"/>
              </a:solidFill>
              <a:latin typeface="Arial"/>
            </a:endParaRPr>
          </a:p>
        </p:txBody>
      </p:sp>
      <p:pic>
        <p:nvPicPr>
          <p:cNvPr id="104" name="" descr=""/>
          <p:cNvPicPr/>
          <p:nvPr/>
        </p:nvPicPr>
        <p:blipFill>
          <a:blip r:embed="rId1"/>
          <a:stretch/>
        </p:blipFill>
        <p:spPr>
          <a:xfrm>
            <a:off x="180000" y="2700000"/>
            <a:ext cx="5449680" cy="1620000"/>
          </a:xfrm>
          <a:prstGeom prst="rect">
            <a:avLst/>
          </a:prstGeom>
          <a:ln w="0">
            <a:noFill/>
          </a:ln>
        </p:spPr>
      </p:pic>
      <p:pic>
        <p:nvPicPr>
          <p:cNvPr id="105" name="" descr=""/>
          <p:cNvPicPr/>
          <p:nvPr/>
        </p:nvPicPr>
        <p:blipFill>
          <a:blip r:embed="rId2"/>
          <a:stretch/>
        </p:blipFill>
        <p:spPr>
          <a:xfrm>
            <a:off x="5760000" y="1954080"/>
            <a:ext cx="6300000" cy="4525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LibreOffice/7.3.7.2$Linux_X86_64 LibreOffice_project/30$Build-2</Application>
  <AppVersion>15.0000</AppVersion>
  <Words>100</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2024-02-19T05:37:06Z</dcterms:created>
  <dc:creator>Sasi</dc:creator>
  <dc:description/>
  <dc:language>en-IN</dc:language>
  <cp:lastModifiedBy/>
  <dcterms:modified xsi:type="dcterms:W3CDTF">2024-06-05T00:20:30Z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