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7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1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7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0E31-CDB4-4C4C-ADD1-816401568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E9C54-D456-1945-AD73-3D1F4C0FF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5DFA-BBB3-AB45-A36D-4173CA8C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4B05A-1DD5-5743-9E75-EDBC6C71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E6EE-2138-584A-8E12-B9D6C4E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5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7367-FD28-1445-A735-535BFE48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8E061-AA74-8346-9FDD-8456B90CD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4BCB-A234-254B-A264-33C143F5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E192-648E-2940-B5E5-56780957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2982-252E-E54C-9999-6A897623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D061B-8C2F-CA4D-9761-56D0F302C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5503A-164B-2741-A186-19F943017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E2BA-8013-494C-B382-6347E948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4D67-F162-E84E-9079-6764DD6B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FC47-5708-5849-A1CA-197C653D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ED65-604F-7244-B7C6-1E41DC95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15EC-A979-044B-BA5C-976F3F245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CE53D-F2DA-274A-BE90-2F006B6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8A5E-09D6-FF41-B0BC-83A1C7A1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751E-D60D-E646-8D52-30D7131F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B85F-BF8B-7541-A91D-A6A14D7E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5C37-332E-8144-9EAE-0E106CEF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8E5C-6601-0C43-A963-1CAEB7E6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DEF00-780E-9248-86D8-A50D089E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0178-A7B4-B746-9F40-0FFF8E9F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8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C323-5DEF-E144-832F-DD967EF9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03BF7-0A89-534E-8646-D25009A38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16B98-6968-C949-A1E9-25B917E7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46D4-E596-6E47-89EC-2295BAFD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8643B-2017-3741-8631-D887C3D5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B23C0-539B-4E48-AACA-BD3565D6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F9BD-D9CB-8941-878F-8C37643D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D178D-90C9-5E49-8358-11EF5E61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4917C-2F40-3440-82BA-A657664AE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93708-C40A-9D45-BE26-9B1C1C01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AA5FD-B143-BB48-935F-2DCB974FE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1EA80-BEF2-E04C-8C86-1C9C6207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3380D-EE0D-BB4F-B4E9-A05ACB9D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A7EB4-9236-3840-999E-3EBB89DA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B226-6ED1-DC4B-A0BE-605B231C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138C3-4811-504C-996D-E1C2CD21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B6EE3-3483-D04E-B39B-9E2DF0C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5BB2F-D120-F442-AE98-523C163B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136A2-1865-9247-8784-6BD3E1B9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8D7D3-B0CB-7A49-9B23-43A15588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FE13B-86F0-C342-B612-7EFD5081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C261-BDEE-AF41-8E92-F2932769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0AB7-6AEB-6B43-943F-82D246E3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317E5-34DD-3D4E-AC94-9D363265F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E099-42B9-FA4B-92EA-AE39F2FC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5974F-A32E-D848-B6DE-F5DFD22F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E651-25CC-ED4B-82A0-1ED37AA4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2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C3EE-0372-9744-9C49-AC431936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ED7C2-7092-9A49-905A-3B737555C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5CBFF-024B-8049-91A6-7FBDAC44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F1D0A-9E3E-BA47-8389-7E2025D6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C3855-7404-8B4C-A970-1B50C278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F04AD-32D0-1541-BA27-890AB526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2DB2D-7FF9-7247-9B4B-C622C2D1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E9BB2-6029-894F-A0BC-2CF969AAA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A17E-DDCA-4C43-9287-A8C357E5C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0887-19E6-AD4D-BF94-4B6EEF4BF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283C-A369-CB40-8F33-3AE81E9A2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B364-7B9D-5D48-A960-668D18895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502" y="1122363"/>
            <a:ext cx="10356112" cy="2387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ooper Black" panose="0208090404030B020404" pitchFamily="18" charset="77"/>
                <a:cs typeface="Times New Roman" panose="02020603050405020304" pitchFamily="18" charset="0"/>
              </a:rPr>
              <a:t>Business Questions:</a:t>
            </a:r>
            <a:br>
              <a:rPr lang="en-US" dirty="0">
                <a:latin typeface="Cooper Black" panose="0208090404030B020404" pitchFamily="18" charset="77"/>
                <a:cs typeface="Times New Roman" panose="02020603050405020304" pitchFamily="18" charset="0"/>
              </a:rPr>
            </a:br>
            <a:r>
              <a:rPr lang="en-US" dirty="0">
                <a:latin typeface="Cooper Black" panose="0208090404030B020404" pitchFamily="18" charset="77"/>
                <a:cs typeface="Times New Roman" panose="02020603050405020304" pitchFamily="18" charset="0"/>
              </a:rPr>
              <a:t>Understanding Clients</a:t>
            </a:r>
          </a:p>
        </p:txBody>
      </p:sp>
    </p:spTree>
    <p:extLst>
      <p:ext uri="{BB962C8B-B14F-4D97-AF65-F5344CB8AC3E}">
        <p14:creationId xmlns:p14="http://schemas.microsoft.com/office/powerpoint/2010/main" val="14463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823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Cooper Black" panose="0208090404030B020404" pitchFamily="18" charset="77"/>
              </a:rPr>
              <a:t>Understanding Clients</a:t>
            </a:r>
            <a:r>
              <a:rPr lang="en-US" dirty="0">
                <a:latin typeface="Cooper Black" panose="0208090404030B020404" pitchFamily="18" charset="77"/>
              </a:rPr>
              <a:t>: 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Focal Business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96C04-FE21-A44E-AFB4-069930F84BA8}"/>
              </a:ext>
            </a:extLst>
          </p:cNvPr>
          <p:cNvSpPr txBox="1">
            <a:spLocks noChangeArrowheads="1"/>
          </p:cNvSpPr>
          <p:nvPr/>
        </p:nvSpPr>
        <p:spPr>
          <a:xfrm>
            <a:off x="350874" y="1311683"/>
            <a:ext cx="11002926" cy="5395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Goal</a:t>
            </a:r>
            <a:r>
              <a:rPr lang="en-US" b="1" dirty="0">
                <a:latin typeface="Cambria" panose="02040503050406030204" pitchFamily="18" charset="0"/>
              </a:rPr>
              <a:t>: examine the clients of a business</a:t>
            </a:r>
          </a:p>
          <a:p>
            <a:r>
              <a:rPr lang="en-US" b="1" dirty="0">
                <a:latin typeface="Cambria" panose="02040503050406030204" pitchFamily="18" charset="0"/>
              </a:rPr>
              <a:t>Focal questions:</a:t>
            </a:r>
          </a:p>
          <a:p>
            <a:endParaRPr lang="en-US" b="1" dirty="0">
              <a:latin typeface="Cambria" panose="02040503050406030204" pitchFamily="18" charset="0"/>
            </a:endParaRP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What are the characteristics of the clients?</a:t>
            </a:r>
          </a:p>
          <a:p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What can we say about different types of clients relative to each other?</a:t>
            </a: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4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35915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Client Characteristics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C4BAF7-CE61-B044-88E7-D7CF0018C7E6}"/>
              </a:ext>
            </a:extLst>
          </p:cNvPr>
          <p:cNvSpPr txBox="1">
            <a:spLocks noChangeArrowheads="1"/>
          </p:cNvSpPr>
          <p:nvPr/>
        </p:nvSpPr>
        <p:spPr>
          <a:xfrm>
            <a:off x="8030725" y="1026024"/>
            <a:ext cx="3683456" cy="4529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mbria" panose="02040503050406030204" pitchFamily="18" charset="0"/>
              </a:rPr>
              <a:t>We see the average, standard deviation, and percentiles for numeric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These clients on average have credit amounts almost as big as their incomes</a:t>
            </a:r>
          </a:p>
          <a:p>
            <a:r>
              <a:rPr lang="en-US" b="1" dirty="0">
                <a:latin typeface="Cambria" panose="02040503050406030204" pitchFamily="18" charset="0"/>
              </a:rPr>
              <a:t>We see the counts for factor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Most clients buy cell phones</a:t>
            </a:r>
          </a:p>
          <a:p>
            <a:r>
              <a:rPr lang="en-US" b="1" dirty="0">
                <a:latin typeface="Cambria" panose="02040503050406030204" pitchFamily="18" charset="0"/>
              </a:rPr>
              <a:t>Visualization indicates most of the clients are unmarried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8CD6F3D-36B8-2156-7B6C-0CC07A42D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9" y="734136"/>
            <a:ext cx="6665260" cy="2508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2B8F61-A54E-DB7F-640F-19AAA2B9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44" y="3290559"/>
            <a:ext cx="5718444" cy="35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68" y="127327"/>
            <a:ext cx="11413864" cy="4950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Comparing Clients to Each Other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E3D0DFA-3009-364F-814B-1C60FCA06096}"/>
              </a:ext>
            </a:extLst>
          </p:cNvPr>
          <p:cNvSpPr txBox="1">
            <a:spLocks noChangeArrowheads="1"/>
          </p:cNvSpPr>
          <p:nvPr/>
        </p:nvSpPr>
        <p:spPr>
          <a:xfrm>
            <a:off x="8229600" y="1568256"/>
            <a:ext cx="3482937" cy="384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mbria" panose="02040503050406030204" pitchFamily="18" charset="0"/>
              </a:rPr>
              <a:t>Women and men tend to have similar family statuses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8BC42-7A59-BE1F-5F4E-D5818FD8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6" y="1023485"/>
            <a:ext cx="7772400" cy="48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7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5693</TotalTime>
  <Words>108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Cooper Black</vt:lpstr>
      <vt:lpstr>Office Theme</vt:lpstr>
      <vt:lpstr>Business Questions: Understanding Clients</vt:lpstr>
      <vt:lpstr>Understanding Clients:  Focal Business Questions</vt:lpstr>
      <vt:lpstr>Client Characteristics</vt:lpstr>
      <vt:lpstr>Comparing Clients to Each 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 and RStudio</dc:title>
  <dc:creator>Goran Kuljanin</dc:creator>
  <cp:lastModifiedBy>Goran Kuljanin</cp:lastModifiedBy>
  <cp:revision>138</cp:revision>
  <dcterms:created xsi:type="dcterms:W3CDTF">2020-09-04T15:14:19Z</dcterms:created>
  <dcterms:modified xsi:type="dcterms:W3CDTF">2022-12-31T17:42:40Z</dcterms:modified>
</cp:coreProperties>
</file>