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2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8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1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1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36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7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2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8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94F1-D507-4F3A-A85A-4B7FE4362D5F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F5C8-6013-4693-B6CB-472BFD86F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42406" y="1065945"/>
            <a:ext cx="10800000" cy="5399490"/>
            <a:chOff x="856706" y="1008795"/>
            <a:chExt cx="10800000" cy="5399490"/>
          </a:xfrm>
        </p:grpSpPr>
        <p:sp>
          <p:nvSpPr>
            <p:cNvPr id="11" name="文本框 10"/>
            <p:cNvSpPr txBox="1"/>
            <p:nvPr/>
          </p:nvSpPr>
          <p:spPr>
            <a:xfrm>
              <a:off x="915490" y="1039190"/>
              <a:ext cx="1409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i-1</a:t>
              </a:r>
              <a:r>
                <a:rPr lang="zh-CN" altLang="en-US" dirty="0" smtClean="0"/>
                <a:t>个切片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54085" y="1039190"/>
              <a:ext cx="1211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i</a:t>
              </a:r>
              <a:r>
                <a:rPr lang="zh-CN" altLang="en-US" dirty="0" smtClean="0"/>
                <a:t>个切片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79853" y="1008795"/>
              <a:ext cx="1451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i+1</a:t>
              </a:r>
              <a:r>
                <a:rPr lang="zh-CN" altLang="en-US" dirty="0" smtClean="0"/>
                <a:t>个切片</a:t>
              </a:r>
              <a:endParaRPr lang="zh-CN" altLang="en-US" dirty="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856706" y="1008795"/>
              <a:ext cx="10800000" cy="5399490"/>
              <a:chOff x="948146" y="563025"/>
              <a:chExt cx="10800000" cy="539949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51315" y="1045029"/>
                <a:ext cx="7200000" cy="360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文档 8"/>
              <p:cNvSpPr/>
              <p:nvPr/>
            </p:nvSpPr>
            <p:spPr>
              <a:xfrm rot="5400000">
                <a:off x="66901" y="2360615"/>
                <a:ext cx="3600000" cy="968828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流程图: 文档 9"/>
              <p:cNvSpPr/>
              <p:nvPr/>
            </p:nvSpPr>
            <p:spPr>
              <a:xfrm rot="16200000">
                <a:off x="8235729" y="2360614"/>
                <a:ext cx="3600000" cy="968828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右箭头 4"/>
              <p:cNvSpPr/>
              <p:nvPr/>
            </p:nvSpPr>
            <p:spPr>
              <a:xfrm>
                <a:off x="948146" y="1789067"/>
                <a:ext cx="10800000" cy="1800000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494065" y="4953049"/>
              <a:ext cx="9389566" cy="8720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Equation" r:id="rId3" imgW="5879880" imgH="545760" progId="Equation.DSMT4">
                      <p:embed/>
                    </p:oleObj>
                  </mc:Choice>
                  <mc:Fallback>
                    <p:oleObj name="Equation" r:id="rId3" imgW="5879880" imgH="5457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94065" y="4953049"/>
                            <a:ext cx="9389566" cy="8720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椭圆 15"/>
              <p:cNvSpPr/>
              <p:nvPr/>
            </p:nvSpPr>
            <p:spPr>
              <a:xfrm>
                <a:off x="2351315" y="5090482"/>
                <a:ext cx="2197825" cy="8720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280365" y="5084587"/>
                <a:ext cx="2389415" cy="8720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804410" y="5086535"/>
                <a:ext cx="2197825" cy="8720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377440" y="4160521"/>
                <a:ext cx="628650" cy="9650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8643126" y="4153013"/>
                <a:ext cx="872123" cy="9383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5892532" y="4153013"/>
                <a:ext cx="10790" cy="93157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2351315" y="83439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9551315" y="81246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2354579" y="914400"/>
                <a:ext cx="720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4239267" y="56302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h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416442" y="3719695"/>
                <a:ext cx="1188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吸收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色散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257800" y="3726500"/>
                <a:ext cx="1421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非线性效应</a:t>
                </a:r>
                <a:endParaRPr lang="zh-CN" altLang="en-US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383247" y="3724640"/>
                <a:ext cx="1188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吸收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色散</a:t>
                </a:r>
                <a:endParaRPr lang="zh-CN" altLang="en-US" dirty="0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510885" y="1291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非线性薛定谔方程</a:t>
            </a:r>
            <a:r>
              <a:rPr lang="zh-CN" altLang="en-US" dirty="0"/>
              <a:t>的分步傅立叶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_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96938" y="826532"/>
          <a:ext cx="10967402" cy="587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0045440" imgH="5384520" progId="Equation.DSMT4">
                  <p:embed/>
                </p:oleObj>
              </mc:Choice>
              <mc:Fallback>
                <p:oleObj name="Equation" r:id="rId3" imgW="10045440" imgH="538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938" y="826532"/>
                        <a:ext cx="10967402" cy="5878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429500" y="6320790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郭晓杨</a:t>
            </a:r>
            <a:r>
              <a:rPr lang="en-US" altLang="zh-CN" dirty="0" smtClean="0"/>
              <a:t>[</a:t>
            </a:r>
            <a:r>
              <a:rPr lang="zh-CN" altLang="en-US" dirty="0"/>
              <a:t>脉冲在非线性介质中的传输</a:t>
            </a:r>
            <a:r>
              <a:rPr lang="en-US" altLang="zh-CN" dirty="0" smtClean="0"/>
              <a:t>2.ppt]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10885" y="1291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非线性薛定谔方程</a:t>
            </a:r>
            <a:r>
              <a:rPr lang="zh-CN" altLang="en-US" dirty="0"/>
              <a:t>的分步傅立叶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_</a:t>
            </a:r>
            <a:r>
              <a:rPr lang="zh-CN" altLang="en-US" dirty="0" smtClean="0"/>
              <a:t>理论推导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9443" y="438272"/>
            <a:ext cx="782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考虑自相位调制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689"/>
            <a:ext cx="3058886" cy="22941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6033"/>
            <a:ext cx="3058886" cy="2294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870" y="5654317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gamma=1/(W*km)</a:t>
            </a:r>
            <a:r>
              <a:rPr lang="en-US" altLang="zh-CN" dirty="0"/>
              <a:t>,L=3*km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609" y="3116032"/>
            <a:ext cx="3058887" cy="2294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886" y="822061"/>
            <a:ext cx="3058887" cy="22941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18755" y="5672606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 smtClean="0"/>
              <a:t>gamma=1</a:t>
            </a:r>
            <a:r>
              <a:rPr lang="en-US" altLang="zh-CN" dirty="0" smtClean="0"/>
              <a:t>0</a:t>
            </a:r>
            <a:r>
              <a:rPr lang="pl-PL" altLang="zh-CN" dirty="0" smtClean="0"/>
              <a:t>/(</a:t>
            </a:r>
            <a:r>
              <a:rPr lang="pl-PL" altLang="zh-CN" dirty="0"/>
              <a:t>W*km)</a:t>
            </a:r>
            <a:r>
              <a:rPr lang="en-US" altLang="zh-CN" dirty="0"/>
              <a:t>,L=3*km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496" y="3110775"/>
            <a:ext cx="3058887" cy="2294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771" y="817773"/>
            <a:ext cx="3058887" cy="22941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15740" y="5654317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gamma=1/(W*km)</a:t>
            </a:r>
            <a:r>
              <a:rPr lang="en-US" altLang="zh-CN" dirty="0"/>
              <a:t>,</a:t>
            </a:r>
            <a:r>
              <a:rPr lang="en-US" altLang="zh-CN" dirty="0" smtClean="0"/>
              <a:t>L=10*km;</a:t>
            </a:r>
            <a:endParaRPr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6658" y="3116032"/>
            <a:ext cx="3039150" cy="22793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220" y="812516"/>
            <a:ext cx="3065896" cy="229942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236525" y="5654317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 smtClean="0"/>
              <a:t>gamma=1</a:t>
            </a:r>
            <a:r>
              <a:rPr lang="en-US" altLang="zh-CN" dirty="0" smtClean="0"/>
              <a:t>0</a:t>
            </a:r>
            <a:r>
              <a:rPr lang="pl-PL" altLang="zh-CN" dirty="0" smtClean="0"/>
              <a:t>/(</a:t>
            </a:r>
            <a:r>
              <a:rPr lang="pl-PL" altLang="zh-CN" dirty="0"/>
              <a:t>W*km)</a:t>
            </a:r>
            <a:r>
              <a:rPr lang="en-US" altLang="zh-CN" dirty="0"/>
              <a:t>,</a:t>
            </a:r>
            <a:r>
              <a:rPr lang="en-US" altLang="zh-CN" dirty="0" smtClean="0"/>
              <a:t>L=10*km;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2536371" y="6128657"/>
            <a:ext cx="597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随着自相位调制强度的增加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谱宽变宽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并且调制变浅</a:t>
            </a:r>
            <a:r>
              <a:rPr lang="en-US" altLang="zh-CN" dirty="0" smtClean="0"/>
              <a:t>,</a:t>
            </a:r>
            <a:r>
              <a:rPr lang="zh-CN" altLang="en-US" dirty="0" smtClean="0"/>
              <a:t>时域脉冲形状不变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510885" y="1291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非线性薛定谔方程</a:t>
            </a:r>
            <a:r>
              <a:rPr lang="zh-CN" altLang="en-US" dirty="0"/>
              <a:t>的分步傅立叶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数据模拟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0086" y="424543"/>
            <a:ext cx="593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只考虑二阶色散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119" y="778677"/>
            <a:ext cx="30480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119" y="3064677"/>
            <a:ext cx="3063557" cy="22976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78405" y="5743345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beta2=5*ps^2/km;</a:t>
            </a:r>
          </a:p>
          <a:p>
            <a:r>
              <a:rPr lang="en-US" altLang="zh-CN" dirty="0" smtClean="0"/>
              <a:t>L=3km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9" y="793875"/>
            <a:ext cx="3048000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0" y="3079876"/>
            <a:ext cx="3048000" cy="228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753" y="5619113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beta2=1*ps^2/km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L=1km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319" y="793875"/>
            <a:ext cx="3048000" cy="228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319" y="3064677"/>
            <a:ext cx="3068267" cy="2301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44462" y="5619112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beta2=5*ps^2/km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L=1km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2727" y="809074"/>
            <a:ext cx="3095859" cy="232189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0318" y="3079875"/>
            <a:ext cx="3027737" cy="227080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823722" y="5619111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beta2=1*ps^2/km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L=3km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83429" y="6389676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随着色散量的增加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脉冲宽度变宽</a:t>
            </a:r>
            <a:r>
              <a:rPr lang="en-US" altLang="zh-CN" dirty="0" smtClean="0"/>
              <a:t>,</a:t>
            </a:r>
            <a:r>
              <a:rPr lang="zh-CN" altLang="en-US" dirty="0" smtClean="0"/>
              <a:t>频谱不变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510885" y="1291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非线性薛定谔方程</a:t>
            </a:r>
            <a:r>
              <a:rPr lang="zh-CN" altLang="en-US" dirty="0"/>
              <a:t>的分步傅立叶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数据模拟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8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0086" y="424543"/>
            <a:ext cx="593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只考虑</a:t>
            </a:r>
            <a:r>
              <a:rPr lang="zh-CN" altLang="en-US" dirty="0"/>
              <a:t>三</a:t>
            </a:r>
            <a:r>
              <a:rPr lang="zh-CN" altLang="en-US" dirty="0" smtClean="0"/>
              <a:t>阶色散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636"/>
            <a:ext cx="2870200" cy="215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11286"/>
            <a:ext cx="2873828" cy="2155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1058636"/>
            <a:ext cx="2870200" cy="2152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201" y="3211287"/>
            <a:ext cx="2870200" cy="2152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144" y="1055916"/>
            <a:ext cx="2870201" cy="21526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144" y="3209350"/>
            <a:ext cx="2859315" cy="214448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72200" y="5486400"/>
            <a:ext cx="23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beta3=5 ps^3/km</a:t>
            </a:r>
          </a:p>
          <a:p>
            <a:r>
              <a:rPr lang="en-US" altLang="zh-CN" dirty="0" smtClean="0"/>
              <a:t>L=3*km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5714" y="5486400"/>
            <a:ext cx="23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beta3=3 ps^3/km</a:t>
            </a:r>
          </a:p>
          <a:p>
            <a:r>
              <a:rPr lang="en-US" altLang="zh-CN" dirty="0" smtClean="0"/>
              <a:t>L=3*km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771" y="5486400"/>
            <a:ext cx="23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beta3=1 ps^3/km</a:t>
            </a:r>
          </a:p>
          <a:p>
            <a:r>
              <a:rPr lang="en-US" altLang="zh-CN" dirty="0" smtClean="0"/>
              <a:t>L=3*km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459" y="1045816"/>
            <a:ext cx="2883668" cy="21627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8829" y="3197682"/>
            <a:ext cx="2873831" cy="215537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339943" y="5486400"/>
            <a:ext cx="23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beta3=10 ps^3/km</a:t>
            </a:r>
          </a:p>
          <a:p>
            <a:r>
              <a:rPr lang="en-US" altLang="zh-CN" dirty="0" smtClean="0"/>
              <a:t>L=3*km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13314" y="6132731"/>
            <a:ext cx="633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随着三阶色散的增强</a:t>
            </a:r>
            <a:r>
              <a:rPr lang="en-US" altLang="zh-CN" dirty="0" smtClean="0"/>
              <a:t>,</a:t>
            </a:r>
            <a:r>
              <a:rPr lang="zh-CN" altLang="en-US" dirty="0" smtClean="0"/>
              <a:t>脉冲时域脉冲调制深度和宽度随着增加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频谱不变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510885" y="1291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非线性薛定谔方程</a:t>
            </a:r>
            <a:r>
              <a:rPr lang="zh-CN" altLang="en-US" dirty="0"/>
              <a:t>的分步傅立叶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数据模拟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7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657" y="707571"/>
            <a:ext cx="2405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情形一</a:t>
            </a:r>
            <a:r>
              <a:rPr lang="en-US" altLang="zh-CN" sz="1100" dirty="0" smtClean="0"/>
              <a:t>:</a:t>
            </a:r>
          </a:p>
          <a:p>
            <a:r>
              <a:rPr lang="en-US" altLang="zh-CN" sz="1100" dirty="0" smtClean="0"/>
              <a:t>A0=1;a=0; alpha=0,beta2=5ps^2/km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smtClean="0"/>
              <a:t>beta3=5ps^3/km;</a:t>
            </a:r>
            <a:r>
              <a:rPr lang="pl-PL" altLang="zh-CN" sz="1100" dirty="0" smtClean="0"/>
              <a:t>gamma=3</a:t>
            </a:r>
            <a:r>
              <a:rPr lang="pl-PL" altLang="zh-CN" sz="1100" dirty="0"/>
              <a:t>/(</a:t>
            </a:r>
            <a:r>
              <a:rPr lang="pl-PL" altLang="zh-CN" sz="1100" dirty="0" smtClean="0"/>
              <a:t>W*km</a:t>
            </a:r>
            <a:r>
              <a:rPr lang="en-US" altLang="zh-CN" sz="1100" dirty="0" smtClean="0"/>
              <a:t>);</a:t>
            </a:r>
            <a:endParaRPr lang="pl-PL" altLang="zh-CN" sz="1100" dirty="0"/>
          </a:p>
          <a:p>
            <a:r>
              <a:rPr lang="en-US" altLang="zh-CN" sz="1100" dirty="0" smtClean="0"/>
              <a:t>L=1km;</a:t>
            </a:r>
            <a:endParaRPr lang="en-US" altLang="zh-CN" sz="1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3551"/>
            <a:ext cx="3073398" cy="23050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38599"/>
            <a:ext cx="3073399" cy="23050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98" y="1720032"/>
            <a:ext cx="3091422" cy="23185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398" y="4038598"/>
            <a:ext cx="3073400" cy="2305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26971" y="707571"/>
            <a:ext cx="2405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情形二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A0=1;a=0; alpha=0,beta2=5ps^2/km;</a:t>
            </a:r>
          </a:p>
          <a:p>
            <a:r>
              <a:rPr lang="en-US" altLang="zh-CN" sz="1100" dirty="0"/>
              <a:t>beta3=5ps^3/km;</a:t>
            </a:r>
            <a:r>
              <a:rPr lang="pl-PL" altLang="zh-CN" sz="1100" dirty="0"/>
              <a:t>gamma=</a:t>
            </a:r>
            <a:r>
              <a:rPr lang="en-US" altLang="zh-CN" sz="1100" dirty="0"/>
              <a:t>10</a:t>
            </a:r>
            <a:r>
              <a:rPr lang="pl-PL" altLang="zh-CN" sz="1100" dirty="0"/>
              <a:t>/(W*km</a:t>
            </a:r>
            <a:r>
              <a:rPr lang="en-US" altLang="zh-CN" sz="1100" dirty="0"/>
              <a:t>);</a:t>
            </a:r>
            <a:endParaRPr lang="pl-PL" altLang="zh-CN" sz="1100" dirty="0"/>
          </a:p>
          <a:p>
            <a:r>
              <a:rPr lang="en-US" altLang="zh-CN" sz="1100" dirty="0"/>
              <a:t>L=1km;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762" y="1733551"/>
            <a:ext cx="3091424" cy="23185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796" y="4038597"/>
            <a:ext cx="3073397" cy="2305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71655" y="707571"/>
            <a:ext cx="2405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情形三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A0=1;a=0; alpha=0,beta2=5ps^2/km;</a:t>
            </a:r>
          </a:p>
          <a:p>
            <a:r>
              <a:rPr lang="en-US" altLang="zh-CN" sz="1100" dirty="0"/>
              <a:t>beta3=10ps^3/km;</a:t>
            </a:r>
            <a:r>
              <a:rPr lang="pl-PL" altLang="zh-CN" sz="1100" dirty="0"/>
              <a:t>gamma=</a:t>
            </a:r>
            <a:r>
              <a:rPr lang="en-US" altLang="zh-CN" sz="1100" dirty="0"/>
              <a:t>3</a:t>
            </a:r>
            <a:r>
              <a:rPr lang="pl-PL" altLang="zh-CN" sz="1100" dirty="0"/>
              <a:t>/(W*km</a:t>
            </a:r>
            <a:r>
              <a:rPr lang="en-US" altLang="zh-CN" sz="1100" dirty="0"/>
              <a:t>);</a:t>
            </a:r>
            <a:endParaRPr lang="pl-PL" altLang="zh-CN" sz="1100" dirty="0"/>
          </a:p>
          <a:p>
            <a:r>
              <a:rPr lang="en-US" altLang="zh-CN" sz="1100" dirty="0"/>
              <a:t>L=1km;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2160" y="1720032"/>
            <a:ext cx="3087811" cy="23158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2160" y="4038593"/>
            <a:ext cx="3073401" cy="23050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677401" y="707570"/>
            <a:ext cx="2394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情形四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A0=1;a=0; alpha=0,beta2=5ps^2/km;</a:t>
            </a:r>
          </a:p>
          <a:p>
            <a:r>
              <a:rPr lang="en-US" altLang="zh-CN" sz="1100" dirty="0"/>
              <a:t>beta3=10ps^3/km;</a:t>
            </a:r>
            <a:r>
              <a:rPr lang="pl-PL" altLang="zh-CN" sz="1100" dirty="0"/>
              <a:t>gamma=</a:t>
            </a:r>
            <a:r>
              <a:rPr lang="en-US" altLang="zh-CN" sz="1100" dirty="0"/>
              <a:t>1</a:t>
            </a:r>
            <a:r>
              <a:rPr lang="pl-PL" altLang="zh-CN" sz="1100" dirty="0"/>
              <a:t>/(W*km</a:t>
            </a:r>
            <a:r>
              <a:rPr lang="en-US" altLang="zh-CN" sz="1100" dirty="0"/>
              <a:t>);</a:t>
            </a:r>
            <a:endParaRPr lang="pl-PL" altLang="zh-CN" sz="1100" dirty="0"/>
          </a:p>
          <a:p>
            <a:r>
              <a:rPr lang="en-US" altLang="zh-CN" sz="1100" dirty="0"/>
              <a:t>L=1km;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10885" y="1291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非线性薛定谔方程</a:t>
            </a:r>
            <a:r>
              <a:rPr lang="zh-CN" altLang="en-US" dirty="0"/>
              <a:t>的分步傅立叶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数据模拟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1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04" y="66676"/>
            <a:ext cx="4362450" cy="73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270</Words>
  <Application>Microsoft Office PowerPoint</Application>
  <PresentationFormat>宽屏</PresentationFormat>
  <Paragraphs>56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</cp:lastModifiedBy>
  <cp:revision>3</cp:revision>
  <dcterms:created xsi:type="dcterms:W3CDTF">2015-03-09T12:35:32Z</dcterms:created>
  <dcterms:modified xsi:type="dcterms:W3CDTF">2015-12-30T09:28:49Z</dcterms:modified>
</cp:coreProperties>
</file>