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4ebc9eb2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4ebc9eb2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4ebc9eb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4ebc9eb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ebc9eb2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ebc9eb2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4ebc9eb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4ebc9eb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ebc9eb2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ebc9eb2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4ebc9eb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4ebc9eb2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ebc9eb2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4ebc9eb2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4ebc9eb2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4ebc9eb2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4ebc9eb2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4ebc9eb2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INTERFACE UTILIZANDO JAVAFX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rgbClr val="666666"/>
                </a:solidFill>
              </a:rPr>
              <a:t>Rildo</a:t>
            </a:r>
            <a:r>
              <a:rPr lang="pt-BR" sz="1600" dirty="0">
                <a:solidFill>
                  <a:srgbClr val="666666"/>
                </a:solidFill>
              </a:rPr>
              <a:t> Silva, Lucas </a:t>
            </a:r>
            <a:r>
              <a:rPr lang="pt-BR" sz="1600" dirty="0" err="1">
                <a:solidFill>
                  <a:srgbClr val="666666"/>
                </a:solidFill>
              </a:rPr>
              <a:t>Zonzini</a:t>
            </a:r>
            <a:r>
              <a:rPr lang="pt-BR" sz="1600" dirty="0">
                <a:solidFill>
                  <a:srgbClr val="666666"/>
                </a:solidFill>
              </a:rPr>
              <a:t>, Ingrid Vitória, José Francisco, Ramon Alencar</a:t>
            </a: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Abas da interface: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0250"/>
            <a:ext cx="3056200" cy="21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727" y="1480237"/>
            <a:ext cx="3028547" cy="21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3962" y="1475457"/>
            <a:ext cx="3056200" cy="219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Criando as abas do programa: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1466850"/>
            <a:ext cx="45148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Desabilitando o fechamento das abas e criando tabelas: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170125"/>
            <a:ext cx="82105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Centralizando as colunas da tabela: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09663"/>
            <a:ext cx="60960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Conteúdo aba “Seguro de Vida”: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471613"/>
            <a:ext cx="75819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Centralizando as colunas da tabela: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419225"/>
            <a:ext cx="62293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Conteúdo da aba “Relatórios”: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433513"/>
            <a:ext cx="73152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Centralizando as colunas da tabela: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175" y="1170125"/>
            <a:ext cx="50296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Inicializando interface: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75" y="2214563"/>
            <a:ext cx="33718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Apresentação na tela (16:9)</PresentationFormat>
  <Paragraphs>11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INTERFACE UTILIZANDO JAVAFX</vt:lpstr>
      <vt:lpstr>Criando as abas do programa:</vt:lpstr>
      <vt:lpstr>Desabilitando o fechamento das abas e criando tabelas:</vt:lpstr>
      <vt:lpstr>Centralizando as colunas da tabela:</vt:lpstr>
      <vt:lpstr>Conteúdo aba “Seguro de Vida”:</vt:lpstr>
      <vt:lpstr>Centralizando as colunas da tabela:</vt:lpstr>
      <vt:lpstr>Conteúdo da aba “Relatórios”:</vt:lpstr>
      <vt:lpstr>Centralizando as colunas da tabela:</vt:lpstr>
      <vt:lpstr>Inicializando interface:</vt:lpstr>
      <vt:lpstr>Abas da interface: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UTILIZANDO JAVAFX</dc:title>
  <cp:lastModifiedBy>Afya</cp:lastModifiedBy>
  <cp:revision>1</cp:revision>
  <dcterms:modified xsi:type="dcterms:W3CDTF">2024-04-03T11:49:02Z</dcterms:modified>
</cp:coreProperties>
</file>