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8" r:id="rId17"/>
    <p:sldId id="279" r:id="rId18"/>
    <p:sldId id="283" r:id="rId19"/>
    <p:sldId id="277" r:id="rId20"/>
    <p:sldId id="281" r:id="rId21"/>
    <p:sldId id="27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66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scope determines</a:t>
            </a:r>
            <a:r>
              <a:rPr lang="en-GB" baseline="0" dirty="0"/>
              <a:t> the lifetime of a variable; or another way to look at it, were the computer can read the variable. </a:t>
            </a:r>
            <a:r>
              <a:rPr lang="en-GB" baseline="0" dirty="0" err="1"/>
              <a:t>Matlab</a:t>
            </a:r>
            <a:r>
              <a:rPr lang="en-GB" baseline="0" dirty="0"/>
              <a:t> is an exception and will have its own slide. Scope is important for memory allocations, and it’s good to keep an eye on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Java example, a for-loop is shown where the </a:t>
            </a:r>
            <a:r>
              <a:rPr lang="en-GB" baseline="0" dirty="0" err="1"/>
              <a:t>println</a:t>
            </a:r>
            <a:r>
              <a:rPr lang="en-GB" baseline="0" dirty="0"/>
              <a:t> displays the value of </a:t>
            </a:r>
            <a:r>
              <a:rPr lang="en-GB" baseline="0" dirty="0" err="1"/>
              <a:t>i</a:t>
            </a:r>
            <a:r>
              <a:rPr lang="en-GB" baseline="0" dirty="0"/>
              <a:t>. The question is what the output in each case is.</a:t>
            </a:r>
          </a:p>
          <a:p>
            <a:r>
              <a:rPr lang="en-GB" baseline="0" dirty="0"/>
              <a:t>For(</a:t>
            </a:r>
            <a:r>
              <a:rPr lang="en-GB" baseline="0" dirty="0" err="1"/>
              <a:t>int</a:t>
            </a:r>
            <a:r>
              <a:rPr lang="en-GB" baseline="0" dirty="0"/>
              <a:t> I = 0; I &lt; 10; </a:t>
            </a:r>
            <a:r>
              <a:rPr lang="en-GB" baseline="0" dirty="0" err="1"/>
              <a:t>i</a:t>
            </a:r>
            <a:r>
              <a:rPr lang="en-GB" baseline="0" dirty="0"/>
              <a:t>++) {</a:t>
            </a:r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0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of the presentation: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a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Mutability (constant vs variable)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Scope and visibility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Preallocation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variable</a:t>
            </a:r>
            <a:r>
              <a:rPr lang="en-GB" baseline="0" dirty="0"/>
              <a:t> has an associated type (in statically typed languages), a variable name and a value. So in the java example of ‘</a:t>
            </a:r>
            <a:r>
              <a:rPr lang="en-GB" baseline="0" dirty="0" err="1"/>
              <a:t>int</a:t>
            </a:r>
            <a:r>
              <a:rPr lang="en-GB" baseline="0" dirty="0"/>
              <a:t> a = 5;’, </a:t>
            </a:r>
            <a:r>
              <a:rPr lang="en-GB" baseline="0" dirty="0" err="1"/>
              <a:t>int</a:t>
            </a:r>
            <a:r>
              <a:rPr lang="en-GB" baseline="0" dirty="0"/>
              <a:t> is the type, a is the variable name and 5 is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4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A1C-0BD3-47EB-8091-7E670F61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vs Arduino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EB7A4-4D30-4FF4-97BE-6DE0F39B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758" y="2438401"/>
            <a:ext cx="5426122" cy="2621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E5036-4F8D-4BEF-B5AA-633FE944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4" y="2438401"/>
            <a:ext cx="4501515" cy="28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fontAlgn="base"/>
            <a:r>
              <a:rPr lang="en-US"/>
              <a:t>Variables and types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will stop 2020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compatible!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compiling and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translated from programming language to bytecode</a:t>
            </a:r>
          </a:p>
          <a:p>
            <a:pPr lvl="1"/>
            <a:r>
              <a:rPr lang="en-GB" dirty="0"/>
              <a:t>This is all automatic</a:t>
            </a:r>
          </a:p>
          <a:p>
            <a:r>
              <a:rPr lang="en-GB" dirty="0"/>
              <a:t>Python keeps bytecode for faster performance</a:t>
            </a:r>
          </a:p>
          <a:p>
            <a:pPr lvl="1"/>
            <a:r>
              <a:rPr lang="en-GB" dirty="0"/>
              <a:t>Only recompile when source has changed</a:t>
            </a:r>
          </a:p>
          <a:p>
            <a:r>
              <a:rPr lang="en-GB" dirty="0"/>
              <a:t>Bytecode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AAD4-CE12-49A7-9997-0FA61189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Arduino: compiled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583D-4403-4CD1-90E3-C3A045BD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is translated to machine code in one go (no bytecode)</a:t>
            </a:r>
          </a:p>
          <a:p>
            <a:r>
              <a:rPr lang="en-GB" dirty="0"/>
              <a:t>Compilation (and thus checking errors) happens before code is uploaded to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0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 and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Primitive data types</a:t>
            </a:r>
          </a:p>
          <a:p>
            <a:r>
              <a:rPr lang="en-GB" dirty="0"/>
              <a:t>Composite data types</a:t>
            </a:r>
          </a:p>
          <a:p>
            <a:r>
              <a:rPr lang="en-GB" dirty="0"/>
              <a:t>Abstract data types</a:t>
            </a:r>
          </a:p>
          <a:p>
            <a:r>
              <a:rPr lang="en-GB" dirty="0"/>
              <a:t>Type safety and type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0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  <a:p>
            <a:r>
              <a:rPr lang="en-GB" dirty="0"/>
              <a:t>Variable consists of:</a:t>
            </a:r>
          </a:p>
          <a:p>
            <a:pPr lvl="1"/>
            <a:r>
              <a:rPr lang="en-GB" dirty="0"/>
              <a:t>Variable name (identifier)</a:t>
            </a:r>
          </a:p>
          <a:p>
            <a:pPr lvl="1"/>
            <a:r>
              <a:rPr lang="en-GB" dirty="0"/>
              <a:t>Value</a:t>
            </a:r>
          </a:p>
          <a:p>
            <a:pPr lvl="2"/>
            <a:r>
              <a:rPr lang="en-GB" dirty="0"/>
              <a:t>In Python value has the type, not variable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D44135-7964-4EF9-9B29-F756EBE54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7"/>
          <a:stretch/>
        </p:blipFill>
        <p:spPr>
          <a:xfrm>
            <a:off x="4767262" y="4649787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4B22976-000A-4FF4-A209-F08A0DA60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5362" y="3084686"/>
          <a:ext cx="3096054" cy="22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7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1548027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173151-BEF5-4B86-A89B-FD1C292D9D02}"/>
              </a:ext>
            </a:extLst>
          </p:cNvPr>
          <p:cNvSpPr txBox="1">
            <a:spLocks/>
          </p:cNvSpPr>
          <p:nvPr/>
        </p:nvSpPr>
        <p:spPr>
          <a:xfrm>
            <a:off x="2667342" y="3985838"/>
            <a:ext cx="1929715" cy="458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Variable: a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CC552B9-6E50-403D-929B-18C1C895EE6A}"/>
              </a:ext>
            </a:extLst>
          </p:cNvPr>
          <p:cNvCxnSpPr>
            <a:cxnSpLocks/>
          </p:cNvCxnSpPr>
          <p:nvPr/>
        </p:nvCxnSpPr>
        <p:spPr>
          <a:xfrm>
            <a:off x="4597057" y="4214911"/>
            <a:ext cx="121130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0F74-8826-4AEA-92E3-8BAAF0E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6CAFD-F15E-41A5-9E7E-1D8437E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Lifetime of a variable</a:t>
            </a:r>
          </a:p>
          <a:p>
            <a:r>
              <a:rPr lang="en-GB" dirty="0"/>
              <a:t>Important for memory allocations</a:t>
            </a:r>
          </a:p>
          <a:p>
            <a:r>
              <a:rPr lang="en-GB" dirty="0"/>
              <a:t>Be aware of scope: prevent unwanted variables!</a:t>
            </a:r>
          </a:p>
        </p:txBody>
      </p:sp>
    </p:spTree>
    <p:extLst>
      <p:ext uri="{BB962C8B-B14F-4D97-AF65-F5344CB8AC3E}">
        <p14:creationId xmlns:p14="http://schemas.microsoft.com/office/powerpoint/2010/main" val="3205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5647-5EDA-4CE4-ADD1-42191E2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9FFF8D-0262-41D0-9E76-021CAD9B6DF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5342310"/>
            <a:ext cx="2338216" cy="66151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DB3DC109-9BDA-44F6-832D-6CD948359502}"/>
              </a:ext>
            </a:extLst>
          </p:cNvPr>
          <p:cNvSpPr txBox="1">
            <a:spLocks/>
          </p:cNvSpPr>
          <p:nvPr/>
        </p:nvSpPr>
        <p:spPr>
          <a:xfrm>
            <a:off x="9303393" y="2975867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A2DA331-766B-40B8-8F5E-C5C95A71A205}"/>
              </a:ext>
            </a:extLst>
          </p:cNvPr>
          <p:cNvSpPr txBox="1">
            <a:spLocks/>
          </p:cNvSpPr>
          <p:nvPr/>
        </p:nvSpPr>
        <p:spPr>
          <a:xfrm>
            <a:off x="8706493" y="5793532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66F551A-D3C2-4692-8C6C-A90E3C6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" y="2141910"/>
            <a:ext cx="8010525" cy="3200400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518F5B5-B4C6-4654-B153-33B4B94F8C1C}"/>
              </a:ext>
            </a:extLst>
          </p:cNvPr>
          <p:cNvCxnSpPr>
            <a:cxnSpLocks/>
          </p:cNvCxnSpPr>
          <p:nvPr/>
        </p:nvCxnSpPr>
        <p:spPr>
          <a:xfrm flipH="1">
            <a:off x="7264400" y="3160811"/>
            <a:ext cx="17907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types?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Allocation</a:t>
            </a:r>
            <a:r>
              <a:rPr lang="en-GB" b="1" dirty="0"/>
              <a:t> </a:t>
            </a:r>
            <a:r>
              <a:rPr lang="en-GB" dirty="0"/>
              <a:t>of memory</a:t>
            </a:r>
          </a:p>
          <a:p>
            <a:r>
              <a:rPr lang="en-GB" dirty="0"/>
              <a:t>Define</a:t>
            </a:r>
            <a:r>
              <a:rPr lang="en-GB" b="1" dirty="0"/>
              <a:t> </a:t>
            </a:r>
            <a:r>
              <a:rPr lang="en-GB" dirty="0"/>
              <a:t>operations possible</a:t>
            </a:r>
          </a:p>
          <a:p>
            <a:r>
              <a:rPr lang="en-GB" dirty="0"/>
              <a:t>Type safety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727-B338-4CF3-B970-2952185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Strong, dynamical and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8F4-0D8F-43E1-9F29-9155F8D2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Strong:</a:t>
            </a:r>
          </a:p>
          <a:p>
            <a:pPr lvl="1"/>
            <a:r>
              <a:rPr lang="en-GB" dirty="0"/>
              <a:t>When you have assigned a type to a </a:t>
            </a:r>
            <a:r>
              <a:rPr lang="en-GB" i="1" dirty="0"/>
              <a:t>value</a:t>
            </a:r>
            <a:r>
              <a:rPr lang="en-GB" dirty="0"/>
              <a:t> (not the variable!) it will keep that type </a:t>
            </a:r>
          </a:p>
          <a:p>
            <a:pPr lvl="1"/>
            <a:r>
              <a:rPr lang="en-GB" dirty="0"/>
              <a:t>E.g. string of numbers will not suddenly become number</a:t>
            </a:r>
          </a:p>
          <a:p>
            <a:r>
              <a:rPr lang="en-GB" dirty="0"/>
              <a:t>Dynamically:</a:t>
            </a:r>
          </a:p>
          <a:p>
            <a:pPr lvl="1"/>
            <a:r>
              <a:rPr lang="en-GB" i="1" dirty="0"/>
              <a:t>Variables </a:t>
            </a:r>
            <a:r>
              <a:rPr lang="en-GB" dirty="0"/>
              <a:t>(not values) can change type</a:t>
            </a:r>
          </a:p>
          <a:p>
            <a:pPr lvl="1"/>
            <a:r>
              <a:rPr lang="en-GB" dirty="0"/>
              <a:t>Implicit:</a:t>
            </a:r>
          </a:p>
          <a:p>
            <a:pPr lvl="2"/>
            <a:r>
              <a:rPr lang="en-GB" dirty="0"/>
              <a:t>Do not declare the type of variables beforehand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6598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43945"/>
          <a:ext cx="12192000" cy="516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Whole numbers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Floating-point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32-bit number with digits after decimal place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1296513">
                <a:tc>
                  <a:txBody>
                    <a:bodyPr/>
                    <a:lstStyle/>
                    <a:p>
                      <a:r>
                        <a:rPr lang="en-GB" sz="2800" dirty="0"/>
                        <a:t>Double precision 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64-bit number with digits after decimal place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1030561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that’s either true or false (0 or 1)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  <a:tr h="59342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 list of ASCII characters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5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7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690688"/>
          <a:ext cx="12192000" cy="239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of any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Dictionary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dict</a:t>
                      </a:r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‘Rows’  of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r>
              <a:rPr lang="en-GB" dirty="0"/>
              <a:t>Cores can be same (homogenous) or different (heterogenous)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  <a:p>
            <a:r>
              <a:rPr lang="en-GB" dirty="0"/>
              <a:t>Sometimes 2 threads per core (hyperthreading)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3263</TotalTime>
  <Words>1154</Words>
  <Application>Microsoft Office PowerPoint</Application>
  <PresentationFormat>Widescreen</PresentationFormat>
  <Paragraphs>223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Cache vs RAM</vt:lpstr>
      <vt:lpstr>RAM: random-access memory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Python vs Arduino syntax</vt:lpstr>
      <vt:lpstr>Why Python?</vt:lpstr>
      <vt:lpstr>Python 2 vs Python 3</vt:lpstr>
      <vt:lpstr>Python: compiling and interpreted</vt:lpstr>
      <vt:lpstr>Arduino: compiled language</vt:lpstr>
      <vt:lpstr>Variables and types</vt:lpstr>
      <vt:lpstr>Content</vt:lpstr>
      <vt:lpstr>What is a variable</vt:lpstr>
      <vt:lpstr>What is a variable</vt:lpstr>
      <vt:lpstr>Scope</vt:lpstr>
      <vt:lpstr>Scope </vt:lpstr>
      <vt:lpstr>Why data types?</vt:lpstr>
      <vt:lpstr>Python: Strong, dynamical and implicit</vt:lpstr>
      <vt:lpstr>Primitive data types in Python</vt:lpstr>
      <vt:lpstr>Composite data types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</cp:lastModifiedBy>
  <cp:revision>183</cp:revision>
  <dcterms:created xsi:type="dcterms:W3CDTF">2018-05-07T05:20:30Z</dcterms:created>
  <dcterms:modified xsi:type="dcterms:W3CDTF">2019-09-02T11:45:55Z</dcterms:modified>
</cp:coreProperties>
</file>