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9" r:id="rId2"/>
    <p:sldId id="27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268" r:id="rId12"/>
    <p:sldId id="317" r:id="rId13"/>
    <p:sldId id="271" r:id="rId14"/>
    <p:sldId id="318" r:id="rId15"/>
    <p:sldId id="280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643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552C-E0FB-45E2-A101-ECC7D678B809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45D42-44EC-4C4B-8E67-4D014EA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</a:t>
            </a:r>
            <a:r>
              <a:rPr lang="en-GB" baseline="0" dirty="0"/>
              <a:t> slide: how to write good code part 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82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time (part 1) we covered naming conventions, code layout and commenting.</a:t>
            </a:r>
          </a:p>
          <a:p>
            <a:endParaRPr lang="en-GB" dirty="0"/>
          </a:p>
          <a:p>
            <a:r>
              <a:rPr lang="en-GB" dirty="0"/>
              <a:t>We will cover part two today, discussing conceptualisation, externalisation and the use of functions. </a:t>
            </a:r>
          </a:p>
          <a:p>
            <a:r>
              <a:rPr lang="en-GB" dirty="0"/>
              <a:t>Conceptualisation </a:t>
            </a:r>
            <a:r>
              <a:rPr lang="en-GB" dirty="0">
                <a:sym typeface="Wingdings" panose="05000000000000000000" pitchFamily="2" charset="2"/>
              </a:rPr>
              <a:t> thinking about the best way to organise your code and variables, e.g. </a:t>
            </a:r>
            <a:r>
              <a:rPr lang="en-GB" dirty="0"/>
              <a:t>– don’t copy and paste, don’t use numbers in variable names </a:t>
            </a:r>
          </a:p>
          <a:p>
            <a:r>
              <a:rPr lang="en-GB" dirty="0"/>
              <a:t>Externalisation </a:t>
            </a:r>
            <a:r>
              <a:rPr lang="en-GB" dirty="0">
                <a:sym typeface="Wingdings" panose="05000000000000000000" pitchFamily="2" charset="2"/>
              </a:rPr>
              <a:t> if you run code on a different machine, it should still work, e.g. don’t use cd, don’t hard code variables, use </a:t>
            </a:r>
            <a:r>
              <a:rPr lang="en-GB" dirty="0" err="1">
                <a:sym typeface="Wingdings" panose="05000000000000000000" pitchFamily="2" charset="2"/>
              </a:rPr>
              <a:t>fullfile</a:t>
            </a:r>
            <a:r>
              <a:rPr lang="en-GB" dirty="0">
                <a:sym typeface="Wingdings" panose="05000000000000000000" pitchFamily="2" charset="2"/>
              </a:rPr>
              <a:t> to access saved files or to save figures and variables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Part three (next week) will cover debugging and testing your code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9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Always have triple quotes and explanation on first line. If whole explanation fits on a line, use one-line docstring, otherwise you need to do multiple lines, where last line is triple quotes.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62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</a:t>
            </a:r>
            <a:r>
              <a:rPr lang="en-GB" baseline="0" dirty="0"/>
              <a:t> would you use functions?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It compartmentalizes your code, meaning you can use pieces of code in different analyses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It makes your code easier to share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It makes the code easier to reuse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It reduces your workspace clutter, which is related to the idea of scope. This is mainly seen in </a:t>
            </a:r>
            <a:r>
              <a:rPr lang="en-GB" baseline="0" dirty="0" err="1"/>
              <a:t>Matlab</a:t>
            </a:r>
            <a:r>
              <a:rPr lang="en-GB" baseline="0" dirty="0"/>
              <a:t>, where you only have the output of a function in your workspace, not all the intermediate variables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/>
              <a:t>It allows you to make an API </a:t>
            </a:r>
            <a:r>
              <a:rPr lang="en-GB" dirty="0"/>
              <a:t>(Application programming interface)</a:t>
            </a:r>
            <a:r>
              <a:rPr lang="en-GB" baseline="0" dirty="0"/>
              <a:t> for other people to 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1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example code, sequence is not saved outside, so you don’t have the list of Fibonacci in your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93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Another</a:t>
            </a:r>
            <a:r>
              <a:rPr lang="en-GB" baseline="0" dirty="0"/>
              <a:t> important thing for coding is conceptualisation. This means knowing the concepts in your code and using it to </a:t>
            </a:r>
            <a:r>
              <a:rPr lang="en-GB" baseline="0" dirty="0" err="1"/>
              <a:t>optimalize</a:t>
            </a:r>
            <a:r>
              <a:rPr lang="en-GB" baseline="0" dirty="0"/>
              <a:t> it. This slide lists examples of poor conceptualisation: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Copy and pasting code, this means that you could have written a loop or a function to do what you are trying to do.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Numbers in variable names. Unless it is a physical constant, you would ideally use arrays, cell arrays or vectors for these cases, because if you are numbering things, they are probably part of the same concept.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Using </a:t>
            </a:r>
            <a:r>
              <a:rPr lang="en-GB" baseline="0" dirty="0" err="1"/>
              <a:t>eval</a:t>
            </a:r>
            <a:r>
              <a:rPr lang="en-GB" baseline="0" dirty="0"/>
              <a:t> (in </a:t>
            </a:r>
            <a:r>
              <a:rPr lang="en-GB" baseline="0" dirty="0" err="1"/>
              <a:t>Matlab</a:t>
            </a:r>
            <a:r>
              <a:rPr lang="en-GB" baseline="0" dirty="0"/>
              <a:t>), this means you are transforming strings into code, which you should in principle never do.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Using clear/clear all. </a:t>
            </a:r>
            <a:r>
              <a:rPr lang="en-GB" baseline="0" dirty="0" err="1"/>
              <a:t>Functionising</a:t>
            </a:r>
            <a:r>
              <a:rPr lang="en-GB" baseline="0" dirty="0"/>
              <a:t> should take care of superfluous variables. Also, this causes your code to do unexpected things if there are already variables in the workspace previously.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37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Externalisation is important for your</a:t>
            </a:r>
            <a:r>
              <a:rPr lang="en-GB" baseline="0" dirty="0"/>
              <a:t> code to work as a separate entity, allowing it to work on a range of computers and by a range of users. Some signs of poor conceptualisation: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Using ‘cd’ in your code (i.e. moving to a certain folder). This will usually not work on other computers, and may even cause your function to not be able to run twice in a row.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Hardcoding numbers that are used more than once, or should be changed by a user. These should be variables (and in some cases even input variables).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Hardcoding any type of path, this will cause the code to error on other computers.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Adding code to your path in the code (this includes downloading packages, though in some cases it is allowed, e.g. when using jQuery).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90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9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9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094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818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7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4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660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4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02127-F9A8-4410-95C3-55BC73E8216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0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#introdu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10359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How to write good Python code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72C4-343C-4A14-8371-3A86E374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A4ED-A64E-4152-B039-A134CBB7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 and function names: </a:t>
            </a:r>
            <a:r>
              <a:rPr lang="en-GB" dirty="0" err="1"/>
              <a:t>lowercase_with_underscores</a:t>
            </a:r>
            <a:endParaRPr lang="en-GB" dirty="0"/>
          </a:p>
          <a:p>
            <a:r>
              <a:rPr lang="en-GB" dirty="0"/>
              <a:t>Class names: </a:t>
            </a:r>
            <a:r>
              <a:rPr lang="en-GB" dirty="0" err="1"/>
              <a:t>CapWords</a:t>
            </a:r>
            <a:endParaRPr lang="en-GB" dirty="0"/>
          </a:p>
          <a:p>
            <a:r>
              <a:rPr lang="en-GB" dirty="0"/>
              <a:t>Constants: UPPERCASE_WITH_UNDERSCORES</a:t>
            </a:r>
          </a:p>
          <a:p>
            <a:endParaRPr lang="en-GB" dirty="0"/>
          </a:p>
          <a:p>
            <a:r>
              <a:rPr lang="en-GB" dirty="0"/>
              <a:t>What to name your variables</a:t>
            </a:r>
          </a:p>
          <a:p>
            <a:pPr lvl="1"/>
            <a:r>
              <a:rPr lang="en-GB" dirty="0"/>
              <a:t>Descriptive vs short</a:t>
            </a:r>
          </a:p>
          <a:p>
            <a:pPr lvl="1"/>
            <a:r>
              <a:rPr lang="en-GB" dirty="0"/>
              <a:t>English</a:t>
            </a:r>
          </a:p>
          <a:p>
            <a:pPr lvl="1"/>
            <a:r>
              <a:rPr lang="en-GB" dirty="0"/>
              <a:t>Don’t use l, I, O as variable names</a:t>
            </a:r>
          </a:p>
          <a:p>
            <a:pPr lvl="1"/>
            <a:r>
              <a:rPr lang="en-GB" dirty="0"/>
              <a:t>No numbers</a:t>
            </a:r>
          </a:p>
        </p:txBody>
      </p:sp>
    </p:spTree>
    <p:extLst>
      <p:ext uri="{BB962C8B-B14F-4D97-AF65-F5344CB8AC3E}">
        <p14:creationId xmlns:p14="http://schemas.microsoft.com/office/powerpoint/2010/main" val="277744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functions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Compartmentalize</a:t>
            </a:r>
          </a:p>
          <a:p>
            <a:r>
              <a:rPr lang="en-GB" dirty="0"/>
              <a:t>Easier to share</a:t>
            </a:r>
          </a:p>
          <a:p>
            <a:r>
              <a:rPr lang="en-GB" dirty="0"/>
              <a:t>Easier to reuse</a:t>
            </a:r>
          </a:p>
          <a:p>
            <a:r>
              <a:rPr lang="en-GB" dirty="0"/>
              <a:t>Reduce workspace clutter</a:t>
            </a:r>
          </a:p>
          <a:p>
            <a:pPr lvl="1"/>
            <a:r>
              <a:rPr lang="en-GB" dirty="0"/>
              <a:t>Remember scope!</a:t>
            </a:r>
          </a:p>
          <a:p>
            <a:r>
              <a:rPr lang="en-GB" dirty="0"/>
              <a:t>Make an API/package</a:t>
            </a:r>
          </a:p>
        </p:txBody>
      </p:sp>
    </p:spTree>
    <p:extLst>
      <p:ext uri="{BB962C8B-B14F-4D97-AF65-F5344CB8AC3E}">
        <p14:creationId xmlns:p14="http://schemas.microsoft.com/office/powerpoint/2010/main" val="264553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1D30-BE22-4588-B8D6-B63175DB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 of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3679-A799-47DA-AB97-1AFBF767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Scope means the lifetime of a variable (i.e. in what parts of the code can I use a variable)</a:t>
            </a:r>
          </a:p>
          <a:p>
            <a:r>
              <a:rPr lang="en-GB" dirty="0"/>
              <a:t>Variables made in a function are not saved in memory!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E612E-E931-4059-BA8D-CC288B85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58" y="3902747"/>
            <a:ext cx="7201684" cy="227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2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Signs of poor conceptualisation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Copy and paste</a:t>
            </a:r>
          </a:p>
          <a:p>
            <a:r>
              <a:rPr lang="en-GB" dirty="0"/>
              <a:t>Numbers in variable names</a:t>
            </a:r>
          </a:p>
          <a:p>
            <a:r>
              <a:rPr lang="en-GB" dirty="0"/>
              <a:t>Using eval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4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AB56-3468-4C00-B5A0-AF1C6706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poor conceptualisation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8FFB3-065C-4050-97F6-5CD0CEBE5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5" y="1784956"/>
            <a:ext cx="4950970" cy="4267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DF8E5-6BC3-45B6-95E3-E21A4321C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65" y="2576806"/>
            <a:ext cx="6448818" cy="20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7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4A926-20F9-4BEB-8CC4-2DBE8080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Signs of poor externalisation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2A537E-2AE9-426F-8FA6-0BB8D96D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Hardcoding numbers that are used more than once</a:t>
            </a:r>
          </a:p>
          <a:p>
            <a:pPr lvl="1"/>
            <a:r>
              <a:rPr lang="en-GB" dirty="0"/>
              <a:t>Put into variable</a:t>
            </a:r>
          </a:p>
          <a:p>
            <a:r>
              <a:rPr lang="en-GB" dirty="0"/>
              <a:t>Hardcoding any type of path</a:t>
            </a:r>
          </a:p>
          <a:p>
            <a:pPr lvl="1"/>
            <a:r>
              <a:rPr lang="en-GB" dirty="0"/>
              <a:t>Use file separator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8AE12-6655-447A-8724-EE2867EAD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18" y="4115144"/>
            <a:ext cx="8849332" cy="19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3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92EC-E48A-41F6-925F-41B021AA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 this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7D14B-2C98-4676-A64C-789C7FC7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8740"/>
            <a:ext cx="7158970" cy="516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506596"/>
          </a:xfrm>
        </p:spPr>
        <p:txBody>
          <a:bodyPr>
            <a:normAutofit/>
          </a:bodyPr>
          <a:lstStyle/>
          <a:p>
            <a:r>
              <a:rPr lang="en-GB" dirty="0"/>
              <a:t>PEP 8: Python style</a:t>
            </a:r>
          </a:p>
          <a:p>
            <a:r>
              <a:rPr lang="en-GB" dirty="0" err="1"/>
              <a:t>Functionising</a:t>
            </a:r>
            <a:r>
              <a:rPr lang="en-GB" dirty="0"/>
              <a:t> </a:t>
            </a:r>
          </a:p>
          <a:p>
            <a:r>
              <a:rPr lang="en-GB" dirty="0"/>
              <a:t>Conceptualisation</a:t>
            </a:r>
          </a:p>
          <a:p>
            <a:r>
              <a:rPr lang="en-GB" dirty="0"/>
              <a:t>Externalisation</a:t>
            </a:r>
          </a:p>
          <a:p>
            <a:r>
              <a:rPr lang="en-GB" dirty="0"/>
              <a:t>Debugging </a:t>
            </a:r>
          </a:p>
          <a:p>
            <a:r>
              <a:rPr lang="en-GB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15642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09FE-3430-4101-815A-BBF2A730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PEP8 – Python 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BD6E-F1C8-477A-A5BA-07B5E431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PEP = Python Enhancement Proposal</a:t>
            </a:r>
          </a:p>
          <a:p>
            <a:r>
              <a:rPr lang="en-GB" dirty="0"/>
              <a:t>Guidelines for writing Python code</a:t>
            </a:r>
          </a:p>
          <a:p>
            <a:r>
              <a:rPr lang="en-GB" dirty="0"/>
              <a:t>Not necessary, but recommended!</a:t>
            </a:r>
          </a:p>
          <a:p>
            <a:r>
              <a:rPr lang="en-GB" dirty="0"/>
              <a:t>Designed to make code more readable</a:t>
            </a:r>
          </a:p>
          <a:p>
            <a:r>
              <a:rPr lang="en-GB" dirty="0">
                <a:hlinkClick r:id="rId2"/>
              </a:rPr>
              <a:t>https://www.python.org/dev/peps/pep-0008/#introduction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59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E140-9C59-44D2-AF74-D59FEC06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66E4-EEE2-4263-B307-4F4D1CEE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Indentation = 4 spaces (no tabs!)</a:t>
            </a:r>
          </a:p>
          <a:p>
            <a:r>
              <a:rPr lang="en-GB" dirty="0"/>
              <a:t>Line length = 79 characters</a:t>
            </a:r>
          </a:p>
          <a:p>
            <a:pPr lvl="1"/>
            <a:r>
              <a:rPr lang="en-GB" dirty="0"/>
              <a:t>When exceeding line length: return and align with opening delimiter</a:t>
            </a:r>
          </a:p>
          <a:p>
            <a:pPr lvl="1"/>
            <a:r>
              <a:rPr lang="en-GB" dirty="0"/>
              <a:t>When needed, add extra indentation.</a:t>
            </a:r>
          </a:p>
          <a:p>
            <a:r>
              <a:rPr lang="en-GB" dirty="0"/>
              <a:t>Blank lines: use for readability (i.e. create paragraphs)</a:t>
            </a:r>
          </a:p>
          <a:p>
            <a:r>
              <a:rPr lang="en-GB" dirty="0"/>
              <a:t>Imports on separate line</a:t>
            </a:r>
          </a:p>
          <a:p>
            <a:pPr lvl="1"/>
            <a:r>
              <a:rPr lang="en-GB" dirty="0"/>
              <a:t>Group imports: standard -&gt; third party -&gt; local</a:t>
            </a:r>
          </a:p>
          <a:p>
            <a:pPr lvl="1"/>
            <a:r>
              <a:rPr lang="en-GB" dirty="0"/>
              <a:t>Avoid ‘from X import *’</a:t>
            </a:r>
          </a:p>
          <a:p>
            <a:r>
              <a:rPr lang="en-GB" dirty="0"/>
              <a:t>Use whitespace only to increase readability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34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CB62-CC83-443B-BFFF-5620C01E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Comments: the most important part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BB7D9-96DA-468C-B933-FE1F8723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use them for ‘commenting out’ (you can if out stuff)</a:t>
            </a:r>
          </a:p>
          <a:p>
            <a:r>
              <a:rPr lang="en-GB" dirty="0"/>
              <a:t>3 different types of comments:</a:t>
            </a:r>
          </a:p>
          <a:p>
            <a:pPr lvl="1"/>
            <a:r>
              <a:rPr lang="en-GB" dirty="0"/>
              <a:t>Docstring</a:t>
            </a:r>
          </a:p>
          <a:p>
            <a:pPr lvl="1"/>
            <a:r>
              <a:rPr lang="en-GB" dirty="0"/>
              <a:t>Block comments</a:t>
            </a:r>
          </a:p>
          <a:p>
            <a:pPr lvl="1"/>
            <a:r>
              <a:rPr lang="en-GB" dirty="0"/>
              <a:t>Inline comments</a:t>
            </a:r>
          </a:p>
        </p:txBody>
      </p:sp>
    </p:spTree>
    <p:extLst>
      <p:ext uri="{BB962C8B-B14F-4D97-AF65-F5344CB8AC3E}">
        <p14:creationId xmlns:p14="http://schemas.microsoft.com/office/powerpoint/2010/main" val="300971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8EC7-8D2C-45BC-8A8B-1A89415D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96D9-ED74-44B1-953C-E608EDF4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comment of function, class or method</a:t>
            </a:r>
          </a:p>
          <a:p>
            <a:r>
              <a:rPr lang="en-GB" dirty="0"/>
              <a:t>First thing you should write when making a function</a:t>
            </a:r>
          </a:p>
          <a:p>
            <a:r>
              <a:rPr lang="en-GB" dirty="0"/>
              <a:t>Describes:</a:t>
            </a:r>
          </a:p>
          <a:p>
            <a:pPr lvl="1"/>
            <a:r>
              <a:rPr lang="en-GB" dirty="0"/>
              <a:t>What a function does </a:t>
            </a:r>
          </a:p>
          <a:p>
            <a:pPr lvl="1"/>
            <a:r>
              <a:rPr lang="en-GB" dirty="0"/>
              <a:t>The input variables</a:t>
            </a:r>
          </a:p>
          <a:p>
            <a:pPr lvl="1"/>
            <a:r>
              <a:rPr lang="en-GB" dirty="0"/>
              <a:t>The output variables</a:t>
            </a:r>
          </a:p>
          <a:p>
            <a:pPr lvl="1"/>
            <a:endParaRPr lang="en-GB" dirty="0"/>
          </a:p>
          <a:p>
            <a:r>
              <a:rPr lang="en-GB" dirty="0"/>
              <a:t>Has its own PEP: </a:t>
            </a:r>
            <a:r>
              <a:rPr lang="en-GB" dirty="0">
                <a:hlinkClick r:id="rId2"/>
              </a:rPr>
              <a:t>https://www.python.org/dev/peps/pep-0257/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52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71F4-C65D-4603-AD9E-C82F5016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docstring (suite2p)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96326-79F7-455D-A10F-6ABBA6CA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50624"/>
            <a:ext cx="10394781" cy="24092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7FBA9B-DCD0-4BB0-8C0E-0864C3ED9480}"/>
              </a:ext>
            </a:extLst>
          </p:cNvPr>
          <p:cNvSpPr/>
          <p:nvPr/>
        </p:nvSpPr>
        <p:spPr>
          <a:xfrm>
            <a:off x="1838227" y="1951348"/>
            <a:ext cx="5109328" cy="32993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E8D4E-32A2-4C65-8D9B-EB886694FA14}"/>
              </a:ext>
            </a:extLst>
          </p:cNvPr>
          <p:cNvSpPr/>
          <p:nvPr/>
        </p:nvSpPr>
        <p:spPr>
          <a:xfrm>
            <a:off x="1838227" y="2335024"/>
            <a:ext cx="5109328" cy="5684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595F7-A568-4515-9F9D-FB393DEA81C9}"/>
              </a:ext>
            </a:extLst>
          </p:cNvPr>
          <p:cNvSpPr/>
          <p:nvPr/>
        </p:nvSpPr>
        <p:spPr>
          <a:xfrm>
            <a:off x="1838226" y="2957193"/>
            <a:ext cx="9257121" cy="8795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F7AB7-D62E-457E-B848-FCDB1E6127DC}"/>
              </a:ext>
            </a:extLst>
          </p:cNvPr>
          <p:cNvSpPr txBox="1"/>
          <p:nvPr/>
        </p:nvSpPr>
        <p:spPr>
          <a:xfrm>
            <a:off x="961534" y="4703975"/>
            <a:ext cx="5986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>
                <a:solidFill>
                  <a:schemeClr val="accent1"/>
                </a:solidFill>
              </a:rPr>
              <a:t>Short description of what the function does</a:t>
            </a:r>
          </a:p>
          <a:p>
            <a:pPr marL="285750" indent="-285750">
              <a:buFontTx/>
              <a:buChar char="-"/>
            </a:pPr>
            <a:r>
              <a:rPr lang="en-GB" sz="2400" dirty="0">
                <a:solidFill>
                  <a:srgbClr val="7030A0"/>
                </a:solidFill>
              </a:rPr>
              <a:t>Input variables (optional)</a:t>
            </a:r>
          </a:p>
          <a:p>
            <a:pPr marL="285750" indent="-285750">
              <a:buFontTx/>
              <a:buChar char="-"/>
            </a:pPr>
            <a:r>
              <a:rPr lang="en-GB" sz="2400" dirty="0">
                <a:solidFill>
                  <a:schemeClr val="accent2"/>
                </a:solidFill>
              </a:rPr>
              <a:t>Output variables (optional)</a:t>
            </a:r>
          </a:p>
        </p:txBody>
      </p:sp>
    </p:spTree>
    <p:extLst>
      <p:ext uri="{BB962C8B-B14F-4D97-AF65-F5344CB8AC3E}">
        <p14:creationId xmlns:p14="http://schemas.microsoft.com/office/powerpoint/2010/main" val="404547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2C87-21B6-49F3-9BE6-34192C91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A8E5-EDF1-497C-A7E0-56EFDE22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lines of code in the text</a:t>
            </a:r>
          </a:p>
          <a:p>
            <a:r>
              <a:rPr lang="en-GB" dirty="0"/>
              <a:t>Start each line with # followed by space</a:t>
            </a:r>
          </a:p>
          <a:p>
            <a:r>
              <a:rPr lang="en-GB" dirty="0"/>
              <a:t>Usually used to explain what a certain part of the code does</a:t>
            </a:r>
          </a:p>
          <a:p>
            <a:endParaRPr lang="en-GB" dirty="0"/>
          </a:p>
          <a:p>
            <a:r>
              <a:rPr lang="en-GB" dirty="0"/>
              <a:t>Good practice: write beforehand to have an outline of your code</a:t>
            </a:r>
          </a:p>
        </p:txBody>
      </p:sp>
    </p:spTree>
    <p:extLst>
      <p:ext uri="{BB962C8B-B14F-4D97-AF65-F5344CB8AC3E}">
        <p14:creationId xmlns:p14="http://schemas.microsoft.com/office/powerpoint/2010/main" val="130459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4632-C0FB-40FC-9D4A-9ECAA749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Inline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7AD23-7B3C-4704-8F88-DB0FC07B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Single line comment, usually after a line of code</a:t>
            </a:r>
          </a:p>
          <a:p>
            <a:r>
              <a:rPr lang="en-GB" dirty="0"/>
              <a:t>Not always useful!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05A7F-CAAC-48B5-9F22-DDF9698AE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1194"/>
            <a:ext cx="7734300" cy="80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F5AC8-91BA-43DE-BD1D-0BEB47821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4260453"/>
            <a:ext cx="7686675" cy="828675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9B34AA4-267B-4A23-B415-6D2AC9D4D91E}"/>
              </a:ext>
            </a:extLst>
          </p:cNvPr>
          <p:cNvSpPr/>
          <p:nvPr/>
        </p:nvSpPr>
        <p:spPr>
          <a:xfrm>
            <a:off x="7769455" y="3315097"/>
            <a:ext cx="603315" cy="57229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tick mark">
            <a:extLst>
              <a:ext uri="{FF2B5EF4-FFF2-40B4-BE49-F238E27FC236}">
                <a16:creationId xmlns:a16="http://schemas.microsoft.com/office/drawing/2014/main" id="{A9CA3772-788B-401A-B03F-284D4C175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455" y="4378363"/>
            <a:ext cx="603315" cy="59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9475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a1">
  <a:themeElements>
    <a:clrScheme name="Aangepas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" id="{D3B2316D-B8D7-4146-8E1B-34D08CB301FB}" vid="{EF538E60-2C24-4702-8649-70E7D7BDE1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</TotalTime>
  <Words>1039</Words>
  <Application>Microsoft Office PowerPoint</Application>
  <PresentationFormat>Widescreen</PresentationFormat>
  <Paragraphs>116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Bahnschrift Light</vt:lpstr>
      <vt:lpstr>Bahnschrift SemiBold</vt:lpstr>
      <vt:lpstr>Calibri</vt:lpstr>
      <vt:lpstr>Thema1</vt:lpstr>
      <vt:lpstr>How to write good Python code </vt:lpstr>
      <vt:lpstr>Content</vt:lpstr>
      <vt:lpstr>PEP8 – Python Style guide</vt:lpstr>
      <vt:lpstr>Layout:</vt:lpstr>
      <vt:lpstr>Comments: the most important part of code</vt:lpstr>
      <vt:lpstr>Docstring</vt:lpstr>
      <vt:lpstr>Example of a docstring (suite2p)</vt:lpstr>
      <vt:lpstr>Block comments</vt:lpstr>
      <vt:lpstr>Inline comments</vt:lpstr>
      <vt:lpstr>Variable naming</vt:lpstr>
      <vt:lpstr>Use of functions</vt:lpstr>
      <vt:lpstr>Importance of scope</vt:lpstr>
      <vt:lpstr>Signs of poor conceptualisation</vt:lpstr>
      <vt:lpstr>Example of poor conceptualisation</vt:lpstr>
      <vt:lpstr>Signs of poor externalisation</vt:lpstr>
      <vt:lpstr>Fix this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‘good’ code</dc:title>
  <dc:creator>dorieke</dc:creator>
  <cp:lastModifiedBy>Dori</cp:lastModifiedBy>
  <cp:revision>72</cp:revision>
  <dcterms:created xsi:type="dcterms:W3CDTF">2018-04-06T12:48:19Z</dcterms:created>
  <dcterms:modified xsi:type="dcterms:W3CDTF">2019-09-03T11:46:38Z</dcterms:modified>
</cp:coreProperties>
</file>