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9" r:id="rId2"/>
    <p:sldId id="278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43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552C-E0FB-45E2-A101-ECC7D678B80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D42-44EC-4C4B-8E67-4D014EA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1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r.io/brighton" TargetMode="External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plotlib/matplotlib" TargetMode="External"/><Relationship Id="rId5" Type="http://schemas.openxmlformats.org/officeDocument/2006/relationships/hyperlink" Target="https://pydata.org/london2019/" TargetMode="External"/><Relationship Id="rId4" Type="http://schemas.openxmlformats.org/officeDocument/2006/relationships/hyperlink" Target="https://www.bna.org.uk/members/sigs/neuroinformat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odewars.com/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lessons/Objects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research-topics/8/python-in-neurosci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N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Further resources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==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506596"/>
          </a:xfrm>
        </p:spPr>
        <p:txBody>
          <a:bodyPr>
            <a:normAutofit/>
          </a:bodyPr>
          <a:lstStyle/>
          <a:p>
            <a:r>
              <a:rPr lang="en-GB" dirty="0"/>
              <a:t>The only way to get better at programming is doing more programming!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Use Python for automation</a:t>
            </a:r>
          </a:p>
          <a:p>
            <a:pPr lvl="1"/>
            <a:r>
              <a:rPr lang="en-GB" dirty="0"/>
              <a:t>Make a game in Python (</a:t>
            </a:r>
            <a:r>
              <a:rPr lang="en-GB" dirty="0" err="1"/>
              <a:t>pygame</a:t>
            </a:r>
            <a:r>
              <a:rPr lang="en-GB" dirty="0"/>
              <a:t> module)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1CB2-EB76-4500-964B-EC1AFEFF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9E9C-C860-434B-A671-989DFD08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 a </a:t>
            </a:r>
            <a:r>
              <a:rPr lang="en-GB" dirty="0">
                <a:hlinkClick r:id="rId2"/>
              </a:rPr>
              <a:t>Kaggle competition</a:t>
            </a:r>
            <a:endParaRPr lang="en-GB" dirty="0"/>
          </a:p>
          <a:p>
            <a:pPr lvl="1"/>
            <a:r>
              <a:rPr lang="en-GB" dirty="0"/>
              <a:t>(or look at old datasets)</a:t>
            </a:r>
          </a:p>
          <a:p>
            <a:r>
              <a:rPr lang="en-GB" dirty="0"/>
              <a:t>Join local clubs/events</a:t>
            </a:r>
          </a:p>
          <a:p>
            <a:pPr lvl="1"/>
            <a:r>
              <a:rPr lang="en-GB" dirty="0" err="1"/>
              <a:t>Codebar</a:t>
            </a:r>
            <a:r>
              <a:rPr lang="en-GB" dirty="0"/>
              <a:t> Brighton (</a:t>
            </a:r>
            <a:r>
              <a:rPr lang="en-GB" dirty="0">
                <a:hlinkClick r:id="rId3"/>
              </a:rPr>
              <a:t>https://codebar.io/brighton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BNA </a:t>
            </a:r>
            <a:r>
              <a:rPr lang="en-GB" dirty="0" err="1"/>
              <a:t>Neuroinformatics</a:t>
            </a:r>
            <a:r>
              <a:rPr lang="en-GB" dirty="0"/>
              <a:t> SIG (</a:t>
            </a:r>
            <a:r>
              <a:rPr lang="en-GB" dirty="0">
                <a:hlinkClick r:id="rId4"/>
              </a:rPr>
              <a:t>https://www.bna.org.uk/members/sigs/neuroinformatics/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Pydata</a:t>
            </a:r>
            <a:r>
              <a:rPr lang="en-GB" dirty="0"/>
              <a:t> Conference (</a:t>
            </a:r>
            <a:r>
              <a:rPr lang="en-GB" dirty="0">
                <a:hlinkClick r:id="rId5"/>
              </a:rPr>
              <a:t>https://pydata.org/london2019/</a:t>
            </a:r>
            <a:r>
              <a:rPr lang="en-GB" dirty="0"/>
              <a:t>)</a:t>
            </a:r>
          </a:p>
          <a:p>
            <a:r>
              <a:rPr lang="en-GB" dirty="0"/>
              <a:t>Look at (and join in on) open source projects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6"/>
              </a:rPr>
              <a:t>https://github.com/matplotlib/matplotlib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7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96E6-134B-49BA-B0B0-D30DD10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Codewars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45C9-35FE-4039-B6F2-33CCEADA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personal favourite!</a:t>
            </a:r>
          </a:p>
          <a:p>
            <a:r>
              <a:rPr lang="en-GB" dirty="0"/>
              <a:t>Small coding problems to solve in increasing difficulty</a:t>
            </a:r>
          </a:p>
          <a:p>
            <a:r>
              <a:rPr lang="en-GB" dirty="0"/>
              <a:t>See best/most elegant solutions afterwards</a:t>
            </a:r>
          </a:p>
          <a:p>
            <a:r>
              <a:rPr lang="en-GB" dirty="0">
                <a:hlinkClick r:id="rId2"/>
              </a:rPr>
              <a:t>https://www.codewars.com/dashboard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Image result for codewars logo">
            <a:extLst>
              <a:ext uri="{FF2B5EF4-FFF2-40B4-BE49-F238E27FC236}">
                <a16:creationId xmlns:a16="http://schemas.microsoft.com/office/drawing/2014/main" id="{3DD6554C-E478-43B6-9F12-5602DEDA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565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4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47E-D0B8-4D40-886B-225C93C8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AFA0-D1BA-4EB6-B8E0-47432A8F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pPr lvl="1"/>
            <a:r>
              <a:rPr lang="en-GB" dirty="0"/>
              <a:t>Version control</a:t>
            </a:r>
          </a:p>
          <a:p>
            <a:pPr lvl="1"/>
            <a:r>
              <a:rPr lang="en-GB" dirty="0"/>
              <a:t>Sharing code</a:t>
            </a:r>
          </a:p>
          <a:p>
            <a:pPr lvl="1"/>
            <a:r>
              <a:rPr lang="en-GB" dirty="0"/>
              <a:t>Tutorial: </a:t>
            </a:r>
            <a:r>
              <a:rPr lang="en-GB" dirty="0">
                <a:hlinkClick r:id="rId2"/>
              </a:rPr>
              <a:t>https://guides.github.com/activities/hello-world/</a:t>
            </a:r>
            <a:endParaRPr lang="en-GB" dirty="0"/>
          </a:p>
          <a:p>
            <a:r>
              <a:rPr lang="en-GB" dirty="0"/>
              <a:t>Object-oriented programming (OOP)</a:t>
            </a:r>
          </a:p>
          <a:p>
            <a:pPr lvl="1"/>
            <a:r>
              <a:rPr lang="en-GB" dirty="0">
                <a:hlinkClick r:id="rId3"/>
              </a:rPr>
              <a:t>https://www.py4e.com/lessons/Objects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7B71-95BD-428F-940F-8E5ABBAF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25EE-ED06-42B5-B049-6FFEABB7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Frontiers Python in Neuroscience special edition: </a:t>
            </a:r>
            <a:r>
              <a:rPr lang="en-GB" dirty="0">
                <a:hlinkClick r:id="rId2"/>
              </a:rPr>
              <a:t>https://www.frontiersin.org/research-topics/8/python-in-neuroscience</a:t>
            </a:r>
            <a:endParaRPr lang="en-GB" dirty="0"/>
          </a:p>
          <a:p>
            <a:r>
              <a:rPr lang="en-US" dirty="0"/>
              <a:t>Effective Python: 59 Ways to Write Better Python by Brett </a:t>
            </a:r>
            <a:r>
              <a:rPr lang="en-US" dirty="0" err="1"/>
              <a:t>Slatkin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AB8A-2EA7-4F32-A91D-FD662383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give me feedback!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C1E8-D894-407F-835F-1A9DD8E2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linkClick r:id="rId2"/>
              </a:rPr>
              <a:t>https://tinyurl.com/SNPython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7594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D3B2316D-B8D7-4146-8E1B-34D08CB301FB}" vid="{EF538E60-2C24-4702-8649-70E7D7BDE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233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Bahnschrift SemiBold</vt:lpstr>
      <vt:lpstr>Calibri</vt:lpstr>
      <vt:lpstr>Thema1</vt:lpstr>
      <vt:lpstr>Further resources </vt:lpstr>
      <vt:lpstr>Learning == doing</vt:lpstr>
      <vt:lpstr>Other suggestions</vt:lpstr>
      <vt:lpstr>Codewars</vt:lpstr>
      <vt:lpstr>More to learn</vt:lpstr>
      <vt:lpstr>Further reading</vt:lpstr>
      <vt:lpstr>Please give me feedback!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‘good’ code</dc:title>
  <dc:creator>dorieke</dc:creator>
  <cp:lastModifiedBy>Dori</cp:lastModifiedBy>
  <cp:revision>101</cp:revision>
  <dcterms:created xsi:type="dcterms:W3CDTF">2018-04-06T12:48:19Z</dcterms:created>
  <dcterms:modified xsi:type="dcterms:W3CDTF">2019-08-21T14:07:37Z</dcterms:modified>
</cp:coreProperties>
</file>