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79" r:id="rId2"/>
    <p:sldId id="278" r:id="rId3"/>
    <p:sldId id="280" r:id="rId4"/>
    <p:sldId id="281" r:id="rId5"/>
    <p:sldId id="282" r:id="rId6"/>
    <p:sldId id="283" r:id="rId7"/>
    <p:sldId id="284" r:id="rId8"/>
    <p:sldId id="2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643" autoAdjust="0"/>
  </p:normalViewPr>
  <p:slideViewPr>
    <p:cSldViewPr snapToGrid="0">
      <p:cViewPr varScale="1">
        <p:scale>
          <a:sx n="62" d="100"/>
          <a:sy n="62" d="100"/>
        </p:scale>
        <p:origin x="10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0552C-E0FB-45E2-A101-ECC7D678B809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45D42-44EC-4C4B-8E67-4D014EACED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39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4804B-CB39-4353-9876-3F6CE789C0E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82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45D42-44EC-4C4B-8E67-4D014EACED0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490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59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9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27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93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09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3094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6818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17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54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6605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2127-F9A8-4410-95C3-55BC73E82165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42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02127-F9A8-4410-95C3-55BC73E82165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6C9F5-0B64-4310-814B-A16E6620BC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60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7030A0"/>
          </a:solidFill>
          <a:latin typeface="Bahnschrift SemiBol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030A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bar.io/brighton" TargetMode="External"/><Relationship Id="rId2" Type="http://schemas.openxmlformats.org/officeDocument/2006/relationships/hyperlink" Target="https://www.kaggle.com/competi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tplotlib/matplotlib" TargetMode="External"/><Relationship Id="rId5" Type="http://schemas.openxmlformats.org/officeDocument/2006/relationships/hyperlink" Target="https://pydata.org/london2019/" TargetMode="External"/><Relationship Id="rId4" Type="http://schemas.openxmlformats.org/officeDocument/2006/relationships/hyperlink" Target="https://www.bna.org.uk/members/sigs/neuroinformatic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codewars.com/dashboar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4e.com/lessons/Objects" TargetMode="External"/><Relationship Id="rId2" Type="http://schemas.openxmlformats.org/officeDocument/2006/relationships/hyperlink" Target="https://guides.github.com/activities/hello-worl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ontiersin.org/research-topics/8/python-in-neuroscienc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SNPyth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anelia.figshare.com/articles/Recordings_of_ten_thousand_neurons_in_visual_cortex_during_spontaneous_behaviors/6163622" TargetMode="External"/><Relationship Id="rId2" Type="http://schemas.openxmlformats.org/officeDocument/2006/relationships/hyperlink" Target="https://www.kaggle.com/markoarezina/frontiers-in-neuroscience-articles#neuroscience_articles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wanghaohan/confused-ee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510359"/>
            <a:ext cx="10515600" cy="2852737"/>
          </a:xfrm>
        </p:spPr>
        <p:txBody>
          <a:bodyPr/>
          <a:lstStyle/>
          <a:p>
            <a:pPr algn="ctr"/>
            <a:r>
              <a:rPr lang="en-GB" dirty="0"/>
              <a:t>Further resources</a:t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3" b="15134"/>
          <a:stretch/>
        </p:blipFill>
        <p:spPr>
          <a:xfrm>
            <a:off x="3823919" y="412489"/>
            <a:ext cx="4531462" cy="309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7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== doing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4700" cy="4506596"/>
          </a:xfrm>
        </p:spPr>
        <p:txBody>
          <a:bodyPr>
            <a:normAutofit/>
          </a:bodyPr>
          <a:lstStyle/>
          <a:p>
            <a:r>
              <a:rPr lang="en-GB" dirty="0"/>
              <a:t>The only way to get better at programming is doing more programming!</a:t>
            </a:r>
          </a:p>
          <a:p>
            <a:r>
              <a:rPr lang="en-GB" dirty="0"/>
              <a:t>For example:</a:t>
            </a:r>
          </a:p>
          <a:p>
            <a:pPr lvl="1"/>
            <a:r>
              <a:rPr lang="en-GB" dirty="0"/>
              <a:t>Use Python for automation</a:t>
            </a:r>
          </a:p>
          <a:p>
            <a:pPr lvl="1"/>
            <a:r>
              <a:rPr lang="en-GB" dirty="0"/>
              <a:t>Make a game in Python (</a:t>
            </a:r>
            <a:r>
              <a:rPr lang="en-GB" dirty="0" err="1"/>
              <a:t>pygame</a:t>
            </a:r>
            <a:r>
              <a:rPr lang="en-GB" dirty="0"/>
              <a:t> module)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642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1CB2-EB76-4500-964B-EC1AFEFFA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9E9C-C860-434B-A671-989DFD08E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Try a </a:t>
            </a:r>
            <a:r>
              <a:rPr lang="en-GB" dirty="0">
                <a:hlinkClick r:id="rId2"/>
              </a:rPr>
              <a:t>Kaggle competition</a:t>
            </a:r>
            <a:endParaRPr lang="en-GB" dirty="0"/>
          </a:p>
          <a:p>
            <a:r>
              <a:rPr lang="en-GB" dirty="0"/>
              <a:t>Join local clubs/events</a:t>
            </a:r>
          </a:p>
          <a:p>
            <a:pPr lvl="1"/>
            <a:r>
              <a:rPr lang="en-GB" dirty="0" err="1"/>
              <a:t>Codebar</a:t>
            </a:r>
            <a:r>
              <a:rPr lang="en-GB" dirty="0"/>
              <a:t> Brighton (</a:t>
            </a:r>
            <a:r>
              <a:rPr lang="en-GB" dirty="0">
                <a:hlinkClick r:id="rId3"/>
              </a:rPr>
              <a:t>https://codebar.io/brighton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BNA </a:t>
            </a:r>
            <a:r>
              <a:rPr lang="en-GB" dirty="0" err="1"/>
              <a:t>Neuroinformatics</a:t>
            </a:r>
            <a:r>
              <a:rPr lang="en-GB" dirty="0"/>
              <a:t> SIG (</a:t>
            </a:r>
            <a:r>
              <a:rPr lang="en-GB" dirty="0">
                <a:hlinkClick r:id="rId4"/>
              </a:rPr>
              <a:t>https://www.bna.org.uk/members/sigs/neuroinformatics/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Pydata</a:t>
            </a:r>
            <a:r>
              <a:rPr lang="en-GB" dirty="0"/>
              <a:t> Conference (</a:t>
            </a:r>
            <a:r>
              <a:rPr lang="en-GB" dirty="0">
                <a:hlinkClick r:id="rId5"/>
              </a:rPr>
              <a:t>https://pydata.org/london2019/</a:t>
            </a:r>
            <a:r>
              <a:rPr lang="en-GB" dirty="0"/>
              <a:t>)</a:t>
            </a:r>
          </a:p>
          <a:p>
            <a:r>
              <a:rPr lang="en-GB" dirty="0"/>
              <a:t>Look at (and join in on) open source projects</a:t>
            </a:r>
          </a:p>
          <a:p>
            <a:pPr lvl="1"/>
            <a:r>
              <a:rPr lang="en-GB" dirty="0"/>
              <a:t>E.g. </a:t>
            </a:r>
            <a:r>
              <a:rPr lang="en-GB" dirty="0">
                <a:hlinkClick r:id="rId6"/>
              </a:rPr>
              <a:t>https://github.com/matplotlib/matplotlib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87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96E6-134B-49BA-B0B0-D30DD101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Codewars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145C9-35FE-4039-B6F2-33CCEADA8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My personal favourite!</a:t>
            </a:r>
          </a:p>
          <a:p>
            <a:r>
              <a:rPr lang="en-GB" dirty="0"/>
              <a:t>Small coding problems to solve in increasing difficulty</a:t>
            </a:r>
          </a:p>
          <a:p>
            <a:r>
              <a:rPr lang="en-GB" dirty="0"/>
              <a:t>See best/most elegant solutions afterwards</a:t>
            </a:r>
          </a:p>
          <a:p>
            <a:r>
              <a:rPr lang="en-GB" dirty="0">
                <a:hlinkClick r:id="rId2"/>
              </a:rPr>
              <a:t>https://www.codewars.com/dashboard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8" name="Picture 4" descr="Image result for codewars logo">
            <a:extLst>
              <a:ext uri="{FF2B5EF4-FFF2-40B4-BE49-F238E27FC236}">
                <a16:creationId xmlns:a16="http://schemas.microsoft.com/office/drawing/2014/main" id="{3DD6554C-E478-43B6-9F12-5602DEDAB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565" y="208756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14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D47E-D0B8-4D40-886B-225C93C8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to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CAFA0-D1BA-4EB6-B8E0-47432A8F2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</a:t>
            </a:r>
          </a:p>
          <a:p>
            <a:pPr lvl="1"/>
            <a:r>
              <a:rPr lang="en-GB" dirty="0"/>
              <a:t>Version control</a:t>
            </a:r>
          </a:p>
          <a:p>
            <a:pPr lvl="1"/>
            <a:r>
              <a:rPr lang="en-GB" dirty="0"/>
              <a:t>Sharing code</a:t>
            </a:r>
          </a:p>
          <a:p>
            <a:pPr lvl="1"/>
            <a:r>
              <a:rPr lang="en-GB" dirty="0"/>
              <a:t>Tutorial: </a:t>
            </a:r>
            <a:r>
              <a:rPr lang="en-GB" dirty="0">
                <a:hlinkClick r:id="rId2"/>
              </a:rPr>
              <a:t>https://guides.github.com/activities/hello-world/</a:t>
            </a:r>
            <a:endParaRPr lang="en-GB" dirty="0"/>
          </a:p>
          <a:p>
            <a:r>
              <a:rPr lang="en-GB" dirty="0"/>
              <a:t>Object-oriented programming (OOP)</a:t>
            </a:r>
          </a:p>
          <a:p>
            <a:pPr lvl="1"/>
            <a:r>
              <a:rPr lang="en-GB" dirty="0">
                <a:hlinkClick r:id="rId3"/>
              </a:rPr>
              <a:t>https://www.py4e.com/lessons/Objects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67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7B71-95BD-428F-940F-8E5ABBAF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425EE-ED06-42B5-B049-6FFEABB7E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Frontiers Python in Neuroscience special edition: </a:t>
            </a:r>
            <a:r>
              <a:rPr lang="en-GB" dirty="0">
                <a:hlinkClick r:id="rId2"/>
              </a:rPr>
              <a:t>https://www.frontiersin.org/research-topics/8/python-in-neuroscience</a:t>
            </a:r>
            <a:endParaRPr lang="en-GB" dirty="0"/>
          </a:p>
          <a:p>
            <a:r>
              <a:rPr lang="en-US" dirty="0"/>
              <a:t>Effective Python: 59 Ways to Write Better Python by Brett </a:t>
            </a:r>
            <a:r>
              <a:rPr lang="en-US" dirty="0" err="1"/>
              <a:t>Slatkin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25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AB8A-2EA7-4F32-A91D-FD662383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Please give me feedback!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5C1E8-D894-407F-835F-1A9DD8E21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hlinkClick r:id="rId2"/>
              </a:rPr>
              <a:t>https://tinyurl.com/SNPython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8759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F6BB-50CE-4CF8-9733-43153E97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afternoon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FC9E4-8ED6-48F0-B125-3EAEBB4BE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Start on data analysis</a:t>
            </a:r>
          </a:p>
          <a:p>
            <a:r>
              <a:rPr lang="en-GB" dirty="0"/>
              <a:t>Be able to ask any questions and discuss problems you run into</a:t>
            </a:r>
          </a:p>
          <a:p>
            <a:r>
              <a:rPr lang="en-GB" dirty="0"/>
              <a:t>BYOD (Bring your own dataset) or use these suggested datasets:</a:t>
            </a:r>
          </a:p>
          <a:p>
            <a:pPr lvl="1"/>
            <a:r>
              <a:rPr lang="en-GB" dirty="0"/>
              <a:t>Frontiers in Neuroscience articles: </a:t>
            </a:r>
            <a:r>
              <a:rPr lang="en-GB" dirty="0">
                <a:hlinkClick r:id="rId2"/>
              </a:rPr>
              <a:t>https://www.kaggle.com/markoarezina/frontiers-in-neuroscience-articles#neuroscience_articles.csv</a:t>
            </a:r>
            <a:endParaRPr lang="en-GB" dirty="0"/>
          </a:p>
          <a:p>
            <a:pPr lvl="1"/>
            <a:r>
              <a:rPr lang="en-GB" dirty="0" err="1"/>
              <a:t>Ephys</a:t>
            </a:r>
            <a:r>
              <a:rPr lang="en-GB" dirty="0"/>
              <a:t> data: </a:t>
            </a:r>
            <a:r>
              <a:rPr lang="en-GB" dirty="0">
                <a:hlinkClick r:id="rId3"/>
              </a:rPr>
              <a:t>https://janelia.figshare.com/articles/Recordings_of_ten_thousand_neurons_in_visual_cortex_during_spontaneous_behaviors/6163622</a:t>
            </a:r>
            <a:endParaRPr lang="en-GB" dirty="0"/>
          </a:p>
          <a:p>
            <a:pPr lvl="1"/>
            <a:r>
              <a:rPr lang="en-GB" dirty="0"/>
              <a:t>EEG data: </a:t>
            </a:r>
            <a:r>
              <a:rPr lang="en-GB" dirty="0">
                <a:hlinkClick r:id="rId4"/>
              </a:rPr>
              <a:t>https://www.kaggle.com/wanghaohan/confused-eeg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7899028"/>
      </p:ext>
    </p:extLst>
  </p:cSld>
  <p:clrMapOvr>
    <a:masterClrMapping/>
  </p:clrMapOvr>
</p:sld>
</file>

<file path=ppt/theme/theme1.xml><?xml version="1.0" encoding="utf-8"?>
<a:theme xmlns:a="http://schemas.openxmlformats.org/drawingml/2006/main" name="Thema1">
  <a:themeElements>
    <a:clrScheme name="Aangepas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23F4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a1" id="{D3B2316D-B8D7-4146-8E1B-34D08CB301FB}" vid="{EF538E60-2C24-4702-8649-70E7D7BDE1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3741</TotalTime>
  <Words>329</Words>
  <Application>Microsoft Office PowerPoint</Application>
  <PresentationFormat>Widescreen</PresentationFormat>
  <Paragraphs>41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Bahnschrift Light</vt:lpstr>
      <vt:lpstr>Bahnschrift SemiBold</vt:lpstr>
      <vt:lpstr>Calibri</vt:lpstr>
      <vt:lpstr>Thema1</vt:lpstr>
      <vt:lpstr>Further resources </vt:lpstr>
      <vt:lpstr>Learning == doing</vt:lpstr>
      <vt:lpstr>Other suggestions</vt:lpstr>
      <vt:lpstr>Codewars</vt:lpstr>
      <vt:lpstr>More to learn</vt:lpstr>
      <vt:lpstr>Further reading</vt:lpstr>
      <vt:lpstr>Please give me feedback!</vt:lpstr>
      <vt:lpstr>This afternoon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‘good’ code</dc:title>
  <dc:creator>dorieke</dc:creator>
  <cp:lastModifiedBy>Dori</cp:lastModifiedBy>
  <cp:revision>103</cp:revision>
  <dcterms:created xsi:type="dcterms:W3CDTF">2018-04-06T12:48:19Z</dcterms:created>
  <dcterms:modified xsi:type="dcterms:W3CDTF">2019-08-21T20:31:22Z</dcterms:modified>
</cp:coreProperties>
</file>