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9" r:id="rId2"/>
    <p:sldId id="278" r:id="rId3"/>
    <p:sldId id="309" r:id="rId4"/>
    <p:sldId id="310" r:id="rId5"/>
    <p:sldId id="311" r:id="rId6"/>
    <p:sldId id="313" r:id="rId7"/>
    <p:sldId id="312" r:id="rId8"/>
    <p:sldId id="314" r:id="rId9"/>
    <p:sldId id="315" r:id="rId10"/>
    <p:sldId id="317" r:id="rId11"/>
    <p:sldId id="318" r:id="rId12"/>
    <p:sldId id="319" r:id="rId13"/>
    <p:sldId id="320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643" autoAdjust="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552C-E0FB-45E2-A101-ECC7D678B809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45D42-44EC-4C4B-8E67-4D014EA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</a:t>
            </a:r>
            <a:r>
              <a:rPr lang="en-GB" baseline="0" dirty="0"/>
              <a:t> slide: how to write good code part 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82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time (part 1) we covered naming conventions, code layout and commenting.</a:t>
            </a:r>
          </a:p>
          <a:p>
            <a:endParaRPr lang="en-GB" dirty="0"/>
          </a:p>
          <a:p>
            <a:r>
              <a:rPr lang="en-GB" dirty="0"/>
              <a:t>We will cover part two today, discussing conceptualisation, externalisation and the use of functions. </a:t>
            </a:r>
          </a:p>
          <a:p>
            <a:r>
              <a:rPr lang="en-GB" dirty="0"/>
              <a:t>Conceptualisation </a:t>
            </a:r>
            <a:r>
              <a:rPr lang="en-GB" dirty="0">
                <a:sym typeface="Wingdings" panose="05000000000000000000" pitchFamily="2" charset="2"/>
              </a:rPr>
              <a:t> thinking about the best way to organise your code and variables, e.g. </a:t>
            </a:r>
            <a:r>
              <a:rPr lang="en-GB" dirty="0"/>
              <a:t>– don’t copy and paste, don’t use numbers in variable names </a:t>
            </a:r>
          </a:p>
          <a:p>
            <a:r>
              <a:rPr lang="en-GB" dirty="0"/>
              <a:t>Externalisation </a:t>
            </a:r>
            <a:r>
              <a:rPr lang="en-GB" dirty="0">
                <a:sym typeface="Wingdings" panose="05000000000000000000" pitchFamily="2" charset="2"/>
              </a:rPr>
              <a:t> if you run code on a different machine, it should still work, e.g. don’t use cd, don’t hard code variables, use </a:t>
            </a:r>
            <a:r>
              <a:rPr lang="en-GB" dirty="0" err="1">
                <a:sym typeface="Wingdings" panose="05000000000000000000" pitchFamily="2" charset="2"/>
              </a:rPr>
              <a:t>fullfile</a:t>
            </a:r>
            <a:r>
              <a:rPr lang="en-GB" dirty="0">
                <a:sym typeface="Wingdings" panose="05000000000000000000" pitchFamily="2" charset="2"/>
              </a:rPr>
              <a:t> to access saved files or to save figures and variables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Part three (next week) will cover debugging and testing your code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9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-m </a:t>
            </a:r>
            <a:r>
              <a:rPr lang="en-GB" dirty="0" err="1"/>
              <a:t>cProfile</a:t>
            </a:r>
            <a:r>
              <a:rPr lang="en-GB" dirty="0"/>
              <a:t> -o </a:t>
            </a:r>
            <a:r>
              <a:rPr lang="en-GB" dirty="0" err="1"/>
              <a:t>output.profile</a:t>
            </a:r>
            <a:r>
              <a:rPr lang="en-GB" dirty="0"/>
              <a:t> main.py</a:t>
            </a:r>
          </a:p>
          <a:p>
            <a:r>
              <a:rPr lang="en-GB" dirty="0" err="1"/>
              <a:t>snakeviz</a:t>
            </a:r>
            <a:r>
              <a:rPr lang="en-GB" dirty="0"/>
              <a:t> </a:t>
            </a:r>
            <a:r>
              <a:rPr lang="en-GB" dirty="0" err="1"/>
              <a:t>output.profile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7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9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9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094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818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7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4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660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02127-F9A8-4410-95C3-55BC73E82165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0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tagged/python" TargetMode="External"/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10359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Practical data analysis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F981-9B07-4FB0-BC89-288A9B4F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2D85-B470-488C-83A5-716B7624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draining (often) = loops</a:t>
            </a:r>
          </a:p>
          <a:p>
            <a:pPr lvl="1"/>
            <a:r>
              <a:rPr lang="en-GB" dirty="0"/>
              <a:t>Alternative: mapping</a:t>
            </a:r>
          </a:p>
          <a:p>
            <a:pPr lvl="1"/>
            <a:r>
              <a:rPr lang="en-GB" dirty="0"/>
              <a:t>If possible: matrix multiplications</a:t>
            </a:r>
          </a:p>
          <a:p>
            <a:pPr lvl="1"/>
            <a:r>
              <a:rPr lang="en-GB" dirty="0"/>
              <a:t>May be able to use generator</a:t>
            </a:r>
          </a:p>
          <a:p>
            <a:r>
              <a:rPr lang="en-GB" dirty="0"/>
              <a:t>Use local variables (functions)</a:t>
            </a:r>
          </a:p>
          <a:p>
            <a:pPr lvl="1"/>
            <a:r>
              <a:rPr lang="en-GB" dirty="0"/>
              <a:t>Prevent overfilling of cache</a:t>
            </a:r>
          </a:p>
          <a:p>
            <a:pPr lvl="1"/>
            <a:r>
              <a:rPr lang="en-GB" dirty="0"/>
              <a:t>Close files properly</a:t>
            </a:r>
          </a:p>
          <a:p>
            <a:r>
              <a:rPr lang="en-GB" dirty="0"/>
              <a:t>Built-in functions (almost) always faster</a:t>
            </a:r>
          </a:p>
        </p:txBody>
      </p:sp>
    </p:spTree>
    <p:extLst>
      <p:ext uri="{BB962C8B-B14F-4D97-AF65-F5344CB8AC3E}">
        <p14:creationId xmlns:p14="http://schemas.microsoft.com/office/powerpoint/2010/main" val="267329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745C-3897-4F75-BC42-9C6D3EA9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Speeding up: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7C39-3429-4044-814E-2B4BA47A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profiling (</a:t>
            </a:r>
            <a:r>
              <a:rPr lang="en-GB" dirty="0" err="1"/>
              <a:t>Cprofile</a:t>
            </a:r>
            <a:r>
              <a:rPr lang="en-GB" dirty="0"/>
              <a:t> module)</a:t>
            </a:r>
          </a:p>
          <a:p>
            <a:pPr lvl="1"/>
            <a:r>
              <a:rPr lang="en-GB" dirty="0"/>
              <a:t>Visualization of profile: </a:t>
            </a:r>
            <a:r>
              <a:rPr lang="en-GB" dirty="0" err="1"/>
              <a:t>snakeviz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BA90C-31AD-4037-AE8F-C4332EDCE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3" y="3318338"/>
            <a:ext cx="11425287" cy="299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9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123B-054A-424A-97A0-6743D300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Speeding up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B943-3B6A-4D35-96CD-B1C9BF12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Cython</a:t>
            </a:r>
            <a:r>
              <a:rPr lang="en-GB" dirty="0"/>
              <a:t> -&gt; ‘translates’ Python code to (faster) C code</a:t>
            </a:r>
          </a:p>
          <a:p>
            <a:pPr lvl="1"/>
            <a:r>
              <a:rPr lang="en-GB" dirty="0"/>
              <a:t>Use when you have big loops</a:t>
            </a:r>
          </a:p>
          <a:p>
            <a:r>
              <a:rPr lang="en-GB" dirty="0"/>
              <a:t>Multithreading and multiprocessing</a:t>
            </a:r>
          </a:p>
          <a:p>
            <a:pPr lvl="1"/>
            <a:r>
              <a:rPr lang="en-GB" dirty="0"/>
              <a:t>Only useful if you have more than 1 core or 1 thread to run</a:t>
            </a:r>
          </a:p>
          <a:p>
            <a:pPr lvl="1"/>
            <a:r>
              <a:rPr lang="en-GB" dirty="0"/>
              <a:t>Only useful if your loop values don’t depend on each other</a:t>
            </a:r>
          </a:p>
        </p:txBody>
      </p:sp>
    </p:spTree>
    <p:extLst>
      <p:ext uri="{BB962C8B-B14F-4D97-AF65-F5344CB8AC3E}">
        <p14:creationId xmlns:p14="http://schemas.microsoft.com/office/powerpoint/2010/main" val="180370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C617-EE5B-4B6F-97EB-AA69CFF9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Logistic regression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F654-E861-4749-9CBA-9BAFB5CF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Chose an environment you want to work in (Spyder, </a:t>
            </a:r>
            <a:r>
              <a:rPr lang="en-GB" dirty="0" err="1"/>
              <a:t>Jupyter</a:t>
            </a:r>
            <a:r>
              <a:rPr lang="en-GB" dirty="0"/>
              <a:t> Notebook, something else)</a:t>
            </a:r>
          </a:p>
          <a:p>
            <a:r>
              <a:rPr lang="en-GB" dirty="0"/>
              <a:t>What do you Google for first?</a:t>
            </a:r>
          </a:p>
          <a:p>
            <a:r>
              <a:rPr lang="en-GB" dirty="0"/>
              <a:t>Hint: look at the </a:t>
            </a:r>
            <a:r>
              <a:rPr lang="en-GB" dirty="0" err="1"/>
              <a:t>sklearn</a:t>
            </a:r>
            <a:r>
              <a:rPr lang="en-GB" dirty="0"/>
              <a:t> documentation for logistic regression</a:t>
            </a:r>
          </a:p>
          <a:p>
            <a:endParaRPr lang="en-GB" dirty="0"/>
          </a:p>
          <a:p>
            <a:r>
              <a:rPr lang="en-GB" dirty="0"/>
              <a:t>If you have finished logistic regression, try to perform an </a:t>
            </a:r>
            <a:r>
              <a:rPr lang="en-GB" dirty="0" err="1"/>
              <a:t>anova</a:t>
            </a:r>
            <a:r>
              <a:rPr lang="en-GB" dirty="0"/>
              <a:t> to test if the sepal width (first column) differs between </a:t>
            </a:r>
            <a:r>
              <a:rPr lang="en-GB"/>
              <a:t>the species (y).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67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329A-DEFB-4CCD-ABD4-A78BBB5A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2E0D-4BF6-46D5-A29B-C96C719E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1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506596"/>
          </a:xfrm>
        </p:spPr>
        <p:txBody>
          <a:bodyPr>
            <a:normAutofit/>
          </a:bodyPr>
          <a:lstStyle/>
          <a:p>
            <a:r>
              <a:rPr lang="en-GB" dirty="0"/>
              <a:t>Setting up</a:t>
            </a:r>
          </a:p>
          <a:p>
            <a:r>
              <a:rPr lang="en-GB" dirty="0"/>
              <a:t>Loading and saving data</a:t>
            </a:r>
          </a:p>
          <a:p>
            <a:r>
              <a:rPr lang="en-GB" dirty="0"/>
              <a:t>Making custom (reusable) functions</a:t>
            </a:r>
          </a:p>
          <a:p>
            <a:r>
              <a:rPr lang="en-GB" dirty="0"/>
              <a:t>String functions</a:t>
            </a:r>
          </a:p>
          <a:p>
            <a:r>
              <a:rPr lang="en-GB" dirty="0"/>
              <a:t>User input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42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09FE-3430-4101-815A-BBF2A730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BD6E-F1C8-477A-A5BA-07B5E431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an EDI that works for you</a:t>
            </a:r>
          </a:p>
          <a:p>
            <a:pPr lvl="1"/>
            <a:r>
              <a:rPr lang="en-GB" dirty="0"/>
              <a:t>Or just a code editor notepad++, Atom, Emacs, etc</a:t>
            </a:r>
          </a:p>
          <a:p>
            <a:r>
              <a:rPr lang="en-GB" dirty="0" err="1"/>
              <a:t>Jupyter</a:t>
            </a:r>
            <a:r>
              <a:rPr lang="en-GB" dirty="0"/>
              <a:t> notebook vs full script</a:t>
            </a:r>
          </a:p>
          <a:p>
            <a:pPr lvl="1"/>
            <a:r>
              <a:rPr lang="en-GB" dirty="0"/>
              <a:t>Running scripts</a:t>
            </a:r>
          </a:p>
          <a:p>
            <a:r>
              <a:rPr lang="en-GB" dirty="0"/>
              <a:t>Finding and installing packages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59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2F57-A52A-4C61-B530-E54938D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 – integrated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D6BA-07F9-4E0D-B36F-544E707DA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Spyder – included in Anaconda</a:t>
            </a:r>
          </a:p>
          <a:p>
            <a:pPr lvl="1"/>
            <a:r>
              <a:rPr lang="en-GB" dirty="0"/>
              <a:t>Fast</a:t>
            </a:r>
          </a:p>
          <a:p>
            <a:pPr lvl="1"/>
            <a:r>
              <a:rPr lang="en-GB" dirty="0"/>
              <a:t>Like MATLAB</a:t>
            </a:r>
          </a:p>
          <a:p>
            <a:r>
              <a:rPr lang="en-GB" dirty="0" err="1"/>
              <a:t>Pycharm</a:t>
            </a:r>
            <a:endParaRPr lang="en-GB" dirty="0"/>
          </a:p>
          <a:p>
            <a:pPr lvl="1"/>
            <a:r>
              <a:rPr lang="en-GB" dirty="0"/>
              <a:t>Many built-in functions</a:t>
            </a:r>
          </a:p>
          <a:p>
            <a:r>
              <a:rPr lang="en-GB" dirty="0"/>
              <a:t>Eclipse</a:t>
            </a:r>
          </a:p>
          <a:p>
            <a:pPr lvl="1"/>
            <a:r>
              <a:rPr lang="en-GB" dirty="0"/>
              <a:t>Supports many languages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34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76B6-DBFF-48ED-A5E5-A5A3710A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editor – Notepad on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FED8-50C5-44FD-AAA9-C1134177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Notepad++</a:t>
            </a:r>
          </a:p>
          <a:p>
            <a:r>
              <a:rPr lang="en-GB" dirty="0"/>
              <a:t>Atom</a:t>
            </a:r>
          </a:p>
          <a:p>
            <a:pPr lvl="1"/>
            <a:r>
              <a:rPr lang="en-GB" dirty="0"/>
              <a:t>Good integration with </a:t>
            </a:r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/>
              <a:t>Small and fast</a:t>
            </a:r>
          </a:p>
          <a:p>
            <a:r>
              <a:rPr lang="en-GB" dirty="0" err="1"/>
              <a:t>eMacs</a:t>
            </a:r>
            <a:endParaRPr lang="en-GB" dirty="0"/>
          </a:p>
          <a:p>
            <a:pPr lvl="1"/>
            <a:r>
              <a:rPr lang="en-GB" dirty="0"/>
              <a:t>Steep learning curve, but fast once you know it</a:t>
            </a:r>
          </a:p>
        </p:txBody>
      </p:sp>
    </p:spTree>
    <p:extLst>
      <p:ext uri="{BB962C8B-B14F-4D97-AF65-F5344CB8AC3E}">
        <p14:creationId xmlns:p14="http://schemas.microsoft.com/office/powerpoint/2010/main" val="12840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6209-29E3-44FD-BE69-276BD908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324D0-6E30-4D26-A9B5-64F345700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personal!</a:t>
            </a:r>
          </a:p>
          <a:p>
            <a:r>
              <a:rPr lang="en-GB" dirty="0"/>
              <a:t>For me:</a:t>
            </a:r>
          </a:p>
          <a:p>
            <a:pPr lvl="1"/>
            <a:r>
              <a:rPr lang="en-GB" dirty="0"/>
              <a:t>Play around in a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  <a:p>
            <a:pPr lvl="1"/>
            <a:r>
              <a:rPr lang="en-GB" dirty="0"/>
              <a:t>Copy any code I want to run on a bunch of data into a function (usually Spyder)</a:t>
            </a:r>
          </a:p>
          <a:p>
            <a:pPr lvl="1"/>
            <a:r>
              <a:rPr lang="en-GB" dirty="0"/>
              <a:t>Make a script that loops through all my data files and executes function on each of them</a:t>
            </a:r>
          </a:p>
        </p:txBody>
      </p:sp>
    </p:spTree>
    <p:extLst>
      <p:ext uri="{BB962C8B-B14F-4D97-AF65-F5344CB8AC3E}">
        <p14:creationId xmlns:p14="http://schemas.microsoft.com/office/powerpoint/2010/main" val="151777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A196-263A-433C-BFAC-12B6C3F3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and 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1F70-240F-47A5-BC8D-8C1B1C69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Finding: Google is your friend</a:t>
            </a:r>
          </a:p>
          <a:p>
            <a:r>
              <a:rPr lang="en-GB" dirty="0"/>
              <a:t>Installing: Pip is your friend</a:t>
            </a:r>
          </a:p>
          <a:p>
            <a:pPr lvl="1"/>
            <a:r>
              <a:rPr lang="en-GB" dirty="0"/>
              <a:t>Upgrade package: --upgrade</a:t>
            </a:r>
          </a:p>
          <a:p>
            <a:r>
              <a:rPr lang="en-GB" dirty="0"/>
              <a:t>Find out which packages you have: pip freeze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62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B147-DD6A-4917-8F9F-AFA58AA1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15A9-4AF7-407E-8432-340B052B4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Official documentation: </a:t>
            </a:r>
            <a:r>
              <a:rPr lang="en-GB" dirty="0">
                <a:hlinkClick r:id="rId2"/>
              </a:rPr>
              <a:t>https://docs.python.org/3/py-modindex.html</a:t>
            </a:r>
            <a:endParaRPr lang="en-GB" dirty="0"/>
          </a:p>
          <a:p>
            <a:r>
              <a:rPr lang="en-GB" dirty="0"/>
              <a:t>Google questions</a:t>
            </a:r>
          </a:p>
          <a:p>
            <a:pPr lvl="1"/>
            <a:r>
              <a:rPr lang="en-GB" dirty="0"/>
              <a:t>Copy-paste your errors</a:t>
            </a:r>
          </a:p>
          <a:p>
            <a:pPr lvl="1"/>
            <a:r>
              <a:rPr lang="en-GB" dirty="0"/>
              <a:t>Google omits special characters (DuckDuckGo doesn’t)</a:t>
            </a:r>
          </a:p>
          <a:p>
            <a:pPr lvl="1"/>
            <a:r>
              <a:rPr lang="en-GB" dirty="0"/>
              <a:t>Include name of language (Python) and try to generalize your problem</a:t>
            </a:r>
          </a:p>
          <a:p>
            <a:r>
              <a:rPr lang="en-GB" dirty="0" err="1">
                <a:hlinkClick r:id="rId3"/>
              </a:rPr>
              <a:t>Stackoverflow</a:t>
            </a:r>
            <a:r>
              <a:rPr lang="en-GB" dirty="0"/>
              <a:t>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256780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DBDE-822F-44F6-865D-43C7AA63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and saving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ABDB-3F99-482C-88EB-E3AD1D14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Packages available for almost any type of data</a:t>
            </a:r>
          </a:p>
          <a:p>
            <a:r>
              <a:rPr lang="en-GB" dirty="0"/>
              <a:t>&gt;&gt; tutorial on loading/saving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7702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a1">
  <a:themeElements>
    <a:clrScheme name="Aangepas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D3B2316D-B8D7-4146-8E1B-34D08CB301FB}" vid="{EF538E60-2C24-4702-8649-70E7D7BDE1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</TotalTime>
  <Words>571</Words>
  <Application>Microsoft Office PowerPoint</Application>
  <PresentationFormat>Widescreen</PresentationFormat>
  <Paragraphs>87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 Light</vt:lpstr>
      <vt:lpstr>Bahnschrift SemiBold</vt:lpstr>
      <vt:lpstr>Calibri</vt:lpstr>
      <vt:lpstr>Thema1</vt:lpstr>
      <vt:lpstr>Practical data analysis </vt:lpstr>
      <vt:lpstr>Content</vt:lpstr>
      <vt:lpstr>Getting started</vt:lpstr>
      <vt:lpstr>IDE – integrated development environment</vt:lpstr>
      <vt:lpstr>Code editor – Notepad on steroids</vt:lpstr>
      <vt:lpstr>Workflow</vt:lpstr>
      <vt:lpstr>Finding and installing packages</vt:lpstr>
      <vt:lpstr>Sources of information</vt:lpstr>
      <vt:lpstr>Loading and saving data</vt:lpstr>
      <vt:lpstr>Optimizing your code</vt:lpstr>
      <vt:lpstr>Speeding up: profiling</vt:lpstr>
      <vt:lpstr>Speeding up tools</vt:lpstr>
      <vt:lpstr>Exercise: Logistic regression in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‘good’ code</dc:title>
  <dc:creator>dorieke</dc:creator>
  <cp:lastModifiedBy>Dori</cp:lastModifiedBy>
  <cp:revision>91</cp:revision>
  <dcterms:created xsi:type="dcterms:W3CDTF">2018-04-06T12:48:19Z</dcterms:created>
  <dcterms:modified xsi:type="dcterms:W3CDTF">2019-08-19T18:41:12Z</dcterms:modified>
</cp:coreProperties>
</file>