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3" r:id="rId3"/>
    <p:sldId id="259" r:id="rId4"/>
    <p:sldId id="261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D4C7F-B212-4F5D-A19E-A9A3DDA8A491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E485-5A93-4938-8A2E-359DBEC6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B28E-A049-4FF4-95E3-AACBDB630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7203E-1F0E-4A4F-A43A-A3D93D458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9E3E-61FF-43FD-B869-D4F7B677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5C37-EF7C-4B1A-9769-CB37FCED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EA2B-45A5-4126-A48C-B0EF1F58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5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AB8E-E16D-46BD-8E8C-67652E1E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27FAC-3B83-40EF-8AA7-24BB5120B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FAE0-DEB8-4C38-8319-91D417CB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4811-63AB-4AC6-AAF3-B9E90696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B051-E7E5-44A3-8A37-4D22B532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5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25E64-ECEE-4C06-8A1E-8834E6F5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70BCC-2E9A-4173-8950-535746F82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2CCF-8007-423D-B806-F1D7C664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D167-BE70-45AA-82BB-5741EBB6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7D9A-EEA9-4793-82E4-4512FA1B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6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E36D-7109-4E0E-B2DC-56D23429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E565-9FFE-4CA7-AF21-F418832F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58E7-425A-4D40-B01A-9C168627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7EC3-87CA-4159-9E26-5BE41536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BA433-610B-4BBC-A7FE-F901C555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1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2ADC-1544-45EB-A130-5076026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7730-B248-46A8-B550-736A3ACD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46F3-E2CC-4C37-B557-6606A3F5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5CC4-02AD-4154-9695-F19FEBB1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88AE-FE76-4E53-98C0-45125BCF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41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65C8-1E55-4E43-8F7B-F42C9291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266C-ECEE-4894-9FE0-6D0C307B1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8A492-12EB-4D6B-893E-AF21B5588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A03F9-4ACA-4DE8-9FD7-9A3A028F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C4ACB-B533-4554-B372-2328A33E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02CC3-0FA2-4698-B7F7-BD96D1AA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10C9-A3B4-4EFB-A3CE-6BF0D3BF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AA26B-FFB7-4DBE-A7BD-F6682818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361F-65F5-400B-8939-9F4B8C4FF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7513-BE91-41FE-91A5-E2781F5D2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6AABF-778A-48AD-A910-C38461CAF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F2A24-96A9-40FB-8DBD-8A097CA5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90AC1-96EE-46E0-A480-5B97BAB6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CE4B8-B67D-4660-B5A4-B144E8FB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3BD2-2374-4B2F-83FB-CBC5A941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B87CF-AEF3-4105-8AA8-A1F358E8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86466-27DB-4FDB-BEAD-280CC6D6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845BC-86FF-423C-B023-EF189E39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BEFE8-DAB7-4045-8A61-3059D3CB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7F1EE-B60F-4A3A-80B1-CB8CBC54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72BFD-352C-4312-9C34-89A76B64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4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6B95-D064-45A7-BE5B-B4BDC660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4CEB-7754-471A-B4C3-26478955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0EC09-283C-40F7-AA50-286DB1B7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370CA-E4BE-4D33-BBCE-8D98E9B7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56A7-5FBD-400C-9DD8-15BFD0AD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DCEC3-B962-4F7A-94A2-94D101FB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2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9446-B79F-40B5-9AC1-000B9D25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46989-EF1C-4BF4-BA16-50A136A72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78F5A-1D79-44B9-ABA0-C55CA1ED5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3DC69-86D7-4623-B138-19947D29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05974-AE7E-4FD5-B59D-A7136F32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67B06-F7BA-4618-80DB-3CCB1B82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1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C2891-D5EA-48C3-8DA7-0A133EFA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6ECF-69E7-48FE-A859-AB7AFFE0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43CD-1852-4A1E-AB92-FDE1C4BED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C7DE-ED89-46B1-9F84-022BAED37CB2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6EF1-5B94-45CC-8FCD-485CBFABD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CF54-06D1-4680-9616-93CE00954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0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1434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Sussex Neuroscience Python Course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B963-38C2-47A8-9166-62DFA40F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9D45-1ADB-43D0-8DA2-CBA50E58A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en-GB" dirty="0"/>
              <a:t>Dori</a:t>
            </a:r>
          </a:p>
          <a:p>
            <a:r>
              <a:rPr lang="en-GB" dirty="0"/>
              <a:t>Sarah</a:t>
            </a:r>
          </a:p>
          <a:p>
            <a:r>
              <a:rPr lang="en-GB" dirty="0"/>
              <a:t>Graeme</a:t>
            </a:r>
          </a:p>
        </p:txBody>
      </p:sp>
    </p:spTree>
    <p:extLst>
      <p:ext uri="{BB962C8B-B14F-4D97-AF65-F5344CB8AC3E}">
        <p14:creationId xmlns:p14="http://schemas.microsoft.com/office/powerpoint/2010/main" val="363198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6CCC-F606-41D5-8340-6C8AF20C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(hopefully) come away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97AB-3DEA-4B06-83CC-02FA694D6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Basic understanding of Python</a:t>
            </a:r>
          </a:p>
          <a:p>
            <a:r>
              <a:rPr lang="en-GB" dirty="0"/>
              <a:t>Use Python to make graphs</a:t>
            </a:r>
          </a:p>
          <a:p>
            <a:r>
              <a:rPr lang="en-GB" dirty="0"/>
              <a:t>Know how to use Python to analyse your own data</a:t>
            </a:r>
          </a:p>
          <a:p>
            <a:r>
              <a:rPr lang="en-GB" dirty="0"/>
              <a:t>Know how to look for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07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">
            <a:extLst>
              <a:ext uri="{FF2B5EF4-FFF2-40B4-BE49-F238E27FC236}">
                <a16:creationId xmlns:a16="http://schemas.microsoft.com/office/drawing/2014/main" id="{3BD48B50-5F66-4C5A-9D79-C75AF751C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03" y="94142"/>
            <a:ext cx="5875701" cy="666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8FCB67-0404-4545-8967-AB1B057E6D3F}"/>
              </a:ext>
            </a:extLst>
          </p:cNvPr>
          <p:cNvSpPr txBox="1"/>
          <p:nvPr/>
        </p:nvSpPr>
        <p:spPr>
          <a:xfrm>
            <a:off x="9767581" y="6040073"/>
            <a:ext cx="242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https://xkcd.com/353/</a:t>
            </a:r>
          </a:p>
        </p:txBody>
      </p:sp>
    </p:spTree>
    <p:extLst>
      <p:ext uri="{BB962C8B-B14F-4D97-AF65-F5344CB8AC3E}">
        <p14:creationId xmlns:p14="http://schemas.microsoft.com/office/powerpoint/2010/main" val="257736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E12B-4CDE-440C-8713-BA6E6722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1CAC-0EBA-46E3-8DE8-1F7D6A595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12772" cy="4351338"/>
          </a:xfrm>
        </p:spPr>
        <p:txBody>
          <a:bodyPr/>
          <a:lstStyle/>
          <a:p>
            <a:r>
              <a:rPr lang="en-GB" dirty="0"/>
              <a:t>You can only learn how to code by doing!</a:t>
            </a:r>
          </a:p>
          <a:p>
            <a:r>
              <a:rPr lang="en-GB" dirty="0"/>
              <a:t>This course is not a magic coding potion</a:t>
            </a:r>
          </a:p>
        </p:txBody>
      </p:sp>
    </p:spTree>
    <p:extLst>
      <p:ext uri="{BB962C8B-B14F-4D97-AF65-F5344CB8AC3E}">
        <p14:creationId xmlns:p14="http://schemas.microsoft.com/office/powerpoint/2010/main" val="172014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B963-38C2-47A8-9166-62DFA40F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9D45-1ADB-43D0-8DA2-CBA50E58A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/>
              <a:t>Thursday 22 August</a:t>
            </a:r>
            <a:endParaRPr lang="en-GB" dirty="0"/>
          </a:p>
          <a:p>
            <a:r>
              <a:rPr lang="en-GB" dirty="0"/>
              <a:t>9:30 – 10:30 Introduction to computer science</a:t>
            </a:r>
          </a:p>
          <a:p>
            <a:r>
              <a:rPr lang="en-GB" dirty="0"/>
              <a:t>10:30 – 12:00</a:t>
            </a:r>
            <a:r>
              <a:rPr lang="en-GB" b="1" dirty="0"/>
              <a:t> </a:t>
            </a:r>
            <a:r>
              <a:rPr lang="en-GB" dirty="0"/>
              <a:t>Introduction to Python</a:t>
            </a:r>
          </a:p>
          <a:p>
            <a:r>
              <a:rPr lang="en-GB" dirty="0"/>
              <a:t>12:00 – 13:00 Lunch (</a:t>
            </a:r>
            <a:r>
              <a:rPr lang="en-GB" dirty="0" err="1"/>
              <a:t>Pev</a:t>
            </a:r>
            <a:r>
              <a:rPr lang="en-GB" dirty="0"/>
              <a:t> 1 1A3)</a:t>
            </a:r>
          </a:p>
          <a:p>
            <a:r>
              <a:rPr lang="en-GB" dirty="0"/>
              <a:t>13:00 – 14:00 Introduction to modules and </a:t>
            </a:r>
            <a:r>
              <a:rPr lang="en-GB" dirty="0" err="1"/>
              <a:t>Numpy</a:t>
            </a:r>
            <a:endParaRPr lang="en-GB" dirty="0"/>
          </a:p>
          <a:p>
            <a:r>
              <a:rPr lang="en-GB" dirty="0"/>
              <a:t>14:00 – 15:30 Introduction to Pandas (Sarah </a:t>
            </a:r>
            <a:r>
              <a:rPr lang="en-GB" dirty="0" err="1"/>
              <a:t>Wooller</a:t>
            </a:r>
            <a:r>
              <a:rPr lang="en-GB" dirty="0"/>
              <a:t>)</a:t>
            </a:r>
          </a:p>
          <a:p>
            <a:r>
              <a:rPr lang="en-GB" dirty="0"/>
              <a:t>15:30 – 17:00 Introduction to data visualization with Matplotlib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Friday 23 August</a:t>
            </a:r>
            <a:endParaRPr lang="en-GB" dirty="0"/>
          </a:p>
          <a:p>
            <a:r>
              <a:rPr lang="en-GB" dirty="0"/>
              <a:t>9:30 – 11:30 Data analysis with Python</a:t>
            </a:r>
          </a:p>
          <a:p>
            <a:r>
              <a:rPr lang="en-GB" dirty="0"/>
              <a:t>11:30 – 12:30 Good coding practices</a:t>
            </a:r>
          </a:p>
          <a:p>
            <a:r>
              <a:rPr lang="en-GB" dirty="0"/>
              <a:t>12:30 – 13:30 Lunch (</a:t>
            </a:r>
            <a:r>
              <a:rPr lang="en-GB" dirty="0" err="1"/>
              <a:t>Pev</a:t>
            </a:r>
            <a:r>
              <a:rPr lang="en-GB" dirty="0"/>
              <a:t> 1 1A3)</a:t>
            </a:r>
          </a:p>
          <a:p>
            <a:r>
              <a:rPr lang="en-GB" dirty="0"/>
              <a:t>13:30 – 16:00 Discussion + project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57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586E-394E-4B99-99DF-8BFD6E31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each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D98F-32E4-4ED1-904E-19E382DA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Lecture – slides with information</a:t>
            </a:r>
          </a:p>
          <a:p>
            <a:r>
              <a:rPr lang="en-GB" dirty="0"/>
              <a:t>Tutorial follow along – </a:t>
            </a:r>
            <a:r>
              <a:rPr lang="en-GB" dirty="0" err="1"/>
              <a:t>Jupyter</a:t>
            </a:r>
            <a:r>
              <a:rPr lang="en-GB" dirty="0"/>
              <a:t> Notebook with code and explanations</a:t>
            </a:r>
          </a:p>
          <a:p>
            <a:r>
              <a:rPr lang="en-GB" dirty="0"/>
              <a:t>Exercise – Apply what you just learned in an exercise</a:t>
            </a:r>
          </a:p>
          <a:p>
            <a:r>
              <a:rPr lang="en-GB" dirty="0"/>
              <a:t>Exercise discussion – We will talk about how to find the answer</a:t>
            </a:r>
          </a:p>
        </p:txBody>
      </p:sp>
    </p:spTree>
    <p:extLst>
      <p:ext uri="{BB962C8B-B14F-4D97-AF65-F5344CB8AC3E}">
        <p14:creationId xmlns:p14="http://schemas.microsoft.com/office/powerpoint/2010/main" val="423471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ECCF-8EE6-4768-AC90-5E36CC4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for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9363-5C52-4560-B5B8-AFC18A72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If you need to step out at any time, please do so (preferably quietly)</a:t>
            </a:r>
          </a:p>
          <a:p>
            <a:r>
              <a:rPr lang="en-GB" dirty="0"/>
              <a:t>Ask questions any time</a:t>
            </a:r>
          </a:p>
          <a:p>
            <a:r>
              <a:rPr lang="en-GB" dirty="0"/>
              <a:t>Be constructive when helping each other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69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231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Sussex Neuroscience Python Course</vt:lpstr>
      <vt:lpstr>Your instructors</vt:lpstr>
      <vt:lpstr>What you will (hopefully) come away with</vt:lpstr>
      <vt:lpstr>PowerPoint Presentation</vt:lpstr>
      <vt:lpstr>However…</vt:lpstr>
      <vt:lpstr>Course program</vt:lpstr>
      <vt:lpstr>Structure of each part</vt:lpstr>
      <vt:lpstr>Rules for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Sussex Neuroscience Python Course</dc:title>
  <dc:creator>Dori</dc:creator>
  <cp:lastModifiedBy>Dori</cp:lastModifiedBy>
  <cp:revision>5</cp:revision>
  <dcterms:created xsi:type="dcterms:W3CDTF">2019-08-18T21:14:31Z</dcterms:created>
  <dcterms:modified xsi:type="dcterms:W3CDTF">2019-08-22T08:36:43Z</dcterms:modified>
</cp:coreProperties>
</file>