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Exercises during/after every session to help you gain experience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numCol="2">
            <a:normAutofit fontScale="85000" lnSpcReduction="20000"/>
          </a:bodyPr>
          <a:lstStyle/>
          <a:p>
            <a:r>
              <a:rPr lang="en-GB" b="1" dirty="0"/>
              <a:t>Session 1 (13 January)</a:t>
            </a:r>
            <a:endParaRPr lang="en-GB" dirty="0"/>
          </a:p>
          <a:p>
            <a:r>
              <a:rPr lang="en-GB" dirty="0"/>
              <a:t>9:30 – 10:30 Introduction to computer science</a:t>
            </a:r>
          </a:p>
          <a:p>
            <a:r>
              <a:rPr lang="en-GB" dirty="0"/>
              <a:t>10:30 – 12:00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Session 2 (16 January)</a:t>
            </a:r>
          </a:p>
          <a:p>
            <a:r>
              <a:rPr lang="en-GB" dirty="0"/>
              <a:t>Discuss last weeks exercises – do live coding of part 3 and any other exercises they found hard</a:t>
            </a:r>
          </a:p>
          <a:p>
            <a:r>
              <a:rPr lang="en-GB" dirty="0"/>
              <a:t>13:00 – 14:00 Introduction to modules and </a:t>
            </a:r>
            <a:r>
              <a:rPr lang="en-GB" dirty="0" err="1"/>
              <a:t>Numpy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Session 3 (20 January)</a:t>
            </a:r>
          </a:p>
          <a:p>
            <a:r>
              <a:rPr lang="en-GB" dirty="0"/>
              <a:t>11:30 – 12:30 Good coding practices</a:t>
            </a:r>
          </a:p>
          <a:p>
            <a:r>
              <a:rPr lang="en-GB" dirty="0"/>
              <a:t>15:30 – 17:00 Introduction to data visualization with Matplotlib</a:t>
            </a:r>
          </a:p>
          <a:p>
            <a:r>
              <a:rPr lang="en-GB" dirty="0"/>
              <a:t> </a:t>
            </a:r>
          </a:p>
          <a:p>
            <a:r>
              <a:rPr lang="en-GB" b="1" dirty="0"/>
              <a:t>Session 4 (23 January)</a:t>
            </a:r>
          </a:p>
          <a:p>
            <a:r>
              <a:rPr lang="en-GB" dirty="0"/>
              <a:t>9:30 – 11:30 Data analysis with Python </a:t>
            </a:r>
          </a:p>
          <a:p>
            <a:pPr lvl="1"/>
            <a:r>
              <a:rPr lang="en-GB" dirty="0"/>
              <a:t>Loading/saving data</a:t>
            </a:r>
          </a:p>
          <a:p>
            <a:pPr lvl="1"/>
            <a:r>
              <a:rPr lang="en-GB" dirty="0"/>
              <a:t>Live coding of how I would attack a project</a:t>
            </a:r>
          </a:p>
          <a:p>
            <a:r>
              <a:rPr lang="en-GB" dirty="0"/>
              <a:t>13:30 – 16:00 Discussion +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(sometimes) – slides with information</a:t>
            </a:r>
          </a:p>
          <a:p>
            <a:r>
              <a:rPr lang="en-GB" dirty="0"/>
              <a:t>Live coding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Exercises – Apply what you just learned in an exercise</a:t>
            </a:r>
          </a:p>
          <a:p>
            <a:pPr lvl="1"/>
            <a:r>
              <a:rPr lang="en-GB" dirty="0"/>
              <a:t>Pair programming during the session</a:t>
            </a:r>
          </a:p>
          <a:p>
            <a:pPr lvl="1"/>
            <a:r>
              <a:rPr lang="en-GB" dirty="0"/>
              <a:t>Take home the exercises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157</Words>
  <Application>Microsoft Office PowerPoint</Application>
  <PresentationFormat>Breedbeeld</PresentationFormat>
  <Paragraphs>39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Sussex Neuroscience Python Course</vt:lpstr>
      <vt:lpstr>What you will (hopefully) come away with</vt:lpstr>
      <vt:lpstr>However…</vt:lpstr>
      <vt:lpstr>Course program</vt:lpstr>
      <vt:lpstr>Structure of each part</vt:lpstr>
      <vt:lpstr>Rules for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Dorieke Grijseels</cp:lastModifiedBy>
  <cp:revision>8</cp:revision>
  <dcterms:created xsi:type="dcterms:W3CDTF">2019-08-18T21:14:31Z</dcterms:created>
  <dcterms:modified xsi:type="dcterms:W3CDTF">2019-12-26T16:57:23Z</dcterms:modified>
</cp:coreProperties>
</file>