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7"/>
  </p:notesMasterIdLst>
  <p:sldIdLst>
    <p:sldId id="28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38"/>
      <p:bold r:id="rId39"/>
      <p:italic r:id="rId40"/>
      <p:boldItalic r:id="rId41"/>
    </p:embeddedFont>
    <p:embeddedFont>
      <p:font typeface="Poppins" panose="00000500000000000000" pitchFamily="2" charset="0"/>
      <p:regular r:id="rId42"/>
      <p:bold r:id="rId43"/>
      <p:italic r:id="rId44"/>
      <p:boldItalic r:id="rId45"/>
    </p:embeddedFont>
    <p:embeddedFont>
      <p:font typeface="Proxima Nova" panose="020B0604020202020204" charset="0"/>
      <p:regular r:id="rId46"/>
      <p:bold r:id="rId47"/>
      <p:italic r:id="rId48"/>
      <p:boldItalic r:id="rId49"/>
    </p:embeddedFont>
    <p:embeddedFont>
      <p:font typeface="Proxima Nova Semibold" panose="020B0604020202020204" charset="0"/>
      <p:regular r:id="rId50"/>
      <p:bold r:id="rId51"/>
      <p:boldItalic r:id="rId52"/>
    </p:embeddedFont>
    <p:embeddedFont>
      <p:font typeface="Roboto" panose="02000000000000000000" pitchFamily="2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D40994-58D6-4AF2-86B5-2395719D1B57}">
  <a:tblStyle styleId="{9BD40994-58D6-4AF2-86B5-2395719D1B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0" y="46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6.xml"/><Relationship Id="rId51" Type="http://schemas.openxmlformats.org/officeDocument/2006/relationships/font" Target="fonts/font1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7" name="Google Shape;8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8" name="Google Shape;8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3acc99f1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3acc99f1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3acc99f1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3acc99f1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3acc99f1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3acc99f1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3acc99f1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3acc99f1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3acc99f1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53acc99f1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3acc99f1c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53acc99f1c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3acc99f1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3acc99f1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53acc99f1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53acc99f1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53acc99f1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53acc99f1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53acc99f1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53acc99f1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b1e607b5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b1e607b5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53acc99f1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53acc99f1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53acc99f1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53acc99f1c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3acc99f1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3acc99f1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53acc99f1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53acc99f1c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53acc99f1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53acc99f1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3acc99f1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3acc99f1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53acc99f1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53acc99f1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53acc99f1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53acc99f1c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53acc99f1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53acc99f1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53acc99f1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53acc99f1c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53acc99f1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53acc99f1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53acc99f1c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53acc99f1c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SLIDES_API34599409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SLIDES_API34599409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SLIDES_API3459940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SLIDES_API3459940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9c0bd2f12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9c0bd2f12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b1e607b5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b1e607b5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b1e607b57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b1e607b57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b1e607b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b1e607b5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b1e607b5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b1e607b5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d72b3c7c7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d72b3c7c7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3acc99f1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3acc99f1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361100" y="233425"/>
            <a:ext cx="41052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 Journey Map</a:t>
            </a:r>
            <a:endParaRPr sz="27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orient="horz" pos="259">
          <p15:clr>
            <a:srgbClr val="FA7B17"/>
          </p15:clr>
        </p15:guide>
        <p15:guide id="3" orient="horz" pos="2972">
          <p15:clr>
            <a:srgbClr val="FA7B17"/>
          </p15:clr>
        </p15:guide>
        <p15:guide id="4" pos="5472">
          <p15:clr>
            <a:srgbClr val="FA7B17"/>
          </p15:clr>
        </p15:guide>
        <p15:guide id="5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A7B17"/>
          </p15:clr>
        </p15:guide>
        <p15:guide id="2" pos="288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410911" y="-72"/>
            <a:ext cx="2733061" cy="1849504"/>
            <a:chOff x="6410911" y="-72"/>
            <a:chExt cx="2733061" cy="184950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8232961" y="-72"/>
              <a:ext cx="911011" cy="924754"/>
              <a:chOff x="696175" y="2150200"/>
              <a:chExt cx="633350" cy="63335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202850" y="215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949525" y="215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96175" y="215020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0" y="0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266175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139525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012850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86200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59525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202850" y="227687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076175" y="2276875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949525" y="227687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139525" y="234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86200" y="234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59525" y="234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202850" y="240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949525" y="240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22850" y="2403525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696175" y="2403525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0" y="0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266175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012850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86200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59525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202850" y="253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076175" y="253020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949525" y="253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96175" y="253020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0" y="0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139525" y="259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59525" y="259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202850" y="265685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076175" y="265685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949525" y="265685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22850" y="265685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266175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139525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012850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86200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59525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8232961" y="924678"/>
              <a:ext cx="911011" cy="924754"/>
              <a:chOff x="696175" y="2150200"/>
              <a:chExt cx="633350" cy="633350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1202850" y="215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949525" y="215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96175" y="215020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0" y="0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266175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139525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012850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86200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59525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202850" y="227687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076175" y="2276875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949525" y="227687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39525" y="234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86200" y="234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59525" y="234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202850" y="240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949525" y="240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822850" y="2403525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696175" y="2403525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0" y="0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266175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012850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886200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59525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202850" y="253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076175" y="253020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949525" y="253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696175" y="253020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0" y="0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139525" y="259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759525" y="259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202850" y="265685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076175" y="265685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949525" y="265685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822850" y="265685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266175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139525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012850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86200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59525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2"/>
            <p:cNvGrpSpPr/>
            <p:nvPr/>
          </p:nvGrpSpPr>
          <p:grpSpPr>
            <a:xfrm>
              <a:off x="7321936" y="-72"/>
              <a:ext cx="911011" cy="924754"/>
              <a:chOff x="696175" y="2150200"/>
              <a:chExt cx="633350" cy="633350"/>
            </a:xfrm>
          </p:grpSpPr>
          <p:sp>
            <p:nvSpPr>
              <p:cNvPr id="87" name="Google Shape;87;p2"/>
              <p:cNvSpPr/>
              <p:nvPr/>
            </p:nvSpPr>
            <p:spPr>
              <a:xfrm>
                <a:off x="1202850" y="215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949525" y="215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96175" y="215020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0" y="0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1266175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1139525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012850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86200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59525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202850" y="227687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1076175" y="2276875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949525" y="227687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139525" y="234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86200" y="234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59525" y="234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202850" y="240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949525" y="240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22850" y="2403525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96175" y="2403525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0" y="0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266175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012850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886200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759525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202850" y="253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1076175" y="253020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49525" y="253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696175" y="253020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0" y="0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1139525" y="259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759525" y="259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1202850" y="265685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1076175" y="265685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949525" y="265685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822850" y="265685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1266175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1139525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1012850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886200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759525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124;p2"/>
            <p:cNvGrpSpPr/>
            <p:nvPr/>
          </p:nvGrpSpPr>
          <p:grpSpPr>
            <a:xfrm>
              <a:off x="7321936" y="924678"/>
              <a:ext cx="911011" cy="924754"/>
              <a:chOff x="696175" y="2150200"/>
              <a:chExt cx="633350" cy="633350"/>
            </a:xfrm>
          </p:grpSpPr>
          <p:sp>
            <p:nvSpPr>
              <p:cNvPr id="125" name="Google Shape;125;p2"/>
              <p:cNvSpPr/>
              <p:nvPr/>
            </p:nvSpPr>
            <p:spPr>
              <a:xfrm>
                <a:off x="1202850" y="215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949525" y="215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96175" y="215020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0" y="0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266175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1139525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1012850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886200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759525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1202850" y="227687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1076175" y="2276875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949525" y="227687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1139525" y="234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886200" y="234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759525" y="234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1202850" y="240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949525" y="240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822850" y="2403525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696175" y="2403525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0" y="0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1266175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012850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886200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759525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1202850" y="253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1076175" y="253020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949525" y="253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696175" y="253020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0" y="0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1139525" y="259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759525" y="259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1202850" y="265685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1076175" y="265685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949525" y="265685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822850" y="265685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1266175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1139525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1012850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886200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759525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" name="Google Shape;162;p2"/>
            <p:cNvGrpSpPr/>
            <p:nvPr/>
          </p:nvGrpSpPr>
          <p:grpSpPr>
            <a:xfrm>
              <a:off x="6410911" y="-72"/>
              <a:ext cx="911011" cy="924754"/>
              <a:chOff x="696175" y="2150200"/>
              <a:chExt cx="633350" cy="633350"/>
            </a:xfrm>
          </p:grpSpPr>
          <p:sp>
            <p:nvSpPr>
              <p:cNvPr id="163" name="Google Shape;163;p2"/>
              <p:cNvSpPr/>
              <p:nvPr/>
            </p:nvSpPr>
            <p:spPr>
              <a:xfrm>
                <a:off x="1202850" y="215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949525" y="215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696175" y="215020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0" y="0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1266175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1139525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1012850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886200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759525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1202850" y="227687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1076175" y="2276875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949525" y="227687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1139525" y="234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886200" y="234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759525" y="234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1202850" y="240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949525" y="240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822850" y="2403525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696175" y="2403525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0" y="0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1266175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1012850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886200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759525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1202850" y="253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1076175" y="253020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949525" y="253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696175" y="253020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0" y="0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1139525" y="259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759525" y="259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1202850" y="265685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1076175" y="265685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949525" y="265685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822850" y="265685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1266175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1139525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1012850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886200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759525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" name="Google Shape;200;p2"/>
            <p:cNvGrpSpPr/>
            <p:nvPr/>
          </p:nvGrpSpPr>
          <p:grpSpPr>
            <a:xfrm>
              <a:off x="6410911" y="924678"/>
              <a:ext cx="911011" cy="924754"/>
              <a:chOff x="696175" y="2150200"/>
              <a:chExt cx="633350" cy="633350"/>
            </a:xfrm>
          </p:grpSpPr>
          <p:sp>
            <p:nvSpPr>
              <p:cNvPr id="201" name="Google Shape;201;p2"/>
              <p:cNvSpPr/>
              <p:nvPr/>
            </p:nvSpPr>
            <p:spPr>
              <a:xfrm>
                <a:off x="1202850" y="215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949525" y="215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696175" y="215020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0" y="0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266175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139525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1012850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886200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759525" y="221352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202850" y="227687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1076175" y="2276875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949525" y="227687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1139525" y="234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886200" y="234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759525" y="234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1202850" y="240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949525" y="240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822850" y="2403525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696175" y="2403525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0" y="0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1266175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1012850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886200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759525" y="2466850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1202850" y="253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1076175" y="253020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949525" y="253020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696175" y="253020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0" y="0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1139525" y="259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759525" y="2593525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0" y="1"/>
                    </a:moveTo>
                    <a:lnTo>
                      <a:pt x="0" y="2533"/>
                    </a:lnTo>
                    <a:lnTo>
                      <a:pt x="2534" y="2533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1202850" y="265685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1076175" y="265685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949525" y="2656850"/>
                <a:ext cx="633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3" y="2534"/>
                    </a:ln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822850" y="2656850"/>
                <a:ext cx="63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4" extrusionOk="0">
                    <a:moveTo>
                      <a:pt x="1" y="0"/>
                    </a:moveTo>
                    <a:lnTo>
                      <a:pt x="1" y="2534"/>
                    </a:lnTo>
                    <a:lnTo>
                      <a:pt x="2534" y="2534"/>
                    </a:lnTo>
                    <a:lnTo>
                      <a:pt x="2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1266175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1139525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1012850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886200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759525" y="2720175"/>
                <a:ext cx="6335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2534" y="2534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8" name="Google Shape;238;p2"/>
          <p:cNvGrpSpPr/>
          <p:nvPr/>
        </p:nvGrpSpPr>
        <p:grpSpPr>
          <a:xfrm>
            <a:off x="719972" y="540005"/>
            <a:ext cx="4156564" cy="4063504"/>
            <a:chOff x="4722275" y="2734550"/>
            <a:chExt cx="2185250" cy="2136325"/>
          </a:xfrm>
        </p:grpSpPr>
        <p:sp>
          <p:nvSpPr>
            <p:cNvPr id="239" name="Google Shape;239;p2"/>
            <p:cNvSpPr/>
            <p:nvPr/>
          </p:nvSpPr>
          <p:spPr>
            <a:xfrm>
              <a:off x="4726600" y="2915500"/>
              <a:ext cx="1951300" cy="1951275"/>
            </a:xfrm>
            <a:custGeom>
              <a:avLst/>
              <a:gdLst/>
              <a:ahLst/>
              <a:cxnLst/>
              <a:rect l="l" t="t" r="r" b="b"/>
              <a:pathLst>
                <a:path w="78052" h="78051" extrusionOk="0">
                  <a:moveTo>
                    <a:pt x="1" y="0"/>
                  </a:moveTo>
                  <a:lnTo>
                    <a:pt x="1" y="78051"/>
                  </a:lnTo>
                  <a:lnTo>
                    <a:pt x="78051" y="78051"/>
                  </a:lnTo>
                  <a:lnTo>
                    <a:pt x="7805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4722525" y="2911400"/>
              <a:ext cx="1959450" cy="1959475"/>
            </a:xfrm>
            <a:custGeom>
              <a:avLst/>
              <a:gdLst/>
              <a:ahLst/>
              <a:cxnLst/>
              <a:rect l="l" t="t" r="r" b="b"/>
              <a:pathLst>
                <a:path w="78378" h="78379" extrusionOk="0">
                  <a:moveTo>
                    <a:pt x="78051" y="328"/>
                  </a:moveTo>
                  <a:lnTo>
                    <a:pt x="78051" y="78050"/>
                  </a:lnTo>
                  <a:lnTo>
                    <a:pt x="327" y="78050"/>
                  </a:lnTo>
                  <a:lnTo>
                    <a:pt x="327" y="328"/>
                  </a:lnTo>
                  <a:close/>
                  <a:moveTo>
                    <a:pt x="164" y="1"/>
                  </a:moveTo>
                  <a:cubicBezTo>
                    <a:pt x="73" y="1"/>
                    <a:pt x="0" y="75"/>
                    <a:pt x="0" y="164"/>
                  </a:cubicBezTo>
                  <a:lnTo>
                    <a:pt x="0" y="78214"/>
                  </a:lnTo>
                  <a:cubicBezTo>
                    <a:pt x="0" y="78304"/>
                    <a:pt x="73" y="78378"/>
                    <a:pt x="164" y="78378"/>
                  </a:cubicBezTo>
                  <a:lnTo>
                    <a:pt x="78214" y="78378"/>
                  </a:lnTo>
                  <a:cubicBezTo>
                    <a:pt x="78304" y="78378"/>
                    <a:pt x="78377" y="78304"/>
                    <a:pt x="78377" y="78214"/>
                  </a:cubicBezTo>
                  <a:lnTo>
                    <a:pt x="78377" y="164"/>
                  </a:lnTo>
                  <a:cubicBezTo>
                    <a:pt x="78377" y="75"/>
                    <a:pt x="78304" y="1"/>
                    <a:pt x="782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726600" y="2915500"/>
              <a:ext cx="1951300" cy="227800"/>
            </a:xfrm>
            <a:custGeom>
              <a:avLst/>
              <a:gdLst/>
              <a:ahLst/>
              <a:cxnLst/>
              <a:rect l="l" t="t" r="r" b="b"/>
              <a:pathLst>
                <a:path w="78052" h="9112" extrusionOk="0">
                  <a:moveTo>
                    <a:pt x="1" y="0"/>
                  </a:moveTo>
                  <a:lnTo>
                    <a:pt x="1" y="9111"/>
                  </a:lnTo>
                  <a:lnTo>
                    <a:pt x="78051" y="9111"/>
                  </a:lnTo>
                  <a:lnTo>
                    <a:pt x="7805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4722275" y="2911150"/>
              <a:ext cx="1959975" cy="236500"/>
            </a:xfrm>
            <a:custGeom>
              <a:avLst/>
              <a:gdLst/>
              <a:ahLst/>
              <a:cxnLst/>
              <a:rect l="l" t="t" r="r" b="b"/>
              <a:pathLst>
                <a:path w="78399" h="9460" extrusionOk="0">
                  <a:moveTo>
                    <a:pt x="78050" y="349"/>
                  </a:moveTo>
                  <a:lnTo>
                    <a:pt x="78050" y="9111"/>
                  </a:lnTo>
                  <a:lnTo>
                    <a:pt x="348" y="9111"/>
                  </a:lnTo>
                  <a:lnTo>
                    <a:pt x="348" y="349"/>
                  </a:lnTo>
                  <a:close/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lnTo>
                    <a:pt x="0" y="9285"/>
                  </a:lnTo>
                  <a:cubicBezTo>
                    <a:pt x="0" y="9381"/>
                    <a:pt x="78" y="9459"/>
                    <a:pt x="174" y="9459"/>
                  </a:cubicBezTo>
                  <a:lnTo>
                    <a:pt x="78224" y="9459"/>
                  </a:lnTo>
                  <a:cubicBezTo>
                    <a:pt x="78320" y="9459"/>
                    <a:pt x="78398" y="9381"/>
                    <a:pt x="78398" y="9285"/>
                  </a:cubicBezTo>
                  <a:lnTo>
                    <a:pt x="78398" y="174"/>
                  </a:lnTo>
                  <a:cubicBezTo>
                    <a:pt x="78398" y="78"/>
                    <a:pt x="78320" y="0"/>
                    <a:pt x="782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4790925" y="2996050"/>
              <a:ext cx="82500" cy="82500"/>
            </a:xfrm>
            <a:custGeom>
              <a:avLst/>
              <a:gdLst/>
              <a:ahLst/>
              <a:cxnLst/>
              <a:rect l="l" t="t" r="r" b="b"/>
              <a:pathLst>
                <a:path w="3300" h="3300" extrusionOk="0">
                  <a:moveTo>
                    <a:pt x="1650" y="0"/>
                  </a:moveTo>
                  <a:cubicBezTo>
                    <a:pt x="739" y="0"/>
                    <a:pt x="0" y="739"/>
                    <a:pt x="0" y="1650"/>
                  </a:cubicBezTo>
                  <a:cubicBezTo>
                    <a:pt x="0" y="2561"/>
                    <a:pt x="739" y="3299"/>
                    <a:pt x="1650" y="3299"/>
                  </a:cubicBezTo>
                  <a:cubicBezTo>
                    <a:pt x="2560" y="3299"/>
                    <a:pt x="3299" y="2561"/>
                    <a:pt x="3299" y="1650"/>
                  </a:cubicBezTo>
                  <a:cubicBezTo>
                    <a:pt x="3299" y="739"/>
                    <a:pt x="2560" y="0"/>
                    <a:pt x="16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4787975" y="2993100"/>
              <a:ext cx="88375" cy="88375"/>
            </a:xfrm>
            <a:custGeom>
              <a:avLst/>
              <a:gdLst/>
              <a:ahLst/>
              <a:cxnLst/>
              <a:rect l="l" t="t" r="r" b="b"/>
              <a:pathLst>
                <a:path w="3535" h="3535" extrusionOk="0">
                  <a:moveTo>
                    <a:pt x="1768" y="236"/>
                  </a:moveTo>
                  <a:cubicBezTo>
                    <a:pt x="2612" y="236"/>
                    <a:pt x="3299" y="923"/>
                    <a:pt x="3299" y="1768"/>
                  </a:cubicBezTo>
                  <a:cubicBezTo>
                    <a:pt x="3299" y="2612"/>
                    <a:pt x="2612" y="3300"/>
                    <a:pt x="1768" y="3300"/>
                  </a:cubicBezTo>
                  <a:cubicBezTo>
                    <a:pt x="923" y="3300"/>
                    <a:pt x="236" y="2612"/>
                    <a:pt x="236" y="1768"/>
                  </a:cubicBezTo>
                  <a:cubicBezTo>
                    <a:pt x="236" y="923"/>
                    <a:pt x="923" y="236"/>
                    <a:pt x="1768" y="236"/>
                  </a:cubicBezTo>
                  <a:close/>
                  <a:moveTo>
                    <a:pt x="1768" y="0"/>
                  </a:moveTo>
                  <a:cubicBezTo>
                    <a:pt x="794" y="0"/>
                    <a:pt x="0" y="793"/>
                    <a:pt x="0" y="1768"/>
                  </a:cubicBezTo>
                  <a:cubicBezTo>
                    <a:pt x="0" y="2743"/>
                    <a:pt x="794" y="3535"/>
                    <a:pt x="1768" y="3535"/>
                  </a:cubicBezTo>
                  <a:cubicBezTo>
                    <a:pt x="2743" y="3535"/>
                    <a:pt x="3535" y="2743"/>
                    <a:pt x="3535" y="1768"/>
                  </a:cubicBezTo>
                  <a:cubicBezTo>
                    <a:pt x="3535" y="793"/>
                    <a:pt x="2743" y="0"/>
                    <a:pt x="17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4836200" y="2830250"/>
              <a:ext cx="1951300" cy="1951275"/>
            </a:xfrm>
            <a:custGeom>
              <a:avLst/>
              <a:gdLst/>
              <a:ahLst/>
              <a:cxnLst/>
              <a:rect l="l" t="t" r="r" b="b"/>
              <a:pathLst>
                <a:path w="78052" h="78051" extrusionOk="0">
                  <a:moveTo>
                    <a:pt x="1" y="0"/>
                  </a:moveTo>
                  <a:lnTo>
                    <a:pt x="1" y="78051"/>
                  </a:lnTo>
                  <a:lnTo>
                    <a:pt x="78051" y="78051"/>
                  </a:lnTo>
                  <a:lnTo>
                    <a:pt x="7805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4831850" y="2825900"/>
              <a:ext cx="1959975" cy="1960000"/>
            </a:xfrm>
            <a:custGeom>
              <a:avLst/>
              <a:gdLst/>
              <a:ahLst/>
              <a:cxnLst/>
              <a:rect l="l" t="t" r="r" b="b"/>
              <a:pathLst>
                <a:path w="78399" h="78400" extrusionOk="0">
                  <a:moveTo>
                    <a:pt x="78051" y="348"/>
                  </a:moveTo>
                  <a:lnTo>
                    <a:pt x="78051" y="78050"/>
                  </a:lnTo>
                  <a:lnTo>
                    <a:pt x="349" y="78050"/>
                  </a:lnTo>
                  <a:lnTo>
                    <a:pt x="349" y="348"/>
                  </a:lnTo>
                  <a:close/>
                  <a:moveTo>
                    <a:pt x="175" y="1"/>
                  </a:moveTo>
                  <a:cubicBezTo>
                    <a:pt x="79" y="1"/>
                    <a:pt x="1" y="79"/>
                    <a:pt x="1" y="175"/>
                  </a:cubicBezTo>
                  <a:lnTo>
                    <a:pt x="1" y="78225"/>
                  </a:lnTo>
                  <a:cubicBezTo>
                    <a:pt x="1" y="78321"/>
                    <a:pt x="79" y="78399"/>
                    <a:pt x="175" y="78399"/>
                  </a:cubicBezTo>
                  <a:lnTo>
                    <a:pt x="78225" y="78399"/>
                  </a:lnTo>
                  <a:cubicBezTo>
                    <a:pt x="78321" y="78399"/>
                    <a:pt x="78399" y="78321"/>
                    <a:pt x="78399" y="78225"/>
                  </a:cubicBezTo>
                  <a:lnTo>
                    <a:pt x="78399" y="175"/>
                  </a:lnTo>
                  <a:cubicBezTo>
                    <a:pt x="78399" y="79"/>
                    <a:pt x="78321" y="1"/>
                    <a:pt x="782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836200" y="2830250"/>
              <a:ext cx="1951300" cy="227775"/>
            </a:xfrm>
            <a:custGeom>
              <a:avLst/>
              <a:gdLst/>
              <a:ahLst/>
              <a:cxnLst/>
              <a:rect l="l" t="t" r="r" b="b"/>
              <a:pathLst>
                <a:path w="78052" h="9111" extrusionOk="0">
                  <a:moveTo>
                    <a:pt x="1" y="0"/>
                  </a:moveTo>
                  <a:lnTo>
                    <a:pt x="1" y="9111"/>
                  </a:lnTo>
                  <a:lnTo>
                    <a:pt x="78051" y="9111"/>
                  </a:lnTo>
                  <a:lnTo>
                    <a:pt x="7805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4831850" y="2825900"/>
              <a:ext cx="1959975" cy="236500"/>
            </a:xfrm>
            <a:custGeom>
              <a:avLst/>
              <a:gdLst/>
              <a:ahLst/>
              <a:cxnLst/>
              <a:rect l="l" t="t" r="r" b="b"/>
              <a:pathLst>
                <a:path w="78399" h="9460" extrusionOk="0">
                  <a:moveTo>
                    <a:pt x="78051" y="348"/>
                  </a:moveTo>
                  <a:lnTo>
                    <a:pt x="78051" y="9111"/>
                  </a:lnTo>
                  <a:lnTo>
                    <a:pt x="349" y="9111"/>
                  </a:lnTo>
                  <a:lnTo>
                    <a:pt x="349" y="348"/>
                  </a:lnTo>
                  <a:close/>
                  <a:moveTo>
                    <a:pt x="175" y="1"/>
                  </a:moveTo>
                  <a:cubicBezTo>
                    <a:pt x="79" y="1"/>
                    <a:pt x="1" y="79"/>
                    <a:pt x="1" y="175"/>
                  </a:cubicBezTo>
                  <a:lnTo>
                    <a:pt x="1" y="9285"/>
                  </a:lnTo>
                  <a:cubicBezTo>
                    <a:pt x="1" y="9381"/>
                    <a:pt x="79" y="9459"/>
                    <a:pt x="175" y="9459"/>
                  </a:cubicBezTo>
                  <a:lnTo>
                    <a:pt x="78225" y="9459"/>
                  </a:lnTo>
                  <a:cubicBezTo>
                    <a:pt x="78321" y="9459"/>
                    <a:pt x="78399" y="9381"/>
                    <a:pt x="78399" y="9285"/>
                  </a:cubicBezTo>
                  <a:lnTo>
                    <a:pt x="78399" y="175"/>
                  </a:lnTo>
                  <a:cubicBezTo>
                    <a:pt x="78399" y="79"/>
                    <a:pt x="78321" y="1"/>
                    <a:pt x="782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4900525" y="2910800"/>
              <a:ext cx="82500" cy="82475"/>
            </a:xfrm>
            <a:custGeom>
              <a:avLst/>
              <a:gdLst/>
              <a:ahLst/>
              <a:cxnLst/>
              <a:rect l="l" t="t" r="r" b="b"/>
              <a:pathLst>
                <a:path w="3300" h="3299" extrusionOk="0">
                  <a:moveTo>
                    <a:pt x="1650" y="1"/>
                  </a:moveTo>
                  <a:cubicBezTo>
                    <a:pt x="739" y="1"/>
                    <a:pt x="0" y="739"/>
                    <a:pt x="0" y="1649"/>
                  </a:cubicBezTo>
                  <a:cubicBezTo>
                    <a:pt x="0" y="2560"/>
                    <a:pt x="739" y="3299"/>
                    <a:pt x="1650" y="3299"/>
                  </a:cubicBezTo>
                  <a:cubicBezTo>
                    <a:pt x="2561" y="3299"/>
                    <a:pt x="3299" y="2560"/>
                    <a:pt x="3299" y="1649"/>
                  </a:cubicBezTo>
                  <a:cubicBezTo>
                    <a:pt x="3299" y="739"/>
                    <a:pt x="2561" y="1"/>
                    <a:pt x="16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4897575" y="2907850"/>
              <a:ext cx="88400" cy="88375"/>
            </a:xfrm>
            <a:custGeom>
              <a:avLst/>
              <a:gdLst/>
              <a:ahLst/>
              <a:cxnLst/>
              <a:rect l="l" t="t" r="r" b="b"/>
              <a:pathLst>
                <a:path w="3536" h="3535" extrusionOk="0">
                  <a:moveTo>
                    <a:pt x="1768" y="236"/>
                  </a:moveTo>
                  <a:cubicBezTo>
                    <a:pt x="2612" y="236"/>
                    <a:pt x="3300" y="923"/>
                    <a:pt x="3300" y="1767"/>
                  </a:cubicBezTo>
                  <a:cubicBezTo>
                    <a:pt x="3300" y="2612"/>
                    <a:pt x="2612" y="3299"/>
                    <a:pt x="1768" y="3299"/>
                  </a:cubicBezTo>
                  <a:cubicBezTo>
                    <a:pt x="924" y="3299"/>
                    <a:pt x="236" y="2612"/>
                    <a:pt x="236" y="1767"/>
                  </a:cubicBezTo>
                  <a:cubicBezTo>
                    <a:pt x="236" y="923"/>
                    <a:pt x="924" y="236"/>
                    <a:pt x="1768" y="236"/>
                  </a:cubicBezTo>
                  <a:close/>
                  <a:moveTo>
                    <a:pt x="1768" y="0"/>
                  </a:moveTo>
                  <a:cubicBezTo>
                    <a:pt x="794" y="0"/>
                    <a:pt x="1" y="793"/>
                    <a:pt x="1" y="1767"/>
                  </a:cubicBezTo>
                  <a:cubicBezTo>
                    <a:pt x="1" y="2743"/>
                    <a:pt x="794" y="3535"/>
                    <a:pt x="1768" y="3535"/>
                  </a:cubicBezTo>
                  <a:cubicBezTo>
                    <a:pt x="2742" y="3535"/>
                    <a:pt x="3535" y="2743"/>
                    <a:pt x="3535" y="1767"/>
                  </a:cubicBezTo>
                  <a:cubicBezTo>
                    <a:pt x="3535" y="793"/>
                    <a:pt x="2742" y="0"/>
                    <a:pt x="17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4951925" y="2738900"/>
              <a:ext cx="1951250" cy="1951300"/>
            </a:xfrm>
            <a:custGeom>
              <a:avLst/>
              <a:gdLst/>
              <a:ahLst/>
              <a:cxnLst/>
              <a:rect l="l" t="t" r="r" b="b"/>
              <a:pathLst>
                <a:path w="78050" h="78052" extrusionOk="0">
                  <a:moveTo>
                    <a:pt x="0" y="1"/>
                  </a:moveTo>
                  <a:lnTo>
                    <a:pt x="0" y="78051"/>
                  </a:lnTo>
                  <a:lnTo>
                    <a:pt x="78050" y="78051"/>
                  </a:lnTo>
                  <a:lnTo>
                    <a:pt x="7805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4947550" y="2734550"/>
              <a:ext cx="1959975" cy="1959975"/>
            </a:xfrm>
            <a:custGeom>
              <a:avLst/>
              <a:gdLst/>
              <a:ahLst/>
              <a:cxnLst/>
              <a:rect l="l" t="t" r="r" b="b"/>
              <a:pathLst>
                <a:path w="78399" h="78399" extrusionOk="0">
                  <a:moveTo>
                    <a:pt x="78050" y="349"/>
                  </a:moveTo>
                  <a:lnTo>
                    <a:pt x="78050" y="78051"/>
                  </a:lnTo>
                  <a:lnTo>
                    <a:pt x="349" y="78051"/>
                  </a:lnTo>
                  <a:lnTo>
                    <a:pt x="349" y="349"/>
                  </a:lnTo>
                  <a:close/>
                  <a:moveTo>
                    <a:pt x="175" y="1"/>
                  </a:moveTo>
                  <a:cubicBezTo>
                    <a:pt x="78" y="1"/>
                    <a:pt x="1" y="79"/>
                    <a:pt x="1" y="175"/>
                  </a:cubicBezTo>
                  <a:lnTo>
                    <a:pt x="1" y="78224"/>
                  </a:lnTo>
                  <a:cubicBezTo>
                    <a:pt x="1" y="78320"/>
                    <a:pt x="78" y="78399"/>
                    <a:pt x="175" y="78399"/>
                  </a:cubicBezTo>
                  <a:lnTo>
                    <a:pt x="78225" y="78399"/>
                  </a:lnTo>
                  <a:cubicBezTo>
                    <a:pt x="78321" y="78399"/>
                    <a:pt x="78399" y="78320"/>
                    <a:pt x="78399" y="78224"/>
                  </a:cubicBezTo>
                  <a:lnTo>
                    <a:pt x="78399" y="175"/>
                  </a:lnTo>
                  <a:cubicBezTo>
                    <a:pt x="78399" y="79"/>
                    <a:pt x="78321" y="1"/>
                    <a:pt x="782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4951925" y="2738900"/>
              <a:ext cx="140825" cy="1951300"/>
            </a:xfrm>
            <a:custGeom>
              <a:avLst/>
              <a:gdLst/>
              <a:ahLst/>
              <a:cxnLst/>
              <a:rect l="l" t="t" r="r" b="b"/>
              <a:pathLst>
                <a:path w="5633" h="78052" extrusionOk="0">
                  <a:moveTo>
                    <a:pt x="0" y="1"/>
                  </a:moveTo>
                  <a:lnTo>
                    <a:pt x="0" y="78051"/>
                  </a:lnTo>
                  <a:lnTo>
                    <a:pt x="5632" y="78051"/>
                  </a:lnTo>
                  <a:lnTo>
                    <a:pt x="563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4947550" y="2734550"/>
              <a:ext cx="149550" cy="1959975"/>
            </a:xfrm>
            <a:custGeom>
              <a:avLst/>
              <a:gdLst/>
              <a:ahLst/>
              <a:cxnLst/>
              <a:rect l="l" t="t" r="r" b="b"/>
              <a:pathLst>
                <a:path w="5982" h="78399" extrusionOk="0">
                  <a:moveTo>
                    <a:pt x="5634" y="349"/>
                  </a:moveTo>
                  <a:lnTo>
                    <a:pt x="5634" y="78051"/>
                  </a:lnTo>
                  <a:lnTo>
                    <a:pt x="349" y="78051"/>
                  </a:lnTo>
                  <a:lnTo>
                    <a:pt x="349" y="349"/>
                  </a:lnTo>
                  <a:close/>
                  <a:moveTo>
                    <a:pt x="175" y="1"/>
                  </a:moveTo>
                  <a:cubicBezTo>
                    <a:pt x="78" y="1"/>
                    <a:pt x="1" y="79"/>
                    <a:pt x="1" y="175"/>
                  </a:cubicBezTo>
                  <a:lnTo>
                    <a:pt x="1" y="78224"/>
                  </a:lnTo>
                  <a:cubicBezTo>
                    <a:pt x="1" y="78320"/>
                    <a:pt x="78" y="78399"/>
                    <a:pt x="175" y="78399"/>
                  </a:cubicBezTo>
                  <a:lnTo>
                    <a:pt x="5807" y="78399"/>
                  </a:lnTo>
                  <a:cubicBezTo>
                    <a:pt x="5904" y="78399"/>
                    <a:pt x="5981" y="78320"/>
                    <a:pt x="5981" y="78224"/>
                  </a:cubicBezTo>
                  <a:lnTo>
                    <a:pt x="5981" y="175"/>
                  </a:lnTo>
                  <a:cubicBezTo>
                    <a:pt x="5981" y="79"/>
                    <a:pt x="5904" y="1"/>
                    <a:pt x="580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4951925" y="2738900"/>
              <a:ext cx="1951250" cy="227800"/>
            </a:xfrm>
            <a:custGeom>
              <a:avLst/>
              <a:gdLst/>
              <a:ahLst/>
              <a:cxnLst/>
              <a:rect l="l" t="t" r="r" b="b"/>
              <a:pathLst>
                <a:path w="78050" h="9112" extrusionOk="0">
                  <a:moveTo>
                    <a:pt x="0" y="1"/>
                  </a:moveTo>
                  <a:lnTo>
                    <a:pt x="0" y="9112"/>
                  </a:lnTo>
                  <a:lnTo>
                    <a:pt x="78050" y="9112"/>
                  </a:lnTo>
                  <a:lnTo>
                    <a:pt x="7805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4947550" y="2734550"/>
              <a:ext cx="1959975" cy="236475"/>
            </a:xfrm>
            <a:custGeom>
              <a:avLst/>
              <a:gdLst/>
              <a:ahLst/>
              <a:cxnLst/>
              <a:rect l="l" t="t" r="r" b="b"/>
              <a:pathLst>
                <a:path w="78399" h="9459" extrusionOk="0">
                  <a:moveTo>
                    <a:pt x="78050" y="349"/>
                  </a:moveTo>
                  <a:lnTo>
                    <a:pt x="78050" y="9111"/>
                  </a:lnTo>
                  <a:lnTo>
                    <a:pt x="349" y="9111"/>
                  </a:lnTo>
                  <a:lnTo>
                    <a:pt x="349" y="349"/>
                  </a:lnTo>
                  <a:close/>
                  <a:moveTo>
                    <a:pt x="175" y="1"/>
                  </a:moveTo>
                  <a:cubicBezTo>
                    <a:pt x="78" y="1"/>
                    <a:pt x="1" y="79"/>
                    <a:pt x="1" y="175"/>
                  </a:cubicBezTo>
                  <a:lnTo>
                    <a:pt x="1" y="9286"/>
                  </a:lnTo>
                  <a:cubicBezTo>
                    <a:pt x="1" y="9381"/>
                    <a:pt x="78" y="9459"/>
                    <a:pt x="175" y="9459"/>
                  </a:cubicBezTo>
                  <a:lnTo>
                    <a:pt x="78225" y="9459"/>
                  </a:lnTo>
                  <a:cubicBezTo>
                    <a:pt x="78321" y="9459"/>
                    <a:pt x="78399" y="9381"/>
                    <a:pt x="78399" y="9286"/>
                  </a:cubicBezTo>
                  <a:lnTo>
                    <a:pt x="78399" y="175"/>
                  </a:lnTo>
                  <a:cubicBezTo>
                    <a:pt x="78399" y="79"/>
                    <a:pt x="78321" y="1"/>
                    <a:pt x="782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5016225" y="2819450"/>
              <a:ext cx="82475" cy="82500"/>
            </a:xfrm>
            <a:custGeom>
              <a:avLst/>
              <a:gdLst/>
              <a:ahLst/>
              <a:cxnLst/>
              <a:rect l="l" t="t" r="r" b="b"/>
              <a:pathLst>
                <a:path w="3299" h="3300" extrusionOk="0">
                  <a:moveTo>
                    <a:pt x="1650" y="1"/>
                  </a:moveTo>
                  <a:cubicBezTo>
                    <a:pt x="739" y="1"/>
                    <a:pt x="1" y="739"/>
                    <a:pt x="1" y="1650"/>
                  </a:cubicBezTo>
                  <a:cubicBezTo>
                    <a:pt x="1" y="2561"/>
                    <a:pt x="739" y="3300"/>
                    <a:pt x="1650" y="3300"/>
                  </a:cubicBezTo>
                  <a:cubicBezTo>
                    <a:pt x="2561" y="3300"/>
                    <a:pt x="3299" y="2561"/>
                    <a:pt x="3299" y="1650"/>
                  </a:cubicBezTo>
                  <a:cubicBezTo>
                    <a:pt x="3299" y="739"/>
                    <a:pt x="2561" y="1"/>
                    <a:pt x="16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5013300" y="2816500"/>
              <a:ext cx="88350" cy="88400"/>
            </a:xfrm>
            <a:custGeom>
              <a:avLst/>
              <a:gdLst/>
              <a:ahLst/>
              <a:cxnLst/>
              <a:rect l="l" t="t" r="r" b="b"/>
              <a:pathLst>
                <a:path w="3534" h="3536" extrusionOk="0">
                  <a:moveTo>
                    <a:pt x="1767" y="237"/>
                  </a:moveTo>
                  <a:cubicBezTo>
                    <a:pt x="2612" y="237"/>
                    <a:pt x="3298" y="924"/>
                    <a:pt x="3298" y="1768"/>
                  </a:cubicBezTo>
                  <a:cubicBezTo>
                    <a:pt x="3298" y="2613"/>
                    <a:pt x="2612" y="3300"/>
                    <a:pt x="1767" y="3300"/>
                  </a:cubicBezTo>
                  <a:cubicBezTo>
                    <a:pt x="922" y="3300"/>
                    <a:pt x="235" y="2613"/>
                    <a:pt x="235" y="1768"/>
                  </a:cubicBezTo>
                  <a:cubicBezTo>
                    <a:pt x="235" y="924"/>
                    <a:pt x="922" y="237"/>
                    <a:pt x="1767" y="237"/>
                  </a:cubicBezTo>
                  <a:close/>
                  <a:moveTo>
                    <a:pt x="1767" y="1"/>
                  </a:moveTo>
                  <a:cubicBezTo>
                    <a:pt x="792" y="1"/>
                    <a:pt x="0" y="794"/>
                    <a:pt x="0" y="1768"/>
                  </a:cubicBezTo>
                  <a:cubicBezTo>
                    <a:pt x="0" y="2742"/>
                    <a:pt x="792" y="3535"/>
                    <a:pt x="1767" y="3535"/>
                  </a:cubicBezTo>
                  <a:cubicBezTo>
                    <a:pt x="2741" y="3535"/>
                    <a:pt x="3533" y="2742"/>
                    <a:pt x="3533" y="1768"/>
                  </a:cubicBezTo>
                  <a:cubicBezTo>
                    <a:pt x="3533" y="794"/>
                    <a:pt x="2741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5146800" y="2819450"/>
              <a:ext cx="82500" cy="82500"/>
            </a:xfrm>
            <a:custGeom>
              <a:avLst/>
              <a:gdLst/>
              <a:ahLst/>
              <a:cxnLst/>
              <a:rect l="l" t="t" r="r" b="b"/>
              <a:pathLst>
                <a:path w="3300" h="3300" extrusionOk="0">
                  <a:moveTo>
                    <a:pt x="1649" y="1"/>
                  </a:moveTo>
                  <a:cubicBezTo>
                    <a:pt x="739" y="1"/>
                    <a:pt x="1" y="739"/>
                    <a:pt x="1" y="1650"/>
                  </a:cubicBezTo>
                  <a:cubicBezTo>
                    <a:pt x="1" y="2561"/>
                    <a:pt x="739" y="3300"/>
                    <a:pt x="1649" y="3300"/>
                  </a:cubicBezTo>
                  <a:cubicBezTo>
                    <a:pt x="2561" y="3300"/>
                    <a:pt x="3299" y="2561"/>
                    <a:pt x="3299" y="1650"/>
                  </a:cubicBezTo>
                  <a:cubicBezTo>
                    <a:pt x="3299" y="739"/>
                    <a:pt x="2561" y="1"/>
                    <a:pt x="16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5143850" y="2816500"/>
              <a:ext cx="88375" cy="88400"/>
            </a:xfrm>
            <a:custGeom>
              <a:avLst/>
              <a:gdLst/>
              <a:ahLst/>
              <a:cxnLst/>
              <a:rect l="l" t="t" r="r" b="b"/>
              <a:pathLst>
                <a:path w="3535" h="3536" extrusionOk="0">
                  <a:moveTo>
                    <a:pt x="1767" y="237"/>
                  </a:moveTo>
                  <a:cubicBezTo>
                    <a:pt x="2613" y="237"/>
                    <a:pt x="3299" y="924"/>
                    <a:pt x="3299" y="1768"/>
                  </a:cubicBezTo>
                  <a:cubicBezTo>
                    <a:pt x="3299" y="2613"/>
                    <a:pt x="2613" y="3300"/>
                    <a:pt x="1767" y="3300"/>
                  </a:cubicBezTo>
                  <a:cubicBezTo>
                    <a:pt x="923" y="3300"/>
                    <a:pt x="237" y="2613"/>
                    <a:pt x="237" y="1768"/>
                  </a:cubicBezTo>
                  <a:cubicBezTo>
                    <a:pt x="237" y="924"/>
                    <a:pt x="923" y="237"/>
                    <a:pt x="1767" y="237"/>
                  </a:cubicBezTo>
                  <a:close/>
                  <a:moveTo>
                    <a:pt x="1767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767" y="3535"/>
                  </a:cubicBezTo>
                  <a:cubicBezTo>
                    <a:pt x="2743" y="3535"/>
                    <a:pt x="3535" y="2742"/>
                    <a:pt x="3535" y="1768"/>
                  </a:cubicBezTo>
                  <a:cubicBezTo>
                    <a:pt x="3535" y="794"/>
                    <a:pt x="2743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5277400" y="2819450"/>
              <a:ext cx="82475" cy="82500"/>
            </a:xfrm>
            <a:custGeom>
              <a:avLst/>
              <a:gdLst/>
              <a:ahLst/>
              <a:cxnLst/>
              <a:rect l="l" t="t" r="r" b="b"/>
              <a:pathLst>
                <a:path w="3299" h="3300" extrusionOk="0">
                  <a:moveTo>
                    <a:pt x="1649" y="1"/>
                  </a:moveTo>
                  <a:cubicBezTo>
                    <a:pt x="738" y="1"/>
                    <a:pt x="0" y="739"/>
                    <a:pt x="0" y="1650"/>
                  </a:cubicBezTo>
                  <a:cubicBezTo>
                    <a:pt x="0" y="2561"/>
                    <a:pt x="738" y="3300"/>
                    <a:pt x="1649" y="3300"/>
                  </a:cubicBezTo>
                  <a:cubicBezTo>
                    <a:pt x="2560" y="3300"/>
                    <a:pt x="3298" y="2561"/>
                    <a:pt x="3298" y="1650"/>
                  </a:cubicBezTo>
                  <a:cubicBezTo>
                    <a:pt x="3298" y="739"/>
                    <a:pt x="2560" y="1"/>
                    <a:pt x="16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5274425" y="2816500"/>
              <a:ext cx="88375" cy="88400"/>
            </a:xfrm>
            <a:custGeom>
              <a:avLst/>
              <a:gdLst/>
              <a:ahLst/>
              <a:cxnLst/>
              <a:rect l="l" t="t" r="r" b="b"/>
              <a:pathLst>
                <a:path w="3535" h="3536" extrusionOk="0">
                  <a:moveTo>
                    <a:pt x="1768" y="237"/>
                  </a:moveTo>
                  <a:cubicBezTo>
                    <a:pt x="2612" y="237"/>
                    <a:pt x="3300" y="924"/>
                    <a:pt x="3300" y="1768"/>
                  </a:cubicBezTo>
                  <a:cubicBezTo>
                    <a:pt x="3300" y="2613"/>
                    <a:pt x="2612" y="3300"/>
                    <a:pt x="1768" y="3300"/>
                  </a:cubicBezTo>
                  <a:cubicBezTo>
                    <a:pt x="923" y="3300"/>
                    <a:pt x="237" y="2613"/>
                    <a:pt x="237" y="1768"/>
                  </a:cubicBezTo>
                  <a:cubicBezTo>
                    <a:pt x="237" y="924"/>
                    <a:pt x="923" y="237"/>
                    <a:pt x="1768" y="237"/>
                  </a:cubicBezTo>
                  <a:close/>
                  <a:moveTo>
                    <a:pt x="1768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768" y="3535"/>
                  </a:cubicBezTo>
                  <a:cubicBezTo>
                    <a:pt x="2743" y="3535"/>
                    <a:pt x="3535" y="2742"/>
                    <a:pt x="3535" y="1768"/>
                  </a:cubicBezTo>
                  <a:cubicBezTo>
                    <a:pt x="3535" y="794"/>
                    <a:pt x="2743" y="1"/>
                    <a:pt x="17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952600" y="3063000"/>
              <a:ext cx="140750" cy="25"/>
            </a:xfrm>
            <a:custGeom>
              <a:avLst/>
              <a:gdLst/>
              <a:ahLst/>
              <a:cxnLst/>
              <a:rect l="l" t="t" r="r" b="b"/>
              <a:pathLst>
                <a:path w="5630" h="1" extrusionOk="0">
                  <a:moveTo>
                    <a:pt x="1" y="0"/>
                  </a:moveTo>
                  <a:lnTo>
                    <a:pt x="5629" y="0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948250" y="3058625"/>
              <a:ext cx="149450" cy="8750"/>
            </a:xfrm>
            <a:custGeom>
              <a:avLst/>
              <a:gdLst/>
              <a:ahLst/>
              <a:cxnLst/>
              <a:rect l="l" t="t" r="r" b="b"/>
              <a:pathLst>
                <a:path w="5978" h="350" extrusionOk="0">
                  <a:moveTo>
                    <a:pt x="173" y="1"/>
                  </a:moveTo>
                  <a:cubicBezTo>
                    <a:pt x="78" y="1"/>
                    <a:pt x="0" y="79"/>
                    <a:pt x="0" y="175"/>
                  </a:cubicBezTo>
                  <a:cubicBezTo>
                    <a:pt x="0" y="271"/>
                    <a:pt x="78" y="350"/>
                    <a:pt x="173" y="350"/>
                  </a:cubicBezTo>
                  <a:lnTo>
                    <a:pt x="5803" y="350"/>
                  </a:lnTo>
                  <a:cubicBezTo>
                    <a:pt x="5899" y="350"/>
                    <a:pt x="5977" y="271"/>
                    <a:pt x="5977" y="175"/>
                  </a:cubicBezTo>
                  <a:cubicBezTo>
                    <a:pt x="5977" y="79"/>
                    <a:pt x="5899" y="1"/>
                    <a:pt x="58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952600" y="4592050"/>
              <a:ext cx="140750" cy="25"/>
            </a:xfrm>
            <a:custGeom>
              <a:avLst/>
              <a:gdLst/>
              <a:ahLst/>
              <a:cxnLst/>
              <a:rect l="l" t="t" r="r" b="b"/>
              <a:pathLst>
                <a:path w="5630" h="1" extrusionOk="0">
                  <a:moveTo>
                    <a:pt x="1" y="1"/>
                  </a:moveTo>
                  <a:lnTo>
                    <a:pt x="5629" y="1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948250" y="4587700"/>
              <a:ext cx="149450" cy="8750"/>
            </a:xfrm>
            <a:custGeom>
              <a:avLst/>
              <a:gdLst/>
              <a:ahLst/>
              <a:cxnLst/>
              <a:rect l="l" t="t" r="r" b="b"/>
              <a:pathLst>
                <a:path w="5978" h="350" extrusionOk="0">
                  <a:moveTo>
                    <a:pt x="173" y="1"/>
                  </a:moveTo>
                  <a:cubicBezTo>
                    <a:pt x="78" y="1"/>
                    <a:pt x="0" y="79"/>
                    <a:pt x="0" y="175"/>
                  </a:cubicBezTo>
                  <a:cubicBezTo>
                    <a:pt x="0" y="271"/>
                    <a:pt x="78" y="349"/>
                    <a:pt x="173" y="349"/>
                  </a:cubicBezTo>
                  <a:lnTo>
                    <a:pt x="5803" y="349"/>
                  </a:lnTo>
                  <a:cubicBezTo>
                    <a:pt x="5899" y="349"/>
                    <a:pt x="5977" y="271"/>
                    <a:pt x="5977" y="175"/>
                  </a:cubicBezTo>
                  <a:cubicBezTo>
                    <a:pt x="5977" y="79"/>
                    <a:pt x="5899" y="1"/>
                    <a:pt x="58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971525" y="2988575"/>
              <a:ext cx="94750" cy="47375"/>
            </a:xfrm>
            <a:custGeom>
              <a:avLst/>
              <a:gdLst/>
              <a:ahLst/>
              <a:cxnLst/>
              <a:rect l="l" t="t" r="r" b="b"/>
              <a:pathLst>
                <a:path w="3790" h="1895" extrusionOk="0">
                  <a:moveTo>
                    <a:pt x="1895" y="1"/>
                  </a:moveTo>
                  <a:lnTo>
                    <a:pt x="1" y="1894"/>
                  </a:lnTo>
                  <a:lnTo>
                    <a:pt x="3789" y="1894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966975" y="2984400"/>
              <a:ext cx="103875" cy="55800"/>
            </a:xfrm>
            <a:custGeom>
              <a:avLst/>
              <a:gdLst/>
              <a:ahLst/>
              <a:cxnLst/>
              <a:rect l="l" t="t" r="r" b="b"/>
              <a:pathLst>
                <a:path w="4155" h="2232" extrusionOk="0">
                  <a:moveTo>
                    <a:pt x="2077" y="406"/>
                  </a:moveTo>
                  <a:lnTo>
                    <a:pt x="3564" y="1892"/>
                  </a:lnTo>
                  <a:lnTo>
                    <a:pt x="591" y="1892"/>
                  </a:lnTo>
                  <a:lnTo>
                    <a:pt x="2077" y="406"/>
                  </a:lnTo>
                  <a:close/>
                  <a:moveTo>
                    <a:pt x="2077" y="0"/>
                  </a:moveTo>
                  <a:cubicBezTo>
                    <a:pt x="2033" y="0"/>
                    <a:pt x="1989" y="16"/>
                    <a:pt x="1958" y="48"/>
                  </a:cubicBezTo>
                  <a:lnTo>
                    <a:pt x="63" y="1942"/>
                  </a:lnTo>
                  <a:cubicBezTo>
                    <a:pt x="15" y="1990"/>
                    <a:pt x="1" y="2063"/>
                    <a:pt x="27" y="2127"/>
                  </a:cubicBezTo>
                  <a:cubicBezTo>
                    <a:pt x="53" y="2190"/>
                    <a:pt x="114" y="2231"/>
                    <a:pt x="183" y="2231"/>
                  </a:cubicBezTo>
                  <a:lnTo>
                    <a:pt x="3972" y="2231"/>
                  </a:lnTo>
                  <a:cubicBezTo>
                    <a:pt x="4040" y="2231"/>
                    <a:pt x="4102" y="2190"/>
                    <a:pt x="4128" y="2127"/>
                  </a:cubicBezTo>
                  <a:cubicBezTo>
                    <a:pt x="4154" y="2063"/>
                    <a:pt x="4140" y="1990"/>
                    <a:pt x="4091" y="1942"/>
                  </a:cubicBezTo>
                  <a:lnTo>
                    <a:pt x="2197" y="48"/>
                  </a:lnTo>
                  <a:cubicBezTo>
                    <a:pt x="2165" y="16"/>
                    <a:pt x="2121" y="0"/>
                    <a:pt x="20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971525" y="4617775"/>
              <a:ext cx="94750" cy="47400"/>
            </a:xfrm>
            <a:custGeom>
              <a:avLst/>
              <a:gdLst/>
              <a:ahLst/>
              <a:cxnLst/>
              <a:rect l="l" t="t" r="r" b="b"/>
              <a:pathLst>
                <a:path w="3790" h="1896" extrusionOk="0">
                  <a:moveTo>
                    <a:pt x="1" y="0"/>
                  </a:moveTo>
                  <a:lnTo>
                    <a:pt x="1895" y="1895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966975" y="4613550"/>
              <a:ext cx="103875" cy="55850"/>
            </a:xfrm>
            <a:custGeom>
              <a:avLst/>
              <a:gdLst/>
              <a:ahLst/>
              <a:cxnLst/>
              <a:rect l="l" t="t" r="r" b="b"/>
              <a:pathLst>
                <a:path w="4155" h="2234" extrusionOk="0">
                  <a:moveTo>
                    <a:pt x="3564" y="338"/>
                  </a:moveTo>
                  <a:lnTo>
                    <a:pt x="2077" y="1824"/>
                  </a:lnTo>
                  <a:lnTo>
                    <a:pt x="591" y="338"/>
                  </a:lnTo>
                  <a:close/>
                  <a:moveTo>
                    <a:pt x="183" y="1"/>
                  </a:moveTo>
                  <a:cubicBezTo>
                    <a:pt x="114" y="1"/>
                    <a:pt x="53" y="42"/>
                    <a:pt x="27" y="104"/>
                  </a:cubicBezTo>
                  <a:cubicBezTo>
                    <a:pt x="1" y="168"/>
                    <a:pt x="15" y="240"/>
                    <a:pt x="63" y="289"/>
                  </a:cubicBezTo>
                  <a:lnTo>
                    <a:pt x="1958" y="2184"/>
                  </a:lnTo>
                  <a:cubicBezTo>
                    <a:pt x="1989" y="2215"/>
                    <a:pt x="2033" y="2233"/>
                    <a:pt x="2077" y="2233"/>
                  </a:cubicBezTo>
                  <a:cubicBezTo>
                    <a:pt x="2122" y="2233"/>
                    <a:pt x="2165" y="2215"/>
                    <a:pt x="2197" y="2184"/>
                  </a:cubicBezTo>
                  <a:lnTo>
                    <a:pt x="4091" y="289"/>
                  </a:lnTo>
                  <a:cubicBezTo>
                    <a:pt x="4140" y="240"/>
                    <a:pt x="4154" y="168"/>
                    <a:pt x="4128" y="104"/>
                  </a:cubicBezTo>
                  <a:cubicBezTo>
                    <a:pt x="4102" y="42"/>
                    <a:pt x="4040" y="1"/>
                    <a:pt x="39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2"/>
          <p:cNvGrpSpPr/>
          <p:nvPr/>
        </p:nvGrpSpPr>
        <p:grpSpPr>
          <a:xfrm>
            <a:off x="2562329" y="1179539"/>
            <a:ext cx="5861601" cy="2885396"/>
            <a:chOff x="531450" y="846400"/>
            <a:chExt cx="1323250" cy="651375"/>
          </a:xfrm>
        </p:grpSpPr>
        <p:sp>
          <p:nvSpPr>
            <p:cNvPr id="272" name="Google Shape;272;p2"/>
            <p:cNvSpPr/>
            <p:nvPr/>
          </p:nvSpPr>
          <p:spPr>
            <a:xfrm>
              <a:off x="536300" y="851200"/>
              <a:ext cx="1313575" cy="641725"/>
            </a:xfrm>
            <a:custGeom>
              <a:avLst/>
              <a:gdLst/>
              <a:ahLst/>
              <a:cxnLst/>
              <a:rect l="l" t="t" r="r" b="b"/>
              <a:pathLst>
                <a:path w="52543" h="25669" extrusionOk="0">
                  <a:moveTo>
                    <a:pt x="0" y="0"/>
                  </a:moveTo>
                  <a:lnTo>
                    <a:pt x="0" y="25669"/>
                  </a:lnTo>
                  <a:lnTo>
                    <a:pt x="52542" y="25669"/>
                  </a:lnTo>
                  <a:lnTo>
                    <a:pt x="525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536300" y="851200"/>
              <a:ext cx="1313575" cy="97050"/>
            </a:xfrm>
            <a:custGeom>
              <a:avLst/>
              <a:gdLst/>
              <a:ahLst/>
              <a:cxnLst/>
              <a:rect l="l" t="t" r="r" b="b"/>
              <a:pathLst>
                <a:path w="52543" h="3882" extrusionOk="0">
                  <a:moveTo>
                    <a:pt x="0" y="0"/>
                  </a:moveTo>
                  <a:lnTo>
                    <a:pt x="0" y="3881"/>
                  </a:lnTo>
                  <a:lnTo>
                    <a:pt x="52542" y="3881"/>
                  </a:lnTo>
                  <a:lnTo>
                    <a:pt x="525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531450" y="846400"/>
              <a:ext cx="1323250" cy="651375"/>
            </a:xfrm>
            <a:custGeom>
              <a:avLst/>
              <a:gdLst/>
              <a:ahLst/>
              <a:cxnLst/>
              <a:rect l="l" t="t" r="r" b="b"/>
              <a:pathLst>
                <a:path w="52930" h="26055" extrusionOk="0">
                  <a:moveTo>
                    <a:pt x="52544" y="385"/>
                  </a:moveTo>
                  <a:lnTo>
                    <a:pt x="52544" y="25669"/>
                  </a:lnTo>
                  <a:lnTo>
                    <a:pt x="386" y="25669"/>
                  </a:lnTo>
                  <a:lnTo>
                    <a:pt x="386" y="385"/>
                  </a:lnTo>
                  <a:close/>
                  <a:moveTo>
                    <a:pt x="194" y="0"/>
                  </a:moveTo>
                  <a:cubicBezTo>
                    <a:pt x="88" y="0"/>
                    <a:pt x="1" y="85"/>
                    <a:pt x="1" y="192"/>
                  </a:cubicBezTo>
                  <a:lnTo>
                    <a:pt x="1" y="25861"/>
                  </a:lnTo>
                  <a:cubicBezTo>
                    <a:pt x="1" y="25967"/>
                    <a:pt x="88" y="26054"/>
                    <a:pt x="194" y="26054"/>
                  </a:cubicBezTo>
                  <a:lnTo>
                    <a:pt x="52736" y="26054"/>
                  </a:lnTo>
                  <a:cubicBezTo>
                    <a:pt x="52843" y="26054"/>
                    <a:pt x="52929" y="25967"/>
                    <a:pt x="52929" y="25861"/>
                  </a:cubicBezTo>
                  <a:lnTo>
                    <a:pt x="52929" y="192"/>
                  </a:lnTo>
                  <a:cubicBezTo>
                    <a:pt x="52929" y="85"/>
                    <a:pt x="52843" y="0"/>
                    <a:pt x="5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531450" y="943425"/>
              <a:ext cx="1323250" cy="9650"/>
            </a:xfrm>
            <a:custGeom>
              <a:avLst/>
              <a:gdLst/>
              <a:ahLst/>
              <a:cxnLst/>
              <a:rect l="l" t="t" r="r" b="b"/>
              <a:pathLst>
                <a:path w="52930" h="386" extrusionOk="0">
                  <a:moveTo>
                    <a:pt x="194" y="1"/>
                  </a:moveTo>
                  <a:cubicBezTo>
                    <a:pt x="88" y="1"/>
                    <a:pt x="1" y="86"/>
                    <a:pt x="1" y="192"/>
                  </a:cubicBezTo>
                  <a:cubicBezTo>
                    <a:pt x="1" y="299"/>
                    <a:pt x="88" y="386"/>
                    <a:pt x="194" y="386"/>
                  </a:cubicBezTo>
                  <a:lnTo>
                    <a:pt x="52736" y="386"/>
                  </a:lnTo>
                  <a:cubicBezTo>
                    <a:pt x="52843" y="386"/>
                    <a:pt x="52929" y="299"/>
                    <a:pt x="52929" y="192"/>
                  </a:cubicBezTo>
                  <a:cubicBezTo>
                    <a:pt x="52929" y="86"/>
                    <a:pt x="52843" y="1"/>
                    <a:pt x="5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1766175" y="871350"/>
              <a:ext cx="57750" cy="56775"/>
            </a:xfrm>
            <a:custGeom>
              <a:avLst/>
              <a:gdLst/>
              <a:ahLst/>
              <a:cxnLst/>
              <a:rect l="l" t="t" r="r" b="b"/>
              <a:pathLst>
                <a:path w="2310" h="2271" extrusionOk="0">
                  <a:moveTo>
                    <a:pt x="2097" y="1"/>
                  </a:moveTo>
                  <a:cubicBezTo>
                    <a:pt x="2048" y="1"/>
                    <a:pt x="1998" y="19"/>
                    <a:pt x="1961" y="57"/>
                  </a:cubicBezTo>
                  <a:lnTo>
                    <a:pt x="76" y="1941"/>
                  </a:lnTo>
                  <a:cubicBezTo>
                    <a:pt x="0" y="2016"/>
                    <a:pt x="0" y="2139"/>
                    <a:pt x="76" y="2214"/>
                  </a:cubicBezTo>
                  <a:cubicBezTo>
                    <a:pt x="114" y="2252"/>
                    <a:pt x="162" y="2271"/>
                    <a:pt x="212" y="2271"/>
                  </a:cubicBezTo>
                  <a:cubicBezTo>
                    <a:pt x="262" y="2271"/>
                    <a:pt x="310" y="2252"/>
                    <a:pt x="348" y="2214"/>
                  </a:cubicBezTo>
                  <a:lnTo>
                    <a:pt x="2234" y="329"/>
                  </a:lnTo>
                  <a:cubicBezTo>
                    <a:pt x="2309" y="253"/>
                    <a:pt x="2309" y="132"/>
                    <a:pt x="2234" y="57"/>
                  </a:cubicBezTo>
                  <a:cubicBezTo>
                    <a:pt x="2196" y="19"/>
                    <a:pt x="2147" y="1"/>
                    <a:pt x="2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766175" y="871350"/>
              <a:ext cx="57750" cy="56775"/>
            </a:xfrm>
            <a:custGeom>
              <a:avLst/>
              <a:gdLst/>
              <a:ahLst/>
              <a:cxnLst/>
              <a:rect l="l" t="t" r="r" b="b"/>
              <a:pathLst>
                <a:path w="2310" h="2271" extrusionOk="0">
                  <a:moveTo>
                    <a:pt x="212" y="1"/>
                  </a:moveTo>
                  <a:cubicBezTo>
                    <a:pt x="163" y="1"/>
                    <a:pt x="113" y="19"/>
                    <a:pt x="76" y="57"/>
                  </a:cubicBezTo>
                  <a:cubicBezTo>
                    <a:pt x="0" y="132"/>
                    <a:pt x="0" y="253"/>
                    <a:pt x="76" y="329"/>
                  </a:cubicBezTo>
                  <a:lnTo>
                    <a:pt x="1961" y="2214"/>
                  </a:lnTo>
                  <a:cubicBezTo>
                    <a:pt x="1998" y="2252"/>
                    <a:pt x="2048" y="2271"/>
                    <a:pt x="2097" y="2271"/>
                  </a:cubicBezTo>
                  <a:cubicBezTo>
                    <a:pt x="2146" y="2271"/>
                    <a:pt x="2195" y="2252"/>
                    <a:pt x="2234" y="2214"/>
                  </a:cubicBezTo>
                  <a:cubicBezTo>
                    <a:pt x="2309" y="2139"/>
                    <a:pt x="2309" y="2016"/>
                    <a:pt x="2234" y="1941"/>
                  </a:cubicBezTo>
                  <a:lnTo>
                    <a:pt x="348" y="57"/>
                  </a:lnTo>
                  <a:cubicBezTo>
                    <a:pt x="311" y="19"/>
                    <a:pt x="261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679200" y="873375"/>
              <a:ext cx="52900" cy="52900"/>
            </a:xfrm>
            <a:custGeom>
              <a:avLst/>
              <a:gdLst/>
              <a:ahLst/>
              <a:cxnLst/>
              <a:rect l="l" t="t" r="r" b="b"/>
              <a:pathLst>
                <a:path w="2116" h="2116" extrusionOk="0">
                  <a:moveTo>
                    <a:pt x="1729" y="387"/>
                  </a:moveTo>
                  <a:lnTo>
                    <a:pt x="1729" y="1731"/>
                  </a:lnTo>
                  <a:lnTo>
                    <a:pt x="385" y="1731"/>
                  </a:lnTo>
                  <a:lnTo>
                    <a:pt x="385" y="387"/>
                  </a:lnTo>
                  <a:close/>
                  <a:moveTo>
                    <a:pt x="192" y="0"/>
                  </a:moveTo>
                  <a:cubicBezTo>
                    <a:pt x="85" y="0"/>
                    <a:pt x="0" y="87"/>
                    <a:pt x="0" y="194"/>
                  </a:cubicBezTo>
                  <a:lnTo>
                    <a:pt x="0" y="1924"/>
                  </a:lnTo>
                  <a:cubicBezTo>
                    <a:pt x="0" y="2030"/>
                    <a:pt x="85" y="2116"/>
                    <a:pt x="192" y="2116"/>
                  </a:cubicBezTo>
                  <a:lnTo>
                    <a:pt x="1922" y="2116"/>
                  </a:lnTo>
                  <a:cubicBezTo>
                    <a:pt x="2029" y="2116"/>
                    <a:pt x="2116" y="2030"/>
                    <a:pt x="2116" y="1924"/>
                  </a:cubicBezTo>
                  <a:lnTo>
                    <a:pt x="2116" y="194"/>
                  </a:lnTo>
                  <a:cubicBezTo>
                    <a:pt x="2116" y="87"/>
                    <a:pt x="2029" y="0"/>
                    <a:pt x="1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1592025" y="895025"/>
              <a:ext cx="59400" cy="9650"/>
            </a:xfrm>
            <a:custGeom>
              <a:avLst/>
              <a:gdLst/>
              <a:ahLst/>
              <a:cxnLst/>
              <a:rect l="l" t="t" r="r" b="b"/>
              <a:pathLst>
                <a:path w="2376" h="386" extrusionOk="0">
                  <a:moveTo>
                    <a:pt x="194" y="0"/>
                  </a:moveTo>
                  <a:cubicBezTo>
                    <a:pt x="88" y="0"/>
                    <a:pt x="1" y="85"/>
                    <a:pt x="1" y="192"/>
                  </a:cubicBezTo>
                  <a:cubicBezTo>
                    <a:pt x="1" y="299"/>
                    <a:pt x="88" y="385"/>
                    <a:pt x="194" y="385"/>
                  </a:cubicBezTo>
                  <a:lnTo>
                    <a:pt x="2182" y="385"/>
                  </a:lnTo>
                  <a:cubicBezTo>
                    <a:pt x="2289" y="385"/>
                    <a:pt x="2375" y="299"/>
                    <a:pt x="2375" y="192"/>
                  </a:cubicBezTo>
                  <a:cubicBezTo>
                    <a:pt x="2375" y="85"/>
                    <a:pt x="2289" y="0"/>
                    <a:pt x="2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2"/>
          <p:cNvGrpSpPr/>
          <p:nvPr/>
        </p:nvGrpSpPr>
        <p:grpSpPr>
          <a:xfrm>
            <a:off x="1754198" y="1179725"/>
            <a:ext cx="548059" cy="684496"/>
            <a:chOff x="799650" y="3520950"/>
            <a:chExt cx="344150" cy="429825"/>
          </a:xfrm>
        </p:grpSpPr>
        <p:sp>
          <p:nvSpPr>
            <p:cNvPr id="281" name="Google Shape;281;p2"/>
            <p:cNvSpPr/>
            <p:nvPr/>
          </p:nvSpPr>
          <p:spPr>
            <a:xfrm>
              <a:off x="799650" y="3543500"/>
              <a:ext cx="323975" cy="407275"/>
            </a:xfrm>
            <a:custGeom>
              <a:avLst/>
              <a:gdLst/>
              <a:ahLst/>
              <a:cxnLst/>
              <a:rect l="l" t="t" r="r" b="b"/>
              <a:pathLst>
                <a:path w="12959" h="16291" extrusionOk="0">
                  <a:moveTo>
                    <a:pt x="0" y="0"/>
                  </a:moveTo>
                  <a:lnTo>
                    <a:pt x="0" y="16291"/>
                  </a:lnTo>
                  <a:lnTo>
                    <a:pt x="12958" y="16291"/>
                  </a:lnTo>
                  <a:lnTo>
                    <a:pt x="12958" y="3243"/>
                  </a:lnTo>
                  <a:lnTo>
                    <a:pt x="9717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1042550" y="3543500"/>
              <a:ext cx="81075" cy="81100"/>
            </a:xfrm>
            <a:custGeom>
              <a:avLst/>
              <a:gdLst/>
              <a:ahLst/>
              <a:cxnLst/>
              <a:rect l="l" t="t" r="r" b="b"/>
              <a:pathLst>
                <a:path w="3243" h="3244" extrusionOk="0">
                  <a:moveTo>
                    <a:pt x="1" y="0"/>
                  </a:moveTo>
                  <a:lnTo>
                    <a:pt x="1" y="3243"/>
                  </a:lnTo>
                  <a:lnTo>
                    <a:pt x="3242" y="3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044A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819825" y="3520950"/>
              <a:ext cx="323975" cy="407325"/>
            </a:xfrm>
            <a:custGeom>
              <a:avLst/>
              <a:gdLst/>
              <a:ahLst/>
              <a:cxnLst/>
              <a:rect l="l" t="t" r="r" b="b"/>
              <a:pathLst>
                <a:path w="12959" h="16293" extrusionOk="0">
                  <a:moveTo>
                    <a:pt x="1" y="1"/>
                  </a:moveTo>
                  <a:lnTo>
                    <a:pt x="1" y="16293"/>
                  </a:lnTo>
                  <a:lnTo>
                    <a:pt x="12959" y="16293"/>
                  </a:lnTo>
                  <a:lnTo>
                    <a:pt x="12959" y="3244"/>
                  </a:lnTo>
                  <a:lnTo>
                    <a:pt x="9717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1062750" y="3520950"/>
              <a:ext cx="81050" cy="81100"/>
            </a:xfrm>
            <a:custGeom>
              <a:avLst/>
              <a:gdLst/>
              <a:ahLst/>
              <a:cxnLst/>
              <a:rect l="l" t="t" r="r" b="b"/>
              <a:pathLst>
                <a:path w="3242" h="3244" extrusionOk="0">
                  <a:moveTo>
                    <a:pt x="0" y="1"/>
                  </a:moveTo>
                  <a:lnTo>
                    <a:pt x="0" y="3244"/>
                  </a:lnTo>
                  <a:lnTo>
                    <a:pt x="3242" y="3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2"/>
          <p:cNvGrpSpPr/>
          <p:nvPr/>
        </p:nvGrpSpPr>
        <p:grpSpPr>
          <a:xfrm>
            <a:off x="1754198" y="3380425"/>
            <a:ext cx="548059" cy="684496"/>
            <a:chOff x="799650" y="3520950"/>
            <a:chExt cx="344150" cy="429825"/>
          </a:xfrm>
        </p:grpSpPr>
        <p:sp>
          <p:nvSpPr>
            <p:cNvPr id="286" name="Google Shape;286;p2"/>
            <p:cNvSpPr/>
            <p:nvPr/>
          </p:nvSpPr>
          <p:spPr>
            <a:xfrm>
              <a:off x="799650" y="3543500"/>
              <a:ext cx="323975" cy="407275"/>
            </a:xfrm>
            <a:custGeom>
              <a:avLst/>
              <a:gdLst/>
              <a:ahLst/>
              <a:cxnLst/>
              <a:rect l="l" t="t" r="r" b="b"/>
              <a:pathLst>
                <a:path w="12959" h="16291" extrusionOk="0">
                  <a:moveTo>
                    <a:pt x="0" y="0"/>
                  </a:moveTo>
                  <a:lnTo>
                    <a:pt x="0" y="16291"/>
                  </a:lnTo>
                  <a:lnTo>
                    <a:pt x="12958" y="16291"/>
                  </a:lnTo>
                  <a:lnTo>
                    <a:pt x="12958" y="3243"/>
                  </a:lnTo>
                  <a:lnTo>
                    <a:pt x="9717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042550" y="3543500"/>
              <a:ext cx="81075" cy="81100"/>
            </a:xfrm>
            <a:custGeom>
              <a:avLst/>
              <a:gdLst/>
              <a:ahLst/>
              <a:cxnLst/>
              <a:rect l="l" t="t" r="r" b="b"/>
              <a:pathLst>
                <a:path w="3243" h="3244" extrusionOk="0">
                  <a:moveTo>
                    <a:pt x="1" y="0"/>
                  </a:moveTo>
                  <a:lnTo>
                    <a:pt x="1" y="3243"/>
                  </a:lnTo>
                  <a:lnTo>
                    <a:pt x="3242" y="3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044A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819825" y="3520950"/>
              <a:ext cx="323975" cy="407325"/>
            </a:xfrm>
            <a:custGeom>
              <a:avLst/>
              <a:gdLst/>
              <a:ahLst/>
              <a:cxnLst/>
              <a:rect l="l" t="t" r="r" b="b"/>
              <a:pathLst>
                <a:path w="12959" h="16293" extrusionOk="0">
                  <a:moveTo>
                    <a:pt x="1" y="1"/>
                  </a:moveTo>
                  <a:lnTo>
                    <a:pt x="1" y="16293"/>
                  </a:lnTo>
                  <a:lnTo>
                    <a:pt x="12959" y="16293"/>
                  </a:lnTo>
                  <a:lnTo>
                    <a:pt x="12959" y="3244"/>
                  </a:lnTo>
                  <a:lnTo>
                    <a:pt x="9717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062750" y="3520950"/>
              <a:ext cx="81050" cy="81100"/>
            </a:xfrm>
            <a:custGeom>
              <a:avLst/>
              <a:gdLst/>
              <a:ahLst/>
              <a:cxnLst/>
              <a:rect l="l" t="t" r="r" b="b"/>
              <a:pathLst>
                <a:path w="3242" h="3244" extrusionOk="0">
                  <a:moveTo>
                    <a:pt x="0" y="1"/>
                  </a:moveTo>
                  <a:lnTo>
                    <a:pt x="0" y="3244"/>
                  </a:lnTo>
                  <a:lnTo>
                    <a:pt x="3242" y="3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"/>
          <p:cNvGrpSpPr/>
          <p:nvPr/>
        </p:nvGrpSpPr>
        <p:grpSpPr>
          <a:xfrm>
            <a:off x="1754198" y="2280075"/>
            <a:ext cx="548059" cy="684496"/>
            <a:chOff x="799650" y="3520950"/>
            <a:chExt cx="344150" cy="429825"/>
          </a:xfrm>
        </p:grpSpPr>
        <p:sp>
          <p:nvSpPr>
            <p:cNvPr id="291" name="Google Shape;291;p2"/>
            <p:cNvSpPr/>
            <p:nvPr/>
          </p:nvSpPr>
          <p:spPr>
            <a:xfrm>
              <a:off x="799650" y="3543500"/>
              <a:ext cx="323975" cy="407275"/>
            </a:xfrm>
            <a:custGeom>
              <a:avLst/>
              <a:gdLst/>
              <a:ahLst/>
              <a:cxnLst/>
              <a:rect l="l" t="t" r="r" b="b"/>
              <a:pathLst>
                <a:path w="12959" h="16291" extrusionOk="0">
                  <a:moveTo>
                    <a:pt x="0" y="0"/>
                  </a:moveTo>
                  <a:lnTo>
                    <a:pt x="0" y="16291"/>
                  </a:lnTo>
                  <a:lnTo>
                    <a:pt x="12958" y="16291"/>
                  </a:lnTo>
                  <a:lnTo>
                    <a:pt x="12958" y="3243"/>
                  </a:lnTo>
                  <a:lnTo>
                    <a:pt x="9717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1042550" y="3543500"/>
              <a:ext cx="81075" cy="81100"/>
            </a:xfrm>
            <a:custGeom>
              <a:avLst/>
              <a:gdLst/>
              <a:ahLst/>
              <a:cxnLst/>
              <a:rect l="l" t="t" r="r" b="b"/>
              <a:pathLst>
                <a:path w="3243" h="3244" extrusionOk="0">
                  <a:moveTo>
                    <a:pt x="1" y="0"/>
                  </a:moveTo>
                  <a:lnTo>
                    <a:pt x="1" y="3243"/>
                  </a:lnTo>
                  <a:lnTo>
                    <a:pt x="3242" y="3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044A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819825" y="3520950"/>
              <a:ext cx="323975" cy="407325"/>
            </a:xfrm>
            <a:custGeom>
              <a:avLst/>
              <a:gdLst/>
              <a:ahLst/>
              <a:cxnLst/>
              <a:rect l="l" t="t" r="r" b="b"/>
              <a:pathLst>
                <a:path w="12959" h="16293" extrusionOk="0">
                  <a:moveTo>
                    <a:pt x="1" y="1"/>
                  </a:moveTo>
                  <a:lnTo>
                    <a:pt x="1" y="16293"/>
                  </a:lnTo>
                  <a:lnTo>
                    <a:pt x="12959" y="16293"/>
                  </a:lnTo>
                  <a:lnTo>
                    <a:pt x="12959" y="3244"/>
                  </a:lnTo>
                  <a:lnTo>
                    <a:pt x="9717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062750" y="3520950"/>
              <a:ext cx="81050" cy="81100"/>
            </a:xfrm>
            <a:custGeom>
              <a:avLst/>
              <a:gdLst/>
              <a:ahLst/>
              <a:cxnLst/>
              <a:rect l="l" t="t" r="r" b="b"/>
              <a:pathLst>
                <a:path w="3242" h="3244" extrusionOk="0">
                  <a:moveTo>
                    <a:pt x="0" y="1"/>
                  </a:moveTo>
                  <a:lnTo>
                    <a:pt x="0" y="3244"/>
                  </a:lnTo>
                  <a:lnTo>
                    <a:pt x="3242" y="3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2"/>
          <p:cNvSpPr txBox="1">
            <a:spLocks noGrp="1"/>
          </p:cNvSpPr>
          <p:nvPr>
            <p:ph type="ctrTitle"/>
          </p:nvPr>
        </p:nvSpPr>
        <p:spPr>
          <a:xfrm>
            <a:off x="2937275" y="1864027"/>
            <a:ext cx="5111700" cy="18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2"/>
          <p:cNvSpPr txBox="1">
            <a:spLocks noGrp="1"/>
          </p:cNvSpPr>
          <p:nvPr>
            <p:ph type="subTitle" idx="1"/>
          </p:nvPr>
        </p:nvSpPr>
        <p:spPr>
          <a:xfrm>
            <a:off x="4745075" y="4247500"/>
            <a:ext cx="3678900" cy="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2754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" name="Google Shape;8560;p26"/>
          <p:cNvSpPr txBox="1">
            <a:spLocks noGrp="1"/>
          </p:cNvSpPr>
          <p:nvPr>
            <p:ph type="subTitle" idx="1"/>
          </p:nvPr>
        </p:nvSpPr>
        <p:spPr>
          <a:xfrm>
            <a:off x="4745075" y="4247500"/>
            <a:ext cx="3678900" cy="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your presentation begins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61" name="Google Shape;8561;p26"/>
          <p:cNvSpPr txBox="1">
            <a:spLocks noGrp="1"/>
          </p:cNvSpPr>
          <p:nvPr>
            <p:ph type="ctrTitle"/>
          </p:nvPr>
        </p:nvSpPr>
        <p:spPr>
          <a:xfrm>
            <a:off x="2937275" y="1864027"/>
            <a:ext cx="5111700" cy="18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Carbon Consumption within an Office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2" name="Google Shape;452;p23"/>
          <p:cNvCxnSpPr/>
          <p:nvPr/>
        </p:nvCxnSpPr>
        <p:spPr>
          <a:xfrm>
            <a:off x="1304925" y="2524125"/>
            <a:ext cx="7143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3" name="Google Shape;453;p23"/>
          <p:cNvSpPr txBox="1"/>
          <p:nvPr/>
        </p:nvSpPr>
        <p:spPr>
          <a:xfrm>
            <a:off x="457200" y="1464463"/>
            <a:ext cx="8478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PERFECT</a:t>
            </a:r>
            <a:endParaRPr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4" name="Google Shape;454;p23"/>
          <p:cNvSpPr txBox="1"/>
          <p:nvPr/>
        </p:nvSpPr>
        <p:spPr>
          <a:xfrm>
            <a:off x="457200" y="1907375"/>
            <a:ext cx="8478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GOOD</a:t>
            </a:r>
            <a:endParaRPr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5" name="Google Shape;455;p23"/>
          <p:cNvSpPr txBox="1"/>
          <p:nvPr/>
        </p:nvSpPr>
        <p:spPr>
          <a:xfrm>
            <a:off x="457200" y="2326475"/>
            <a:ext cx="8478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MEDIUM</a:t>
            </a:r>
            <a:endParaRPr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6" name="Google Shape;456;p23"/>
          <p:cNvSpPr txBox="1"/>
          <p:nvPr/>
        </p:nvSpPr>
        <p:spPr>
          <a:xfrm>
            <a:off x="457200" y="2745575"/>
            <a:ext cx="8478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BAD</a:t>
            </a:r>
            <a:endParaRPr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7" name="Google Shape;457;p23"/>
          <p:cNvSpPr txBox="1"/>
          <p:nvPr/>
        </p:nvSpPr>
        <p:spPr>
          <a:xfrm>
            <a:off x="457200" y="3164675"/>
            <a:ext cx="8478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VERY BAD</a:t>
            </a:r>
            <a:endParaRPr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8" name="Google Shape;458;p23"/>
          <p:cNvSpPr txBox="1"/>
          <p:nvPr/>
        </p:nvSpPr>
        <p:spPr>
          <a:xfrm>
            <a:off x="457200" y="4032438"/>
            <a:ext cx="847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STEPS</a:t>
            </a:r>
            <a:endParaRPr sz="13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9" name="Google Shape;459;p23"/>
          <p:cNvSpPr/>
          <p:nvPr/>
        </p:nvSpPr>
        <p:spPr>
          <a:xfrm>
            <a:off x="1457325" y="1628680"/>
            <a:ext cx="6772125" cy="1640525"/>
          </a:xfrm>
          <a:custGeom>
            <a:avLst/>
            <a:gdLst/>
            <a:ahLst/>
            <a:cxnLst/>
            <a:rect l="l" t="t" r="r" b="b"/>
            <a:pathLst>
              <a:path w="270885" h="65621" extrusionOk="0">
                <a:moveTo>
                  <a:pt x="0" y="29722"/>
                </a:moveTo>
                <a:cubicBezTo>
                  <a:pt x="4509" y="24896"/>
                  <a:pt x="14161" y="-5139"/>
                  <a:pt x="27051" y="766"/>
                </a:cubicBezTo>
                <a:cubicBezTo>
                  <a:pt x="39942" y="6672"/>
                  <a:pt x="63945" y="60266"/>
                  <a:pt x="77343" y="65155"/>
                </a:cubicBezTo>
                <a:cubicBezTo>
                  <a:pt x="90742" y="70045"/>
                  <a:pt x="98235" y="34929"/>
                  <a:pt x="107442" y="30103"/>
                </a:cubicBezTo>
                <a:cubicBezTo>
                  <a:pt x="116650" y="25277"/>
                  <a:pt x="120460" y="40073"/>
                  <a:pt x="132588" y="36199"/>
                </a:cubicBezTo>
                <a:cubicBezTo>
                  <a:pt x="144717" y="32326"/>
                  <a:pt x="162865" y="7053"/>
                  <a:pt x="180213" y="6862"/>
                </a:cubicBezTo>
                <a:cubicBezTo>
                  <a:pt x="197561" y="6672"/>
                  <a:pt x="221565" y="36072"/>
                  <a:pt x="236677" y="35056"/>
                </a:cubicBezTo>
                <a:cubicBezTo>
                  <a:pt x="251789" y="34040"/>
                  <a:pt x="265184" y="6481"/>
                  <a:pt x="270885" y="7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60" name="Google Shape;460;p23"/>
          <p:cNvGrpSpPr/>
          <p:nvPr/>
        </p:nvGrpSpPr>
        <p:grpSpPr>
          <a:xfrm>
            <a:off x="1990725" y="1552575"/>
            <a:ext cx="152400" cy="152400"/>
            <a:chOff x="1990725" y="1247775"/>
            <a:chExt cx="152400" cy="152400"/>
          </a:xfrm>
        </p:grpSpPr>
        <p:sp>
          <p:nvSpPr>
            <p:cNvPr id="461" name="Google Shape;461;p23"/>
            <p:cNvSpPr/>
            <p:nvPr/>
          </p:nvSpPr>
          <p:spPr>
            <a:xfrm>
              <a:off x="1990725" y="1247775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2034825" y="1291875"/>
              <a:ext cx="64200" cy="64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3"/>
          <p:cNvGrpSpPr/>
          <p:nvPr/>
        </p:nvGrpSpPr>
        <p:grpSpPr>
          <a:xfrm>
            <a:off x="3371850" y="3164675"/>
            <a:ext cx="152400" cy="152400"/>
            <a:chOff x="1990725" y="1247775"/>
            <a:chExt cx="152400" cy="152400"/>
          </a:xfrm>
        </p:grpSpPr>
        <p:sp>
          <p:nvSpPr>
            <p:cNvPr id="464" name="Google Shape;464;p23"/>
            <p:cNvSpPr/>
            <p:nvPr/>
          </p:nvSpPr>
          <p:spPr>
            <a:xfrm>
              <a:off x="1990725" y="1247775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2034825" y="1291875"/>
              <a:ext cx="64200" cy="64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419600" y="2447925"/>
            <a:ext cx="152400" cy="152400"/>
            <a:chOff x="1990725" y="1247775"/>
            <a:chExt cx="152400" cy="152400"/>
          </a:xfrm>
        </p:grpSpPr>
        <p:sp>
          <p:nvSpPr>
            <p:cNvPr id="467" name="Google Shape;467;p23"/>
            <p:cNvSpPr/>
            <p:nvPr/>
          </p:nvSpPr>
          <p:spPr>
            <a:xfrm>
              <a:off x="1990725" y="1247775"/>
              <a:ext cx="152400" cy="1524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2034825" y="1291875"/>
              <a:ext cx="64200" cy="64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3"/>
          <p:cNvGrpSpPr/>
          <p:nvPr/>
        </p:nvGrpSpPr>
        <p:grpSpPr>
          <a:xfrm>
            <a:off x="7310450" y="2447925"/>
            <a:ext cx="152400" cy="152400"/>
            <a:chOff x="1990725" y="1247775"/>
            <a:chExt cx="152400" cy="152400"/>
          </a:xfrm>
        </p:grpSpPr>
        <p:sp>
          <p:nvSpPr>
            <p:cNvPr id="470" name="Google Shape;470;p23"/>
            <p:cNvSpPr/>
            <p:nvPr/>
          </p:nvSpPr>
          <p:spPr>
            <a:xfrm>
              <a:off x="1990725" y="1247775"/>
              <a:ext cx="152400" cy="1524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2034825" y="1291875"/>
              <a:ext cx="64200" cy="64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23"/>
          <p:cNvSpPr/>
          <p:nvPr/>
        </p:nvSpPr>
        <p:spPr>
          <a:xfrm>
            <a:off x="2143125" y="1346625"/>
            <a:ext cx="304800" cy="20595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3" name="Google Shape;473;p23"/>
          <p:cNvSpPr/>
          <p:nvPr/>
        </p:nvSpPr>
        <p:spPr>
          <a:xfrm>
            <a:off x="3524250" y="2958725"/>
            <a:ext cx="304800" cy="20595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74" name="Google Shape;474;p23"/>
          <p:cNvGrpSpPr/>
          <p:nvPr/>
        </p:nvGrpSpPr>
        <p:grpSpPr>
          <a:xfrm>
            <a:off x="5891650" y="1758525"/>
            <a:ext cx="152400" cy="152400"/>
            <a:chOff x="1990725" y="1247775"/>
            <a:chExt cx="152400" cy="152400"/>
          </a:xfrm>
        </p:grpSpPr>
        <p:sp>
          <p:nvSpPr>
            <p:cNvPr id="475" name="Google Shape;475;p23"/>
            <p:cNvSpPr/>
            <p:nvPr/>
          </p:nvSpPr>
          <p:spPr>
            <a:xfrm>
              <a:off x="1990725" y="1247775"/>
              <a:ext cx="152400" cy="1524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2034825" y="1291875"/>
              <a:ext cx="64200" cy="64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23"/>
          <p:cNvSpPr/>
          <p:nvPr/>
        </p:nvSpPr>
        <p:spPr>
          <a:xfrm>
            <a:off x="6044050" y="1552575"/>
            <a:ext cx="304800" cy="20595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8" name="Google Shape;478;p23"/>
          <p:cNvSpPr/>
          <p:nvPr/>
        </p:nvSpPr>
        <p:spPr>
          <a:xfrm>
            <a:off x="7462850" y="2241975"/>
            <a:ext cx="304800" cy="205950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9" name="Google Shape;479;p23"/>
          <p:cNvSpPr/>
          <p:nvPr/>
        </p:nvSpPr>
        <p:spPr>
          <a:xfrm>
            <a:off x="4572000" y="2241975"/>
            <a:ext cx="304800" cy="20595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80" name="Google Shape;480;p23"/>
          <p:cNvGrpSpPr/>
          <p:nvPr/>
        </p:nvGrpSpPr>
        <p:grpSpPr>
          <a:xfrm>
            <a:off x="1307363" y="3962388"/>
            <a:ext cx="1434300" cy="561987"/>
            <a:chOff x="1307363" y="3657588"/>
            <a:chExt cx="1434300" cy="561987"/>
          </a:xfrm>
        </p:grpSpPr>
        <p:sp>
          <p:nvSpPr>
            <p:cNvPr id="481" name="Google Shape;481;p23"/>
            <p:cNvSpPr txBox="1"/>
            <p:nvPr/>
          </p:nvSpPr>
          <p:spPr>
            <a:xfrm>
              <a:off x="1307363" y="3657588"/>
              <a:ext cx="1434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planet. It’s the fourth-largest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2" name="Google Shape;482;p23"/>
            <p:cNvCxnSpPr/>
            <p:nvPr/>
          </p:nvCxnSpPr>
          <p:spPr>
            <a:xfrm>
              <a:off x="1395863" y="4219575"/>
              <a:ext cx="1257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23"/>
          <p:cNvGrpSpPr/>
          <p:nvPr/>
        </p:nvGrpSpPr>
        <p:grpSpPr>
          <a:xfrm>
            <a:off x="2797845" y="3957625"/>
            <a:ext cx="1434300" cy="566750"/>
            <a:chOff x="2797845" y="3652825"/>
            <a:chExt cx="1434300" cy="566750"/>
          </a:xfrm>
        </p:grpSpPr>
        <p:sp>
          <p:nvSpPr>
            <p:cNvPr id="484" name="Google Shape;484;p23"/>
            <p:cNvSpPr txBox="1"/>
            <p:nvPr/>
          </p:nvSpPr>
          <p:spPr>
            <a:xfrm>
              <a:off x="2797845" y="3652825"/>
              <a:ext cx="1434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the smallest one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5" name="Google Shape;485;p23"/>
            <p:cNvCxnSpPr/>
            <p:nvPr/>
          </p:nvCxnSpPr>
          <p:spPr>
            <a:xfrm>
              <a:off x="2886345" y="4219575"/>
              <a:ext cx="1257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6" name="Google Shape;486;p23"/>
          <p:cNvGrpSpPr/>
          <p:nvPr/>
        </p:nvGrpSpPr>
        <p:grpSpPr>
          <a:xfrm>
            <a:off x="4285890" y="3962388"/>
            <a:ext cx="1434300" cy="561987"/>
            <a:chOff x="4285890" y="3657588"/>
            <a:chExt cx="1434300" cy="561987"/>
          </a:xfrm>
        </p:grpSpPr>
        <p:sp>
          <p:nvSpPr>
            <p:cNvPr id="487" name="Google Shape;487;p23"/>
            <p:cNvSpPr txBox="1"/>
            <p:nvPr/>
          </p:nvSpPr>
          <p:spPr>
            <a:xfrm>
              <a:off x="4285890" y="3657588"/>
              <a:ext cx="1434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 of them all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8" name="Google Shape;488;p23"/>
            <p:cNvCxnSpPr/>
            <p:nvPr/>
          </p:nvCxnSpPr>
          <p:spPr>
            <a:xfrm>
              <a:off x="4374390" y="4219575"/>
              <a:ext cx="1257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9" name="Google Shape;489;p23"/>
          <p:cNvGrpSpPr/>
          <p:nvPr/>
        </p:nvGrpSpPr>
        <p:grpSpPr>
          <a:xfrm>
            <a:off x="5773930" y="3962400"/>
            <a:ext cx="1434300" cy="561975"/>
            <a:chOff x="5773930" y="3657600"/>
            <a:chExt cx="1434300" cy="561975"/>
          </a:xfrm>
        </p:grpSpPr>
        <p:sp>
          <p:nvSpPr>
            <p:cNvPr id="490" name="Google Shape;490;p23"/>
            <p:cNvSpPr txBox="1"/>
            <p:nvPr/>
          </p:nvSpPr>
          <p:spPr>
            <a:xfrm>
              <a:off x="5773930" y="3657600"/>
              <a:ext cx="1434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1" name="Google Shape;491;p23"/>
            <p:cNvCxnSpPr/>
            <p:nvPr/>
          </p:nvCxnSpPr>
          <p:spPr>
            <a:xfrm>
              <a:off x="5862430" y="4219575"/>
              <a:ext cx="1257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2" name="Google Shape;492;p23"/>
          <p:cNvGrpSpPr/>
          <p:nvPr/>
        </p:nvGrpSpPr>
        <p:grpSpPr>
          <a:xfrm>
            <a:off x="7261980" y="3962401"/>
            <a:ext cx="1434300" cy="561974"/>
            <a:chOff x="7261980" y="3657601"/>
            <a:chExt cx="1434300" cy="561974"/>
          </a:xfrm>
        </p:grpSpPr>
        <p:sp>
          <p:nvSpPr>
            <p:cNvPr id="493" name="Google Shape;493;p23"/>
            <p:cNvSpPr txBox="1"/>
            <p:nvPr/>
          </p:nvSpPr>
          <p:spPr>
            <a:xfrm>
              <a:off x="7261980" y="3657601"/>
              <a:ext cx="1434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from the Sun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4" name="Google Shape;494;p23"/>
            <p:cNvCxnSpPr/>
            <p:nvPr/>
          </p:nvCxnSpPr>
          <p:spPr>
            <a:xfrm>
              <a:off x="7350480" y="4219575"/>
              <a:ext cx="1257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9" name="Google Shape;499;p24"/>
          <p:cNvCxnSpPr/>
          <p:nvPr/>
        </p:nvCxnSpPr>
        <p:spPr>
          <a:xfrm>
            <a:off x="676275" y="1743075"/>
            <a:ext cx="1789200" cy="23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24"/>
          <p:cNvCxnSpPr/>
          <p:nvPr/>
        </p:nvCxnSpPr>
        <p:spPr>
          <a:xfrm flipH="1">
            <a:off x="2449125" y="1769400"/>
            <a:ext cx="1313100" cy="22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24"/>
          <p:cNvCxnSpPr>
            <a:stCxn id="502" idx="5"/>
            <a:endCxn id="503" idx="4"/>
          </p:cNvCxnSpPr>
          <p:nvPr/>
        </p:nvCxnSpPr>
        <p:spPr>
          <a:xfrm>
            <a:off x="3820564" y="1807139"/>
            <a:ext cx="2061300" cy="23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24"/>
          <p:cNvCxnSpPr>
            <a:stCxn id="505" idx="3"/>
            <a:endCxn id="503" idx="4"/>
          </p:cNvCxnSpPr>
          <p:nvPr/>
        </p:nvCxnSpPr>
        <p:spPr>
          <a:xfrm flipH="1">
            <a:off x="5881886" y="1807139"/>
            <a:ext cx="745800" cy="23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24"/>
          <p:cNvCxnSpPr>
            <a:stCxn id="505" idx="5"/>
          </p:cNvCxnSpPr>
          <p:nvPr/>
        </p:nvCxnSpPr>
        <p:spPr>
          <a:xfrm>
            <a:off x="6755814" y="1807139"/>
            <a:ext cx="886500" cy="129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07" name="Google Shape;507;p24"/>
          <p:cNvSpPr/>
          <p:nvPr/>
        </p:nvSpPr>
        <p:spPr>
          <a:xfrm>
            <a:off x="457200" y="2490750"/>
            <a:ext cx="1865700" cy="6192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sz="13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p24"/>
          <p:cNvSpPr/>
          <p:nvPr/>
        </p:nvSpPr>
        <p:spPr>
          <a:xfrm>
            <a:off x="2038487" y="2490750"/>
            <a:ext cx="1865700" cy="6192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CONSIDERATION</a:t>
            </a:r>
            <a:endParaRPr sz="13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9" name="Google Shape;509;p24"/>
          <p:cNvSpPr/>
          <p:nvPr/>
        </p:nvSpPr>
        <p:spPr>
          <a:xfrm>
            <a:off x="3619774" y="2490750"/>
            <a:ext cx="1865700" cy="6192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ACQUISITION</a:t>
            </a:r>
            <a:endParaRPr sz="13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0" name="Google Shape;510;p24"/>
          <p:cNvSpPr/>
          <p:nvPr/>
        </p:nvSpPr>
        <p:spPr>
          <a:xfrm>
            <a:off x="5201061" y="2490750"/>
            <a:ext cx="1865700" cy="6192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SERVICE</a:t>
            </a:r>
            <a:endParaRPr sz="13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1" name="Google Shape;511;p24"/>
          <p:cNvSpPr/>
          <p:nvPr/>
        </p:nvSpPr>
        <p:spPr>
          <a:xfrm>
            <a:off x="6782348" y="2490750"/>
            <a:ext cx="1865700" cy="619200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LOYALTY</a:t>
            </a:r>
            <a:endParaRPr sz="13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5" name="Google Shape;505;p24"/>
          <p:cNvSpPr/>
          <p:nvPr/>
        </p:nvSpPr>
        <p:spPr>
          <a:xfrm>
            <a:off x="6601150" y="1652475"/>
            <a:ext cx="181200" cy="18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4"/>
          <p:cNvSpPr/>
          <p:nvPr/>
        </p:nvSpPr>
        <p:spPr>
          <a:xfrm>
            <a:off x="5791175" y="3952875"/>
            <a:ext cx="181200" cy="181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4"/>
          <p:cNvSpPr txBox="1"/>
          <p:nvPr/>
        </p:nvSpPr>
        <p:spPr>
          <a:xfrm>
            <a:off x="6877650" y="1483725"/>
            <a:ext cx="1789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24"/>
          <p:cNvSpPr/>
          <p:nvPr/>
        </p:nvSpPr>
        <p:spPr>
          <a:xfrm>
            <a:off x="3665900" y="1652475"/>
            <a:ext cx="181200" cy="18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4"/>
          <p:cNvSpPr txBox="1"/>
          <p:nvPr/>
        </p:nvSpPr>
        <p:spPr>
          <a:xfrm>
            <a:off x="3942400" y="1483725"/>
            <a:ext cx="1789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24"/>
          <p:cNvSpPr/>
          <p:nvPr/>
        </p:nvSpPr>
        <p:spPr>
          <a:xfrm>
            <a:off x="575975" y="1652475"/>
            <a:ext cx="181200" cy="18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4"/>
          <p:cNvSpPr txBox="1"/>
          <p:nvPr/>
        </p:nvSpPr>
        <p:spPr>
          <a:xfrm>
            <a:off x="852475" y="1483725"/>
            <a:ext cx="1789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and the smallest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24"/>
          <p:cNvSpPr txBox="1"/>
          <p:nvPr/>
        </p:nvSpPr>
        <p:spPr>
          <a:xfrm>
            <a:off x="6067675" y="3784125"/>
            <a:ext cx="1789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Saturn's rings are particularly prominent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24"/>
          <p:cNvSpPr/>
          <p:nvPr/>
        </p:nvSpPr>
        <p:spPr>
          <a:xfrm>
            <a:off x="2363725" y="3952875"/>
            <a:ext cx="181200" cy="18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4"/>
          <p:cNvSpPr txBox="1"/>
          <p:nvPr/>
        </p:nvSpPr>
        <p:spPr>
          <a:xfrm>
            <a:off x="2640225" y="3784125"/>
            <a:ext cx="1789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3" name="Google Shape;523;p25"/>
          <p:cNvGraphicFramePr/>
          <p:nvPr/>
        </p:nvGraphicFramePr>
        <p:xfrm>
          <a:off x="838850" y="12264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{9BD40994-58D6-4AF2-86B5-2395719D1B57}</a:tableStyleId>
              </a:tblPr>
              <a:tblGrid>
                <a:gridCol w="160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AWARENESS</a:t>
                      </a:r>
                      <a:endParaRPr sz="1500"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CONSIDERATION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ACQUISITION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SERVICE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LOYALTY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Venus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 and is the second from the Sun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Mercury</a:t>
                      </a:r>
                      <a:endParaRPr sz="1100"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and the smallest one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Earth</a:t>
                      </a:r>
                      <a:endParaRPr sz="11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 and the only one with life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Neptune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planet. It’s the fourth-largest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Uranus</a:t>
                      </a:r>
                      <a:endParaRPr sz="11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Uranus is the seventh planet from the Sun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24" name="Google Shape;524;p25"/>
          <p:cNvGrpSpPr/>
          <p:nvPr/>
        </p:nvGrpSpPr>
        <p:grpSpPr>
          <a:xfrm>
            <a:off x="1024225" y="1976750"/>
            <a:ext cx="7324800" cy="1295475"/>
            <a:chOff x="904875" y="966775"/>
            <a:chExt cx="7324800" cy="1295475"/>
          </a:xfrm>
        </p:grpSpPr>
        <p:cxnSp>
          <p:nvCxnSpPr>
            <p:cNvPr id="525" name="Google Shape;525;p25"/>
            <p:cNvCxnSpPr/>
            <p:nvPr/>
          </p:nvCxnSpPr>
          <p:spPr>
            <a:xfrm>
              <a:off x="904875" y="1581150"/>
              <a:ext cx="73248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26" name="Google Shape;526;p25"/>
            <p:cNvSpPr/>
            <p:nvPr/>
          </p:nvSpPr>
          <p:spPr>
            <a:xfrm>
              <a:off x="1028700" y="1074840"/>
              <a:ext cx="6915225" cy="1034975"/>
            </a:xfrm>
            <a:custGeom>
              <a:avLst/>
              <a:gdLst/>
              <a:ahLst/>
              <a:cxnLst/>
              <a:rect l="l" t="t" r="r" b="b"/>
              <a:pathLst>
                <a:path w="276609" h="41399" extrusionOk="0">
                  <a:moveTo>
                    <a:pt x="0" y="18335"/>
                  </a:moveTo>
                  <a:cubicBezTo>
                    <a:pt x="4732" y="15366"/>
                    <a:pt x="15382" y="-3325"/>
                    <a:pt x="28394" y="518"/>
                  </a:cubicBezTo>
                  <a:cubicBezTo>
                    <a:pt x="41406" y="4362"/>
                    <a:pt x="60518" y="41000"/>
                    <a:pt x="78073" y="41396"/>
                  </a:cubicBezTo>
                  <a:cubicBezTo>
                    <a:pt x="95628" y="41792"/>
                    <a:pt x="116817" y="2927"/>
                    <a:pt x="133725" y="2894"/>
                  </a:cubicBezTo>
                  <a:cubicBezTo>
                    <a:pt x="150633" y="2861"/>
                    <a:pt x="163492" y="41101"/>
                    <a:pt x="179521" y="41200"/>
                  </a:cubicBezTo>
                  <a:cubicBezTo>
                    <a:pt x="195550" y="41299"/>
                    <a:pt x="213716" y="4577"/>
                    <a:pt x="229897" y="3488"/>
                  </a:cubicBezTo>
                  <a:cubicBezTo>
                    <a:pt x="246078" y="2399"/>
                    <a:pt x="268824" y="29471"/>
                    <a:pt x="276609" y="3466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7" name="Google Shape;527;p25"/>
            <p:cNvGrpSpPr/>
            <p:nvPr/>
          </p:nvGrpSpPr>
          <p:grpSpPr>
            <a:xfrm>
              <a:off x="1500200" y="966775"/>
              <a:ext cx="314400" cy="314400"/>
              <a:chOff x="1485900" y="704850"/>
              <a:chExt cx="314400" cy="314400"/>
            </a:xfrm>
          </p:grpSpPr>
          <p:sp>
            <p:nvSpPr>
              <p:cNvPr id="528" name="Google Shape;528;p25"/>
              <p:cNvSpPr/>
              <p:nvPr/>
            </p:nvSpPr>
            <p:spPr>
              <a:xfrm>
                <a:off x="1485900" y="704850"/>
                <a:ext cx="314400" cy="314400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5"/>
              <p:cNvSpPr txBox="1"/>
              <p:nvPr/>
            </p:nvSpPr>
            <p:spPr>
              <a:xfrm>
                <a:off x="1485900" y="704850"/>
                <a:ext cx="314400" cy="3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</a:t>
                </a:r>
                <a:endParaRPr sz="15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530" name="Google Shape;530;p25"/>
            <p:cNvGrpSpPr/>
            <p:nvPr/>
          </p:nvGrpSpPr>
          <p:grpSpPr>
            <a:xfrm>
              <a:off x="2805125" y="1947850"/>
              <a:ext cx="314400" cy="314400"/>
              <a:chOff x="2805125" y="1947850"/>
              <a:chExt cx="314400" cy="314400"/>
            </a:xfrm>
          </p:grpSpPr>
          <p:sp>
            <p:nvSpPr>
              <p:cNvPr id="531" name="Google Shape;531;p25"/>
              <p:cNvSpPr/>
              <p:nvPr/>
            </p:nvSpPr>
            <p:spPr>
              <a:xfrm>
                <a:off x="2805125" y="1947850"/>
                <a:ext cx="314400" cy="314400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5"/>
              <p:cNvSpPr txBox="1"/>
              <p:nvPr/>
            </p:nvSpPr>
            <p:spPr>
              <a:xfrm>
                <a:off x="2805125" y="1947850"/>
                <a:ext cx="314400" cy="3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</a:t>
                </a:r>
                <a:endParaRPr sz="15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533" name="Google Shape;533;p25"/>
            <p:cNvGrpSpPr/>
            <p:nvPr/>
          </p:nvGrpSpPr>
          <p:grpSpPr>
            <a:xfrm>
              <a:off x="4205300" y="966775"/>
              <a:ext cx="314400" cy="314400"/>
              <a:chOff x="4205300" y="814375"/>
              <a:chExt cx="314400" cy="314400"/>
            </a:xfrm>
          </p:grpSpPr>
          <p:sp>
            <p:nvSpPr>
              <p:cNvPr id="534" name="Google Shape;534;p25"/>
              <p:cNvSpPr/>
              <p:nvPr/>
            </p:nvSpPr>
            <p:spPr>
              <a:xfrm>
                <a:off x="4205300" y="814375"/>
                <a:ext cx="314400" cy="314400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5"/>
              <p:cNvSpPr txBox="1"/>
              <p:nvPr/>
            </p:nvSpPr>
            <p:spPr>
              <a:xfrm>
                <a:off x="4205300" y="814375"/>
                <a:ext cx="314400" cy="3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</a:t>
                </a:r>
                <a:endParaRPr sz="15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536" name="Google Shape;536;p25"/>
            <p:cNvGrpSpPr/>
            <p:nvPr/>
          </p:nvGrpSpPr>
          <p:grpSpPr>
            <a:xfrm>
              <a:off x="5367350" y="1947850"/>
              <a:ext cx="314400" cy="314400"/>
              <a:chOff x="5357825" y="2028825"/>
              <a:chExt cx="314400" cy="314400"/>
            </a:xfrm>
          </p:grpSpPr>
          <p:sp>
            <p:nvSpPr>
              <p:cNvPr id="537" name="Google Shape;537;p25"/>
              <p:cNvSpPr/>
              <p:nvPr/>
            </p:nvSpPr>
            <p:spPr>
              <a:xfrm>
                <a:off x="5357825" y="2028825"/>
                <a:ext cx="314400" cy="314400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5"/>
              <p:cNvSpPr txBox="1"/>
              <p:nvPr/>
            </p:nvSpPr>
            <p:spPr>
              <a:xfrm>
                <a:off x="5357825" y="2028825"/>
                <a:ext cx="314400" cy="3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</a:t>
                </a:r>
                <a:endParaRPr sz="15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539" name="Google Shape;539;p25"/>
            <p:cNvGrpSpPr/>
            <p:nvPr/>
          </p:nvGrpSpPr>
          <p:grpSpPr>
            <a:xfrm>
              <a:off x="6658000" y="966775"/>
              <a:ext cx="314400" cy="314400"/>
              <a:chOff x="5776925" y="1157300"/>
              <a:chExt cx="314400" cy="314400"/>
            </a:xfrm>
          </p:grpSpPr>
          <p:sp>
            <p:nvSpPr>
              <p:cNvPr id="540" name="Google Shape;540;p25"/>
              <p:cNvSpPr/>
              <p:nvPr/>
            </p:nvSpPr>
            <p:spPr>
              <a:xfrm>
                <a:off x="5776925" y="1157300"/>
                <a:ext cx="314400" cy="314400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541" name="Google Shape;541;p25"/>
              <p:cNvSpPr txBox="1"/>
              <p:nvPr/>
            </p:nvSpPr>
            <p:spPr>
              <a:xfrm>
                <a:off x="5776925" y="1157300"/>
                <a:ext cx="314400" cy="3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5</a:t>
                </a:r>
                <a:endParaRPr sz="15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sp>
        <p:nvSpPr>
          <p:cNvPr id="542" name="Google Shape;542;p25"/>
          <p:cNvSpPr txBox="1"/>
          <p:nvPr/>
        </p:nvSpPr>
        <p:spPr>
          <a:xfrm rot="-5400000">
            <a:off x="222750" y="2052075"/>
            <a:ext cx="9093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POSITIVE</a:t>
            </a:r>
            <a:endParaRPr sz="1200" b="1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3" name="Google Shape;543;p25"/>
          <p:cNvSpPr txBox="1"/>
          <p:nvPr/>
        </p:nvSpPr>
        <p:spPr>
          <a:xfrm rot="-5400000">
            <a:off x="171150" y="3015849"/>
            <a:ext cx="1012500" cy="1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NEGATIVE</a:t>
            </a:r>
            <a:endParaRPr sz="1200" b="1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8" name="Google Shape;548;p26"/>
          <p:cNvCxnSpPr/>
          <p:nvPr/>
        </p:nvCxnSpPr>
        <p:spPr>
          <a:xfrm>
            <a:off x="485775" y="2781300"/>
            <a:ext cx="820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549" name="Google Shape;549;p26"/>
          <p:cNvGrpSpPr/>
          <p:nvPr/>
        </p:nvGrpSpPr>
        <p:grpSpPr>
          <a:xfrm>
            <a:off x="2788519" y="2538447"/>
            <a:ext cx="485700" cy="485700"/>
            <a:chOff x="2277575" y="3224250"/>
            <a:chExt cx="485700" cy="485700"/>
          </a:xfrm>
        </p:grpSpPr>
        <p:sp>
          <p:nvSpPr>
            <p:cNvPr id="550" name="Google Shape;550;p26"/>
            <p:cNvSpPr/>
            <p:nvPr/>
          </p:nvSpPr>
          <p:spPr>
            <a:xfrm>
              <a:off x="2277575" y="3224250"/>
              <a:ext cx="485700" cy="48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1" name="Google Shape;551;p26"/>
            <p:cNvGrpSpPr/>
            <p:nvPr/>
          </p:nvGrpSpPr>
          <p:grpSpPr>
            <a:xfrm>
              <a:off x="2370760" y="3318474"/>
              <a:ext cx="299335" cy="297233"/>
              <a:chOff x="-63250675" y="3744075"/>
              <a:chExt cx="320350" cy="318100"/>
            </a:xfrm>
          </p:grpSpPr>
          <p:sp>
            <p:nvSpPr>
              <p:cNvPr id="552" name="Google Shape;552;p26"/>
              <p:cNvSpPr/>
              <p:nvPr/>
            </p:nvSpPr>
            <p:spPr>
              <a:xfrm>
                <a:off x="-63126250" y="3744075"/>
                <a:ext cx="195925" cy="192875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7715" extrusionOk="0">
                    <a:moveTo>
                      <a:pt x="6020" y="0"/>
                    </a:moveTo>
                    <a:cubicBezTo>
                      <a:pt x="5921" y="0"/>
                      <a:pt x="5820" y="37"/>
                      <a:pt x="5735" y="122"/>
                    </a:cubicBezTo>
                    <a:lnTo>
                      <a:pt x="4097" y="1760"/>
                    </a:lnTo>
                    <a:cubicBezTo>
                      <a:pt x="4034" y="1854"/>
                      <a:pt x="3971" y="1917"/>
                      <a:pt x="3971" y="2012"/>
                    </a:cubicBezTo>
                    <a:lnTo>
                      <a:pt x="3782" y="3304"/>
                    </a:lnTo>
                    <a:lnTo>
                      <a:pt x="1734" y="5351"/>
                    </a:lnTo>
                    <a:cubicBezTo>
                      <a:pt x="1576" y="5288"/>
                      <a:pt x="1387" y="5225"/>
                      <a:pt x="1230" y="5225"/>
                    </a:cubicBezTo>
                    <a:cubicBezTo>
                      <a:pt x="537" y="5225"/>
                      <a:pt x="1" y="5793"/>
                      <a:pt x="1" y="6486"/>
                    </a:cubicBezTo>
                    <a:cubicBezTo>
                      <a:pt x="1" y="7210"/>
                      <a:pt x="537" y="7714"/>
                      <a:pt x="1230" y="7714"/>
                    </a:cubicBezTo>
                    <a:cubicBezTo>
                      <a:pt x="1891" y="7714"/>
                      <a:pt x="2458" y="7179"/>
                      <a:pt x="2458" y="6486"/>
                    </a:cubicBezTo>
                    <a:cubicBezTo>
                      <a:pt x="2458" y="6297"/>
                      <a:pt x="2395" y="6139"/>
                      <a:pt x="2332" y="5982"/>
                    </a:cubicBezTo>
                    <a:lnTo>
                      <a:pt x="4380" y="3934"/>
                    </a:lnTo>
                    <a:lnTo>
                      <a:pt x="5672" y="3745"/>
                    </a:lnTo>
                    <a:cubicBezTo>
                      <a:pt x="5735" y="3745"/>
                      <a:pt x="5829" y="3713"/>
                      <a:pt x="5924" y="3619"/>
                    </a:cubicBezTo>
                    <a:lnTo>
                      <a:pt x="7562" y="1980"/>
                    </a:lnTo>
                    <a:cubicBezTo>
                      <a:pt x="7837" y="1706"/>
                      <a:pt x="7609" y="1254"/>
                      <a:pt x="7251" y="1254"/>
                    </a:cubicBezTo>
                    <a:cubicBezTo>
                      <a:pt x="7240" y="1254"/>
                      <a:pt x="7228" y="1255"/>
                      <a:pt x="7216" y="1256"/>
                    </a:cubicBezTo>
                    <a:lnTo>
                      <a:pt x="6302" y="1382"/>
                    </a:lnTo>
                    <a:lnTo>
                      <a:pt x="6428" y="468"/>
                    </a:lnTo>
                    <a:cubicBezTo>
                      <a:pt x="6472" y="203"/>
                      <a:pt x="6253" y="0"/>
                      <a:pt x="60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6"/>
              <p:cNvSpPr/>
              <p:nvPr/>
            </p:nvSpPr>
            <p:spPr>
              <a:xfrm>
                <a:off x="-63190025" y="3814050"/>
                <a:ext cx="186675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7436" extrusionOk="0">
                    <a:moveTo>
                      <a:pt x="3718" y="1"/>
                    </a:moveTo>
                    <a:cubicBezTo>
                      <a:pt x="1670" y="1"/>
                      <a:pt x="0" y="1670"/>
                      <a:pt x="0" y="3750"/>
                    </a:cubicBezTo>
                    <a:cubicBezTo>
                      <a:pt x="0" y="5797"/>
                      <a:pt x="1638" y="7436"/>
                      <a:pt x="3718" y="7436"/>
                    </a:cubicBezTo>
                    <a:cubicBezTo>
                      <a:pt x="5765" y="7436"/>
                      <a:pt x="7467" y="5797"/>
                      <a:pt x="7467" y="3750"/>
                    </a:cubicBezTo>
                    <a:cubicBezTo>
                      <a:pt x="7467" y="3151"/>
                      <a:pt x="7341" y="2647"/>
                      <a:pt x="7120" y="2143"/>
                    </a:cubicBezTo>
                    <a:lnTo>
                      <a:pt x="5828" y="3435"/>
                    </a:lnTo>
                    <a:cubicBezTo>
                      <a:pt x="5828" y="3498"/>
                      <a:pt x="5860" y="3624"/>
                      <a:pt x="5860" y="3718"/>
                    </a:cubicBezTo>
                    <a:cubicBezTo>
                      <a:pt x="5860" y="4852"/>
                      <a:pt x="4915" y="5797"/>
                      <a:pt x="3781" y="5797"/>
                    </a:cubicBezTo>
                    <a:cubicBezTo>
                      <a:pt x="2615" y="5797"/>
                      <a:pt x="1670" y="4852"/>
                      <a:pt x="1670" y="3718"/>
                    </a:cubicBezTo>
                    <a:cubicBezTo>
                      <a:pt x="1733" y="2552"/>
                      <a:pt x="2615" y="1607"/>
                      <a:pt x="3781" y="1607"/>
                    </a:cubicBezTo>
                    <a:cubicBezTo>
                      <a:pt x="3875" y="1607"/>
                      <a:pt x="3970" y="1607"/>
                      <a:pt x="4033" y="1670"/>
                    </a:cubicBezTo>
                    <a:lnTo>
                      <a:pt x="5356" y="347"/>
                    </a:lnTo>
                    <a:cubicBezTo>
                      <a:pt x="4883" y="127"/>
                      <a:pt x="4316" y="1"/>
                      <a:pt x="37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6"/>
              <p:cNvSpPr/>
              <p:nvPr/>
            </p:nvSpPr>
            <p:spPr>
              <a:xfrm>
                <a:off x="-63250675" y="3751050"/>
                <a:ext cx="311125" cy="3111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5" extrusionOk="0">
                    <a:moveTo>
                      <a:pt x="6270" y="0"/>
                    </a:moveTo>
                    <a:cubicBezTo>
                      <a:pt x="2773" y="0"/>
                      <a:pt x="0" y="2804"/>
                      <a:pt x="0" y="6238"/>
                    </a:cubicBezTo>
                    <a:cubicBezTo>
                      <a:pt x="0" y="9641"/>
                      <a:pt x="2804" y="12445"/>
                      <a:pt x="6238" y="12445"/>
                    </a:cubicBezTo>
                    <a:cubicBezTo>
                      <a:pt x="9672" y="12445"/>
                      <a:pt x="12445" y="9641"/>
                      <a:pt x="12445" y="6238"/>
                    </a:cubicBezTo>
                    <a:cubicBezTo>
                      <a:pt x="12445" y="5325"/>
                      <a:pt x="12256" y="4411"/>
                      <a:pt x="11878" y="3592"/>
                    </a:cubicBezTo>
                    <a:lnTo>
                      <a:pt x="11563" y="3907"/>
                    </a:lnTo>
                    <a:cubicBezTo>
                      <a:pt x="11342" y="4096"/>
                      <a:pt x="11121" y="4222"/>
                      <a:pt x="10838" y="4253"/>
                    </a:cubicBezTo>
                    <a:lnTo>
                      <a:pt x="10397" y="4348"/>
                    </a:lnTo>
                    <a:cubicBezTo>
                      <a:pt x="10680" y="4915"/>
                      <a:pt x="10806" y="5545"/>
                      <a:pt x="10806" y="6238"/>
                    </a:cubicBezTo>
                    <a:cubicBezTo>
                      <a:pt x="10806" y="8759"/>
                      <a:pt x="8759" y="10743"/>
                      <a:pt x="6270" y="10743"/>
                    </a:cubicBezTo>
                    <a:cubicBezTo>
                      <a:pt x="3781" y="10743"/>
                      <a:pt x="1733" y="8696"/>
                      <a:pt x="1733" y="6238"/>
                    </a:cubicBezTo>
                    <a:cubicBezTo>
                      <a:pt x="1733" y="3718"/>
                      <a:pt x="3781" y="1670"/>
                      <a:pt x="6270" y="1670"/>
                    </a:cubicBezTo>
                    <a:cubicBezTo>
                      <a:pt x="6931" y="1670"/>
                      <a:pt x="7561" y="1796"/>
                      <a:pt x="8160" y="2048"/>
                    </a:cubicBezTo>
                    <a:lnTo>
                      <a:pt x="8254" y="1607"/>
                    </a:lnTo>
                    <a:cubicBezTo>
                      <a:pt x="8286" y="1355"/>
                      <a:pt x="8412" y="1103"/>
                      <a:pt x="8601" y="914"/>
                    </a:cubicBezTo>
                    <a:lnTo>
                      <a:pt x="8916" y="599"/>
                    </a:lnTo>
                    <a:cubicBezTo>
                      <a:pt x="8097" y="189"/>
                      <a:pt x="7215" y="0"/>
                      <a:pt x="62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5" name="Google Shape;555;p26"/>
          <p:cNvGrpSpPr/>
          <p:nvPr/>
        </p:nvGrpSpPr>
        <p:grpSpPr>
          <a:xfrm>
            <a:off x="1233563" y="2538450"/>
            <a:ext cx="485700" cy="485700"/>
            <a:chOff x="1620350" y="3224250"/>
            <a:chExt cx="485700" cy="485700"/>
          </a:xfrm>
        </p:grpSpPr>
        <p:sp>
          <p:nvSpPr>
            <p:cNvPr id="556" name="Google Shape;556;p26"/>
            <p:cNvSpPr/>
            <p:nvPr/>
          </p:nvSpPr>
          <p:spPr>
            <a:xfrm>
              <a:off x="1620350" y="3224250"/>
              <a:ext cx="485700" cy="48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7" name="Google Shape;557;p26"/>
            <p:cNvGrpSpPr/>
            <p:nvPr/>
          </p:nvGrpSpPr>
          <p:grpSpPr>
            <a:xfrm>
              <a:off x="1714899" y="3319834"/>
              <a:ext cx="296602" cy="294523"/>
              <a:chOff x="-64781025" y="3361050"/>
              <a:chExt cx="317425" cy="315200"/>
            </a:xfrm>
          </p:grpSpPr>
          <p:sp>
            <p:nvSpPr>
              <p:cNvPr id="558" name="Google Shape;558;p26"/>
              <p:cNvSpPr/>
              <p:nvPr/>
            </p:nvSpPr>
            <p:spPr>
              <a:xfrm>
                <a:off x="-64764500" y="3388725"/>
                <a:ext cx="272550" cy="272550"/>
              </a:xfrm>
              <a:custGeom>
                <a:avLst/>
                <a:gdLst/>
                <a:ahLst/>
                <a:cxnLst/>
                <a:rect l="l" t="t" r="r" b="b"/>
                <a:pathLst>
                  <a:path w="10902" h="10902" extrusionOk="0">
                    <a:moveTo>
                      <a:pt x="6554" y="2647"/>
                    </a:moveTo>
                    <a:cubicBezTo>
                      <a:pt x="6979" y="2647"/>
                      <a:pt x="7404" y="2805"/>
                      <a:pt x="7719" y="3120"/>
                    </a:cubicBezTo>
                    <a:cubicBezTo>
                      <a:pt x="8381" y="3782"/>
                      <a:pt x="8381" y="4821"/>
                      <a:pt x="7751" y="5483"/>
                    </a:cubicBezTo>
                    <a:cubicBezTo>
                      <a:pt x="7436" y="5798"/>
                      <a:pt x="7058" y="5955"/>
                      <a:pt x="6585" y="5955"/>
                    </a:cubicBezTo>
                    <a:cubicBezTo>
                      <a:pt x="6144" y="5955"/>
                      <a:pt x="5703" y="5798"/>
                      <a:pt x="5388" y="5483"/>
                    </a:cubicBezTo>
                    <a:cubicBezTo>
                      <a:pt x="5073" y="5168"/>
                      <a:pt x="4915" y="4758"/>
                      <a:pt x="4915" y="4286"/>
                    </a:cubicBezTo>
                    <a:cubicBezTo>
                      <a:pt x="4915" y="3813"/>
                      <a:pt x="5073" y="3435"/>
                      <a:pt x="5388" y="3120"/>
                    </a:cubicBezTo>
                    <a:cubicBezTo>
                      <a:pt x="5703" y="2805"/>
                      <a:pt x="6128" y="2647"/>
                      <a:pt x="6554" y="2647"/>
                    </a:cubicBezTo>
                    <a:close/>
                    <a:moveTo>
                      <a:pt x="2175" y="6901"/>
                    </a:moveTo>
                    <a:lnTo>
                      <a:pt x="4065" y="8791"/>
                    </a:lnTo>
                    <a:lnTo>
                      <a:pt x="3592" y="9484"/>
                    </a:lnTo>
                    <a:lnTo>
                      <a:pt x="1418" y="7342"/>
                    </a:lnTo>
                    <a:lnTo>
                      <a:pt x="2175" y="6901"/>
                    </a:lnTo>
                    <a:close/>
                    <a:moveTo>
                      <a:pt x="6907" y="1"/>
                    </a:moveTo>
                    <a:cubicBezTo>
                      <a:pt x="6851" y="1"/>
                      <a:pt x="6795" y="11"/>
                      <a:pt x="6743" y="33"/>
                    </a:cubicBezTo>
                    <a:cubicBezTo>
                      <a:pt x="5546" y="663"/>
                      <a:pt x="4474" y="1576"/>
                      <a:pt x="3655" y="2616"/>
                    </a:cubicBezTo>
                    <a:cubicBezTo>
                      <a:pt x="3025" y="3341"/>
                      <a:pt x="2553" y="4223"/>
                      <a:pt x="2175" y="5136"/>
                    </a:cubicBezTo>
                    <a:cubicBezTo>
                      <a:pt x="2048" y="5451"/>
                      <a:pt x="1922" y="5766"/>
                      <a:pt x="1859" y="6050"/>
                    </a:cubicBezTo>
                    <a:lnTo>
                      <a:pt x="505" y="6838"/>
                    </a:lnTo>
                    <a:cubicBezTo>
                      <a:pt x="379" y="6932"/>
                      <a:pt x="316" y="7058"/>
                      <a:pt x="316" y="7184"/>
                    </a:cubicBezTo>
                    <a:cubicBezTo>
                      <a:pt x="316" y="7279"/>
                      <a:pt x="347" y="7405"/>
                      <a:pt x="442" y="7531"/>
                    </a:cubicBezTo>
                    <a:lnTo>
                      <a:pt x="1072" y="8161"/>
                    </a:lnTo>
                    <a:cubicBezTo>
                      <a:pt x="631" y="8696"/>
                      <a:pt x="1" y="9673"/>
                      <a:pt x="1" y="10272"/>
                    </a:cubicBezTo>
                    <a:cubicBezTo>
                      <a:pt x="1" y="10524"/>
                      <a:pt x="64" y="10681"/>
                      <a:pt x="158" y="10744"/>
                    </a:cubicBezTo>
                    <a:cubicBezTo>
                      <a:pt x="221" y="10839"/>
                      <a:pt x="379" y="10902"/>
                      <a:pt x="631" y="10902"/>
                    </a:cubicBezTo>
                    <a:cubicBezTo>
                      <a:pt x="1229" y="10902"/>
                      <a:pt x="2238" y="10240"/>
                      <a:pt x="2742" y="9830"/>
                    </a:cubicBezTo>
                    <a:lnTo>
                      <a:pt x="3372" y="10461"/>
                    </a:lnTo>
                    <a:cubicBezTo>
                      <a:pt x="3466" y="10555"/>
                      <a:pt x="3592" y="10587"/>
                      <a:pt x="3655" y="10587"/>
                    </a:cubicBezTo>
                    <a:lnTo>
                      <a:pt x="3687" y="10587"/>
                    </a:lnTo>
                    <a:cubicBezTo>
                      <a:pt x="3813" y="10587"/>
                      <a:pt x="3939" y="10524"/>
                      <a:pt x="4002" y="10398"/>
                    </a:cubicBezTo>
                    <a:lnTo>
                      <a:pt x="4789" y="9074"/>
                    </a:lnTo>
                    <a:cubicBezTo>
                      <a:pt x="5104" y="8980"/>
                      <a:pt x="5420" y="8854"/>
                      <a:pt x="5735" y="8759"/>
                    </a:cubicBezTo>
                    <a:cubicBezTo>
                      <a:pt x="6648" y="8381"/>
                      <a:pt x="7530" y="7877"/>
                      <a:pt x="8255" y="7279"/>
                    </a:cubicBezTo>
                    <a:cubicBezTo>
                      <a:pt x="9295" y="6459"/>
                      <a:pt x="10208" y="5388"/>
                      <a:pt x="10838" y="4223"/>
                    </a:cubicBezTo>
                    <a:cubicBezTo>
                      <a:pt x="10901" y="4065"/>
                      <a:pt x="10870" y="3876"/>
                      <a:pt x="10744" y="3750"/>
                    </a:cubicBezTo>
                    <a:lnTo>
                      <a:pt x="7215" y="127"/>
                    </a:lnTo>
                    <a:cubicBezTo>
                      <a:pt x="7131" y="43"/>
                      <a:pt x="7019" y="1"/>
                      <a:pt x="6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6"/>
              <p:cNvSpPr/>
              <p:nvPr/>
            </p:nvSpPr>
            <p:spPr>
              <a:xfrm>
                <a:off x="-64568375" y="3361050"/>
                <a:ext cx="104775" cy="105675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4227" extrusionOk="0">
                    <a:moveTo>
                      <a:pt x="2941" y="1"/>
                    </a:moveTo>
                    <a:cubicBezTo>
                      <a:pt x="2906" y="1"/>
                      <a:pt x="2871" y="2"/>
                      <a:pt x="2836" y="5"/>
                    </a:cubicBezTo>
                    <a:cubicBezTo>
                      <a:pt x="1828" y="100"/>
                      <a:pt x="883" y="320"/>
                      <a:pt x="0" y="667"/>
                    </a:cubicBezTo>
                    <a:lnTo>
                      <a:pt x="3529" y="4227"/>
                    </a:lnTo>
                    <a:cubicBezTo>
                      <a:pt x="3876" y="3313"/>
                      <a:pt x="4128" y="2368"/>
                      <a:pt x="4191" y="1392"/>
                    </a:cubicBezTo>
                    <a:cubicBezTo>
                      <a:pt x="4191" y="982"/>
                      <a:pt x="4033" y="635"/>
                      <a:pt x="3812" y="352"/>
                    </a:cubicBezTo>
                    <a:cubicBezTo>
                      <a:pt x="3558" y="125"/>
                      <a:pt x="3252" y="1"/>
                      <a:pt x="29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6"/>
              <p:cNvSpPr/>
              <p:nvPr/>
            </p:nvSpPr>
            <p:spPr>
              <a:xfrm>
                <a:off x="-64645575" y="3596675"/>
                <a:ext cx="8510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183" extrusionOk="0">
                    <a:moveTo>
                      <a:pt x="3403" y="0"/>
                    </a:moveTo>
                    <a:lnTo>
                      <a:pt x="3403" y="0"/>
                    </a:lnTo>
                    <a:cubicBezTo>
                      <a:pt x="2710" y="473"/>
                      <a:pt x="2017" y="819"/>
                      <a:pt x="1261" y="1134"/>
                    </a:cubicBezTo>
                    <a:cubicBezTo>
                      <a:pt x="1041" y="1292"/>
                      <a:pt x="726" y="1386"/>
                      <a:pt x="442" y="1449"/>
                    </a:cubicBezTo>
                    <a:cubicBezTo>
                      <a:pt x="347" y="1859"/>
                      <a:pt x="253" y="2237"/>
                      <a:pt x="95" y="2584"/>
                    </a:cubicBezTo>
                    <a:cubicBezTo>
                      <a:pt x="1" y="2741"/>
                      <a:pt x="32" y="2930"/>
                      <a:pt x="158" y="3056"/>
                    </a:cubicBezTo>
                    <a:cubicBezTo>
                      <a:pt x="253" y="3151"/>
                      <a:pt x="347" y="3182"/>
                      <a:pt x="442" y="3182"/>
                    </a:cubicBezTo>
                    <a:cubicBezTo>
                      <a:pt x="505" y="3182"/>
                      <a:pt x="568" y="3182"/>
                      <a:pt x="600" y="3151"/>
                    </a:cubicBezTo>
                    <a:cubicBezTo>
                      <a:pt x="1135" y="2867"/>
                      <a:pt x="1671" y="2521"/>
                      <a:pt x="2080" y="2080"/>
                    </a:cubicBezTo>
                    <a:cubicBezTo>
                      <a:pt x="2679" y="1481"/>
                      <a:pt x="3151" y="756"/>
                      <a:pt x="34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6"/>
              <p:cNvSpPr/>
              <p:nvPr/>
            </p:nvSpPr>
            <p:spPr>
              <a:xfrm>
                <a:off x="-64781025" y="3456475"/>
                <a:ext cx="8035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3403" extrusionOk="0">
                    <a:moveTo>
                      <a:pt x="3214" y="0"/>
                    </a:moveTo>
                    <a:cubicBezTo>
                      <a:pt x="2426" y="252"/>
                      <a:pt x="1733" y="725"/>
                      <a:pt x="1134" y="1324"/>
                    </a:cubicBezTo>
                    <a:cubicBezTo>
                      <a:pt x="693" y="1733"/>
                      <a:pt x="347" y="2269"/>
                      <a:pt x="63" y="2804"/>
                    </a:cubicBezTo>
                    <a:cubicBezTo>
                      <a:pt x="0" y="2962"/>
                      <a:pt x="32" y="3151"/>
                      <a:pt x="158" y="3277"/>
                    </a:cubicBezTo>
                    <a:cubicBezTo>
                      <a:pt x="221" y="3371"/>
                      <a:pt x="347" y="3403"/>
                      <a:pt x="410" y="3403"/>
                    </a:cubicBezTo>
                    <a:cubicBezTo>
                      <a:pt x="504" y="3403"/>
                      <a:pt x="536" y="3403"/>
                      <a:pt x="630" y="3371"/>
                    </a:cubicBezTo>
                    <a:cubicBezTo>
                      <a:pt x="977" y="3214"/>
                      <a:pt x="1355" y="3088"/>
                      <a:pt x="1764" y="2993"/>
                    </a:cubicBezTo>
                    <a:cubicBezTo>
                      <a:pt x="1827" y="2678"/>
                      <a:pt x="1953" y="2426"/>
                      <a:pt x="2079" y="2143"/>
                    </a:cubicBezTo>
                    <a:cubicBezTo>
                      <a:pt x="2394" y="1387"/>
                      <a:pt x="2741" y="694"/>
                      <a:pt x="3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2" name="Google Shape;562;p26"/>
          <p:cNvGrpSpPr/>
          <p:nvPr/>
        </p:nvGrpSpPr>
        <p:grpSpPr>
          <a:xfrm>
            <a:off x="4343475" y="2538438"/>
            <a:ext cx="485700" cy="485700"/>
            <a:chOff x="3544400" y="3224238"/>
            <a:chExt cx="485700" cy="485700"/>
          </a:xfrm>
        </p:grpSpPr>
        <p:sp>
          <p:nvSpPr>
            <p:cNvPr id="563" name="Google Shape;563;p26"/>
            <p:cNvSpPr/>
            <p:nvPr/>
          </p:nvSpPr>
          <p:spPr>
            <a:xfrm>
              <a:off x="3544400" y="3224238"/>
              <a:ext cx="485700" cy="485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4" name="Google Shape;564;p26"/>
            <p:cNvGrpSpPr/>
            <p:nvPr/>
          </p:nvGrpSpPr>
          <p:grpSpPr>
            <a:xfrm>
              <a:off x="3641892" y="3319112"/>
              <a:ext cx="290715" cy="295971"/>
              <a:chOff x="-62148800" y="3377700"/>
              <a:chExt cx="311125" cy="316750"/>
            </a:xfrm>
          </p:grpSpPr>
          <p:sp>
            <p:nvSpPr>
              <p:cNvPr id="565" name="Google Shape;565;p26"/>
              <p:cNvSpPr/>
              <p:nvPr/>
            </p:nvSpPr>
            <p:spPr>
              <a:xfrm>
                <a:off x="-62085775" y="3653375"/>
                <a:ext cx="1858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7435" h="1643" extrusionOk="0">
                    <a:moveTo>
                      <a:pt x="819" y="1"/>
                    </a:moveTo>
                    <a:cubicBezTo>
                      <a:pt x="347" y="1"/>
                      <a:pt x="0" y="347"/>
                      <a:pt x="0" y="851"/>
                    </a:cubicBezTo>
                    <a:lnTo>
                      <a:pt x="0" y="1229"/>
                    </a:lnTo>
                    <a:cubicBezTo>
                      <a:pt x="0" y="1481"/>
                      <a:pt x="189" y="1639"/>
                      <a:pt x="410" y="1639"/>
                    </a:cubicBezTo>
                    <a:lnTo>
                      <a:pt x="7026" y="1639"/>
                    </a:lnTo>
                    <a:cubicBezTo>
                      <a:pt x="7044" y="1641"/>
                      <a:pt x="7062" y="1642"/>
                      <a:pt x="7080" y="1642"/>
                    </a:cubicBezTo>
                    <a:cubicBezTo>
                      <a:pt x="7300" y="1642"/>
                      <a:pt x="7435" y="1463"/>
                      <a:pt x="7435" y="1229"/>
                    </a:cubicBezTo>
                    <a:lnTo>
                      <a:pt x="7435" y="851"/>
                    </a:lnTo>
                    <a:cubicBezTo>
                      <a:pt x="7435" y="379"/>
                      <a:pt x="7089" y="1"/>
                      <a:pt x="66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6"/>
              <p:cNvSpPr/>
              <p:nvPr/>
            </p:nvSpPr>
            <p:spPr>
              <a:xfrm>
                <a:off x="-62148800" y="3377700"/>
                <a:ext cx="311125" cy="2544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0177" extrusionOk="0">
                    <a:moveTo>
                      <a:pt x="11626" y="1608"/>
                    </a:moveTo>
                    <a:lnTo>
                      <a:pt x="11626" y="2899"/>
                    </a:lnTo>
                    <a:cubicBezTo>
                      <a:pt x="11626" y="3939"/>
                      <a:pt x="10807" y="4853"/>
                      <a:pt x="9767" y="4916"/>
                    </a:cubicBezTo>
                    <a:cubicBezTo>
                      <a:pt x="9893" y="4538"/>
                      <a:pt x="9956" y="4128"/>
                      <a:pt x="9956" y="3718"/>
                    </a:cubicBezTo>
                    <a:lnTo>
                      <a:pt x="9956" y="1608"/>
                    </a:lnTo>
                    <a:close/>
                    <a:moveTo>
                      <a:pt x="2521" y="1639"/>
                    </a:moveTo>
                    <a:lnTo>
                      <a:pt x="2521" y="3718"/>
                    </a:lnTo>
                    <a:cubicBezTo>
                      <a:pt x="2521" y="4160"/>
                      <a:pt x="2616" y="4538"/>
                      <a:pt x="2710" y="4947"/>
                    </a:cubicBezTo>
                    <a:cubicBezTo>
                      <a:pt x="1702" y="4853"/>
                      <a:pt x="883" y="4002"/>
                      <a:pt x="883" y="2899"/>
                    </a:cubicBezTo>
                    <a:lnTo>
                      <a:pt x="883" y="1639"/>
                    </a:lnTo>
                    <a:close/>
                    <a:moveTo>
                      <a:pt x="6176" y="1576"/>
                    </a:moveTo>
                    <a:cubicBezTo>
                      <a:pt x="6333" y="1576"/>
                      <a:pt x="6491" y="1671"/>
                      <a:pt x="6554" y="1828"/>
                    </a:cubicBezTo>
                    <a:lnTo>
                      <a:pt x="6932" y="2647"/>
                    </a:lnTo>
                    <a:lnTo>
                      <a:pt x="7845" y="2773"/>
                    </a:lnTo>
                    <a:cubicBezTo>
                      <a:pt x="8003" y="2805"/>
                      <a:pt x="8129" y="2899"/>
                      <a:pt x="8160" y="3025"/>
                    </a:cubicBezTo>
                    <a:cubicBezTo>
                      <a:pt x="8349" y="3214"/>
                      <a:pt x="8318" y="3403"/>
                      <a:pt x="8192" y="3466"/>
                    </a:cubicBezTo>
                    <a:lnTo>
                      <a:pt x="7530" y="4097"/>
                    </a:lnTo>
                    <a:lnTo>
                      <a:pt x="7688" y="5010"/>
                    </a:lnTo>
                    <a:cubicBezTo>
                      <a:pt x="7719" y="5168"/>
                      <a:pt x="7656" y="5325"/>
                      <a:pt x="7530" y="5420"/>
                    </a:cubicBezTo>
                    <a:cubicBezTo>
                      <a:pt x="7452" y="5459"/>
                      <a:pt x="7363" y="5486"/>
                      <a:pt x="7268" y="5486"/>
                    </a:cubicBezTo>
                    <a:cubicBezTo>
                      <a:pt x="7210" y="5486"/>
                      <a:pt x="7149" y="5475"/>
                      <a:pt x="7089" y="5451"/>
                    </a:cubicBezTo>
                    <a:lnTo>
                      <a:pt x="6270" y="5010"/>
                    </a:lnTo>
                    <a:lnTo>
                      <a:pt x="5451" y="5451"/>
                    </a:lnTo>
                    <a:cubicBezTo>
                      <a:pt x="5380" y="5480"/>
                      <a:pt x="5309" y="5495"/>
                      <a:pt x="5241" y="5495"/>
                    </a:cubicBezTo>
                    <a:cubicBezTo>
                      <a:pt x="5158" y="5495"/>
                      <a:pt x="5079" y="5472"/>
                      <a:pt x="5010" y="5420"/>
                    </a:cubicBezTo>
                    <a:cubicBezTo>
                      <a:pt x="4884" y="5325"/>
                      <a:pt x="4821" y="5168"/>
                      <a:pt x="4852" y="5010"/>
                    </a:cubicBezTo>
                    <a:lnTo>
                      <a:pt x="5010" y="4097"/>
                    </a:lnTo>
                    <a:lnTo>
                      <a:pt x="4348" y="3466"/>
                    </a:lnTo>
                    <a:cubicBezTo>
                      <a:pt x="4222" y="3340"/>
                      <a:pt x="4191" y="3214"/>
                      <a:pt x="4222" y="3025"/>
                    </a:cubicBezTo>
                    <a:cubicBezTo>
                      <a:pt x="4254" y="2899"/>
                      <a:pt x="4411" y="2773"/>
                      <a:pt x="4537" y="2773"/>
                    </a:cubicBezTo>
                    <a:lnTo>
                      <a:pt x="5451" y="2647"/>
                    </a:lnTo>
                    <a:lnTo>
                      <a:pt x="5829" y="1828"/>
                    </a:lnTo>
                    <a:cubicBezTo>
                      <a:pt x="5924" y="1671"/>
                      <a:pt x="6018" y="1576"/>
                      <a:pt x="6176" y="1576"/>
                    </a:cubicBezTo>
                    <a:close/>
                    <a:moveTo>
                      <a:pt x="2931" y="1"/>
                    </a:moveTo>
                    <a:cubicBezTo>
                      <a:pt x="2679" y="1"/>
                      <a:pt x="2521" y="190"/>
                      <a:pt x="2521" y="410"/>
                    </a:cubicBezTo>
                    <a:lnTo>
                      <a:pt x="2521" y="852"/>
                    </a:lnTo>
                    <a:lnTo>
                      <a:pt x="442" y="852"/>
                    </a:lnTo>
                    <a:cubicBezTo>
                      <a:pt x="190" y="852"/>
                      <a:pt x="1" y="1041"/>
                      <a:pt x="1" y="1230"/>
                    </a:cubicBezTo>
                    <a:lnTo>
                      <a:pt x="1" y="2899"/>
                    </a:lnTo>
                    <a:cubicBezTo>
                      <a:pt x="1" y="4506"/>
                      <a:pt x="1292" y="5766"/>
                      <a:pt x="2931" y="5766"/>
                    </a:cubicBezTo>
                    <a:lnTo>
                      <a:pt x="3120" y="5766"/>
                    </a:lnTo>
                    <a:cubicBezTo>
                      <a:pt x="3561" y="6428"/>
                      <a:pt x="4222" y="6932"/>
                      <a:pt x="4978" y="7216"/>
                    </a:cubicBezTo>
                    <a:lnTo>
                      <a:pt x="4978" y="8507"/>
                    </a:lnTo>
                    <a:cubicBezTo>
                      <a:pt x="4506" y="8507"/>
                      <a:pt x="4128" y="8854"/>
                      <a:pt x="4128" y="9358"/>
                    </a:cubicBezTo>
                    <a:lnTo>
                      <a:pt x="4128" y="10177"/>
                    </a:lnTo>
                    <a:lnTo>
                      <a:pt x="8286" y="10177"/>
                    </a:lnTo>
                    <a:lnTo>
                      <a:pt x="8286" y="9358"/>
                    </a:lnTo>
                    <a:cubicBezTo>
                      <a:pt x="8286" y="8885"/>
                      <a:pt x="7908" y="8507"/>
                      <a:pt x="7436" y="8507"/>
                    </a:cubicBezTo>
                    <a:lnTo>
                      <a:pt x="7436" y="7216"/>
                    </a:lnTo>
                    <a:cubicBezTo>
                      <a:pt x="8192" y="6932"/>
                      <a:pt x="8854" y="6428"/>
                      <a:pt x="9295" y="5766"/>
                    </a:cubicBezTo>
                    <a:lnTo>
                      <a:pt x="9484" y="5766"/>
                    </a:lnTo>
                    <a:cubicBezTo>
                      <a:pt x="11122" y="5766"/>
                      <a:pt x="12414" y="4475"/>
                      <a:pt x="12414" y="2899"/>
                    </a:cubicBezTo>
                    <a:lnTo>
                      <a:pt x="12414" y="1230"/>
                    </a:lnTo>
                    <a:cubicBezTo>
                      <a:pt x="12445" y="978"/>
                      <a:pt x="12288" y="852"/>
                      <a:pt x="12067" y="852"/>
                    </a:cubicBezTo>
                    <a:lnTo>
                      <a:pt x="9956" y="852"/>
                    </a:lnTo>
                    <a:lnTo>
                      <a:pt x="9956" y="410"/>
                    </a:lnTo>
                    <a:cubicBezTo>
                      <a:pt x="9956" y="158"/>
                      <a:pt x="9767" y="1"/>
                      <a:pt x="95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7" name="Google Shape;567;p26"/>
          <p:cNvGrpSpPr/>
          <p:nvPr/>
        </p:nvGrpSpPr>
        <p:grpSpPr>
          <a:xfrm>
            <a:off x="5898431" y="2538441"/>
            <a:ext cx="485700" cy="485700"/>
            <a:chOff x="4249250" y="3224238"/>
            <a:chExt cx="485700" cy="485700"/>
          </a:xfrm>
        </p:grpSpPr>
        <p:sp>
          <p:nvSpPr>
            <p:cNvPr id="568" name="Google Shape;568;p26"/>
            <p:cNvSpPr/>
            <p:nvPr/>
          </p:nvSpPr>
          <p:spPr>
            <a:xfrm>
              <a:off x="4249250" y="3224238"/>
              <a:ext cx="485700" cy="48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9" name="Google Shape;569;p26"/>
            <p:cNvGrpSpPr/>
            <p:nvPr/>
          </p:nvGrpSpPr>
          <p:grpSpPr>
            <a:xfrm>
              <a:off x="4343425" y="3319166"/>
              <a:ext cx="297349" cy="295878"/>
              <a:chOff x="-62151950" y="4111775"/>
              <a:chExt cx="318225" cy="316650"/>
            </a:xfrm>
          </p:grpSpPr>
          <p:sp>
            <p:nvSpPr>
              <p:cNvPr id="570" name="Google Shape;570;p26"/>
              <p:cNvSpPr/>
              <p:nvPr/>
            </p:nvSpPr>
            <p:spPr>
              <a:xfrm>
                <a:off x="-62151950" y="4407925"/>
                <a:ext cx="3182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441"/>
                    </a:cubicBezTo>
                    <a:cubicBezTo>
                      <a:pt x="1" y="662"/>
                      <a:pt x="221" y="819"/>
                      <a:pt x="442" y="819"/>
                    </a:cubicBezTo>
                    <a:lnTo>
                      <a:pt x="12288" y="819"/>
                    </a:lnTo>
                    <a:cubicBezTo>
                      <a:pt x="12540" y="819"/>
                      <a:pt x="12697" y="630"/>
                      <a:pt x="12697" y="441"/>
                    </a:cubicBezTo>
                    <a:cubicBezTo>
                      <a:pt x="12729" y="158"/>
                      <a:pt x="12540" y="0"/>
                      <a:pt x="122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6"/>
              <p:cNvSpPr/>
              <p:nvPr/>
            </p:nvSpPr>
            <p:spPr>
              <a:xfrm>
                <a:off x="-62151950" y="4283475"/>
                <a:ext cx="843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4160" extrusionOk="0">
                    <a:moveTo>
                      <a:pt x="1009" y="0"/>
                    </a:moveTo>
                    <a:cubicBezTo>
                      <a:pt x="442" y="0"/>
                      <a:pt x="1" y="442"/>
                      <a:pt x="1" y="1009"/>
                    </a:cubicBezTo>
                    <a:lnTo>
                      <a:pt x="1" y="3214"/>
                    </a:lnTo>
                    <a:cubicBezTo>
                      <a:pt x="64" y="3718"/>
                      <a:pt x="473" y="4159"/>
                      <a:pt x="1009" y="4159"/>
                    </a:cubicBezTo>
                    <a:lnTo>
                      <a:pt x="2363" y="4159"/>
                    </a:lnTo>
                    <a:cubicBezTo>
                      <a:pt x="2931" y="4159"/>
                      <a:pt x="3372" y="3718"/>
                      <a:pt x="3372" y="3214"/>
                    </a:cubicBezTo>
                    <a:lnTo>
                      <a:pt x="3372" y="1009"/>
                    </a:lnTo>
                    <a:cubicBezTo>
                      <a:pt x="3372" y="442"/>
                      <a:pt x="2931" y="0"/>
                      <a:pt x="23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6"/>
              <p:cNvSpPr/>
              <p:nvPr/>
            </p:nvSpPr>
            <p:spPr>
              <a:xfrm>
                <a:off x="-62033800" y="4111775"/>
                <a:ext cx="82725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11028" extrusionOk="0">
                    <a:moveTo>
                      <a:pt x="946" y="0"/>
                    </a:moveTo>
                    <a:cubicBezTo>
                      <a:pt x="410" y="0"/>
                      <a:pt x="0" y="410"/>
                      <a:pt x="0" y="977"/>
                    </a:cubicBezTo>
                    <a:lnTo>
                      <a:pt x="0" y="10082"/>
                    </a:lnTo>
                    <a:cubicBezTo>
                      <a:pt x="0" y="10618"/>
                      <a:pt x="441" y="11027"/>
                      <a:pt x="946" y="11027"/>
                    </a:cubicBezTo>
                    <a:lnTo>
                      <a:pt x="2332" y="11027"/>
                    </a:lnTo>
                    <a:cubicBezTo>
                      <a:pt x="2899" y="11027"/>
                      <a:pt x="3308" y="10586"/>
                      <a:pt x="3308" y="10082"/>
                    </a:cubicBezTo>
                    <a:lnTo>
                      <a:pt x="3308" y="977"/>
                    </a:lnTo>
                    <a:cubicBezTo>
                      <a:pt x="3308" y="410"/>
                      <a:pt x="2899" y="0"/>
                      <a:pt x="23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6"/>
              <p:cNvSpPr/>
              <p:nvPr/>
            </p:nvSpPr>
            <p:spPr>
              <a:xfrm>
                <a:off x="-61916450" y="4200775"/>
                <a:ext cx="82725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7468" extrusionOk="0">
                    <a:moveTo>
                      <a:pt x="946" y="0"/>
                    </a:moveTo>
                    <a:cubicBezTo>
                      <a:pt x="410" y="0"/>
                      <a:pt x="1" y="442"/>
                      <a:pt x="1" y="1009"/>
                    </a:cubicBezTo>
                    <a:lnTo>
                      <a:pt x="1" y="6522"/>
                    </a:lnTo>
                    <a:cubicBezTo>
                      <a:pt x="1" y="7058"/>
                      <a:pt x="442" y="7467"/>
                      <a:pt x="946" y="7467"/>
                    </a:cubicBezTo>
                    <a:lnTo>
                      <a:pt x="2332" y="7467"/>
                    </a:lnTo>
                    <a:cubicBezTo>
                      <a:pt x="2868" y="7467"/>
                      <a:pt x="3309" y="7026"/>
                      <a:pt x="3309" y="6522"/>
                    </a:cubicBezTo>
                    <a:lnTo>
                      <a:pt x="3309" y="1009"/>
                    </a:lnTo>
                    <a:cubicBezTo>
                      <a:pt x="3309" y="442"/>
                      <a:pt x="2868" y="0"/>
                      <a:pt x="23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4" name="Google Shape;574;p26"/>
          <p:cNvGrpSpPr/>
          <p:nvPr/>
        </p:nvGrpSpPr>
        <p:grpSpPr>
          <a:xfrm>
            <a:off x="7453388" y="2538444"/>
            <a:ext cx="485700" cy="485700"/>
            <a:chOff x="2934800" y="3224238"/>
            <a:chExt cx="485700" cy="485700"/>
          </a:xfrm>
        </p:grpSpPr>
        <p:sp>
          <p:nvSpPr>
            <p:cNvPr id="575" name="Google Shape;575;p26"/>
            <p:cNvSpPr/>
            <p:nvPr/>
          </p:nvSpPr>
          <p:spPr>
            <a:xfrm>
              <a:off x="2934800" y="3224238"/>
              <a:ext cx="485700" cy="48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26"/>
            <p:cNvGrpSpPr/>
            <p:nvPr/>
          </p:nvGrpSpPr>
          <p:grpSpPr>
            <a:xfrm>
              <a:off x="3018486" y="3307979"/>
              <a:ext cx="318328" cy="318228"/>
              <a:chOff x="-60255350" y="3733825"/>
              <a:chExt cx="316650" cy="316550"/>
            </a:xfrm>
          </p:grpSpPr>
          <p:sp>
            <p:nvSpPr>
              <p:cNvPr id="577" name="Google Shape;577;p26"/>
              <p:cNvSpPr/>
              <p:nvPr/>
            </p:nvSpPr>
            <p:spPr>
              <a:xfrm>
                <a:off x="-60218325" y="3733825"/>
                <a:ext cx="235525" cy="316550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62" extrusionOk="0">
                    <a:moveTo>
                      <a:pt x="4821" y="1666"/>
                    </a:moveTo>
                    <a:cubicBezTo>
                      <a:pt x="5073" y="1666"/>
                      <a:pt x="5262" y="1886"/>
                      <a:pt x="5262" y="2075"/>
                    </a:cubicBezTo>
                    <a:lnTo>
                      <a:pt x="5262" y="2359"/>
                    </a:lnTo>
                    <a:cubicBezTo>
                      <a:pt x="5734" y="2485"/>
                      <a:pt x="6081" y="2989"/>
                      <a:pt x="6081" y="3525"/>
                    </a:cubicBezTo>
                    <a:cubicBezTo>
                      <a:pt x="6081" y="3777"/>
                      <a:pt x="5892" y="3934"/>
                      <a:pt x="5640" y="3934"/>
                    </a:cubicBezTo>
                    <a:cubicBezTo>
                      <a:pt x="5419" y="3934"/>
                      <a:pt x="5262" y="3714"/>
                      <a:pt x="5262" y="3525"/>
                    </a:cubicBezTo>
                    <a:cubicBezTo>
                      <a:pt x="5262" y="3273"/>
                      <a:pt x="5073" y="3084"/>
                      <a:pt x="4821" y="3084"/>
                    </a:cubicBezTo>
                    <a:cubicBezTo>
                      <a:pt x="4569" y="3084"/>
                      <a:pt x="4411" y="3273"/>
                      <a:pt x="4411" y="3525"/>
                    </a:cubicBezTo>
                    <a:cubicBezTo>
                      <a:pt x="4411" y="3777"/>
                      <a:pt x="4789" y="3997"/>
                      <a:pt x="5104" y="4249"/>
                    </a:cubicBezTo>
                    <a:cubicBezTo>
                      <a:pt x="5514" y="4564"/>
                      <a:pt x="6081" y="4942"/>
                      <a:pt x="6081" y="5604"/>
                    </a:cubicBezTo>
                    <a:cubicBezTo>
                      <a:pt x="6081" y="6171"/>
                      <a:pt x="5734" y="6612"/>
                      <a:pt x="5262" y="6801"/>
                    </a:cubicBezTo>
                    <a:lnTo>
                      <a:pt x="5262" y="7085"/>
                    </a:lnTo>
                    <a:cubicBezTo>
                      <a:pt x="5262" y="7305"/>
                      <a:pt x="5041" y="7463"/>
                      <a:pt x="4821" y="7463"/>
                    </a:cubicBezTo>
                    <a:cubicBezTo>
                      <a:pt x="4569" y="7463"/>
                      <a:pt x="4411" y="7274"/>
                      <a:pt x="4411" y="7085"/>
                    </a:cubicBezTo>
                    <a:lnTo>
                      <a:pt x="4411" y="6801"/>
                    </a:lnTo>
                    <a:cubicBezTo>
                      <a:pt x="3938" y="6644"/>
                      <a:pt x="3592" y="6171"/>
                      <a:pt x="3592" y="5604"/>
                    </a:cubicBezTo>
                    <a:cubicBezTo>
                      <a:pt x="3592" y="5383"/>
                      <a:pt x="3781" y="5194"/>
                      <a:pt x="4033" y="5194"/>
                    </a:cubicBezTo>
                    <a:cubicBezTo>
                      <a:pt x="4253" y="5194"/>
                      <a:pt x="4411" y="5383"/>
                      <a:pt x="4411" y="5604"/>
                    </a:cubicBezTo>
                    <a:cubicBezTo>
                      <a:pt x="4411" y="5856"/>
                      <a:pt x="4632" y="6014"/>
                      <a:pt x="4821" y="6014"/>
                    </a:cubicBezTo>
                    <a:cubicBezTo>
                      <a:pt x="5041" y="6014"/>
                      <a:pt x="5262" y="5824"/>
                      <a:pt x="5262" y="5604"/>
                    </a:cubicBezTo>
                    <a:cubicBezTo>
                      <a:pt x="5262" y="5383"/>
                      <a:pt x="4947" y="5131"/>
                      <a:pt x="4569" y="4911"/>
                    </a:cubicBezTo>
                    <a:cubicBezTo>
                      <a:pt x="4159" y="4596"/>
                      <a:pt x="3592" y="4186"/>
                      <a:pt x="3592" y="3525"/>
                    </a:cubicBezTo>
                    <a:cubicBezTo>
                      <a:pt x="3592" y="2989"/>
                      <a:pt x="3938" y="2548"/>
                      <a:pt x="4411" y="2359"/>
                    </a:cubicBezTo>
                    <a:lnTo>
                      <a:pt x="4411" y="2075"/>
                    </a:lnTo>
                    <a:cubicBezTo>
                      <a:pt x="4411" y="1823"/>
                      <a:pt x="4632" y="1666"/>
                      <a:pt x="4821" y="1666"/>
                    </a:cubicBezTo>
                    <a:close/>
                    <a:moveTo>
                      <a:pt x="6081" y="9385"/>
                    </a:moveTo>
                    <a:lnTo>
                      <a:pt x="6081" y="10235"/>
                    </a:lnTo>
                    <a:lnTo>
                      <a:pt x="3592" y="10235"/>
                    </a:lnTo>
                    <a:lnTo>
                      <a:pt x="3592" y="9385"/>
                    </a:lnTo>
                    <a:close/>
                    <a:moveTo>
                      <a:pt x="4801" y="0"/>
                    </a:moveTo>
                    <a:cubicBezTo>
                      <a:pt x="4498" y="0"/>
                      <a:pt x="4188" y="29"/>
                      <a:pt x="3875" y="91"/>
                    </a:cubicBezTo>
                    <a:cubicBezTo>
                      <a:pt x="2111" y="500"/>
                      <a:pt x="693" y="1949"/>
                      <a:pt x="378" y="3714"/>
                    </a:cubicBezTo>
                    <a:cubicBezTo>
                      <a:pt x="0" y="5698"/>
                      <a:pt x="1008" y="7652"/>
                      <a:pt x="2773" y="8565"/>
                    </a:cubicBezTo>
                    <a:lnTo>
                      <a:pt x="2773" y="10582"/>
                    </a:lnTo>
                    <a:cubicBezTo>
                      <a:pt x="2773" y="11716"/>
                      <a:pt x="3718" y="12661"/>
                      <a:pt x="4852" y="12661"/>
                    </a:cubicBezTo>
                    <a:cubicBezTo>
                      <a:pt x="5986" y="12661"/>
                      <a:pt x="6963" y="11716"/>
                      <a:pt x="6963" y="10582"/>
                    </a:cubicBezTo>
                    <a:lnTo>
                      <a:pt x="6963" y="8565"/>
                    </a:lnTo>
                    <a:cubicBezTo>
                      <a:pt x="8444" y="7778"/>
                      <a:pt x="9420" y="6234"/>
                      <a:pt x="9420" y="4501"/>
                    </a:cubicBezTo>
                    <a:cubicBezTo>
                      <a:pt x="9392" y="2000"/>
                      <a:pt x="7308" y="0"/>
                      <a:pt x="48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6"/>
              <p:cNvSpPr/>
              <p:nvPr/>
            </p:nvSpPr>
            <p:spPr>
              <a:xfrm>
                <a:off x="-60255350" y="3844775"/>
                <a:ext cx="346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820" extrusionOk="0">
                    <a:moveTo>
                      <a:pt x="379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379" y="819"/>
                    </a:cubicBezTo>
                    <a:lnTo>
                      <a:pt x="946" y="819"/>
                    </a:lnTo>
                    <a:cubicBezTo>
                      <a:pt x="1166" y="819"/>
                      <a:pt x="1387" y="630"/>
                      <a:pt x="1387" y="378"/>
                    </a:cubicBezTo>
                    <a:cubicBezTo>
                      <a:pt x="1387" y="158"/>
                      <a:pt x="1166" y="0"/>
                      <a:pt x="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6"/>
              <p:cNvSpPr/>
              <p:nvPr/>
            </p:nvSpPr>
            <p:spPr>
              <a:xfrm>
                <a:off x="-59974175" y="3844775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58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6"/>
              <p:cNvSpPr/>
              <p:nvPr/>
            </p:nvSpPr>
            <p:spPr>
              <a:xfrm>
                <a:off x="-60212825" y="39394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836" y="1"/>
                    </a:moveTo>
                    <a:cubicBezTo>
                      <a:pt x="725" y="1"/>
                      <a:pt x="615" y="40"/>
                      <a:pt x="536" y="119"/>
                    </a:cubicBezTo>
                    <a:lnTo>
                      <a:pt x="158" y="497"/>
                    </a:lnTo>
                    <a:cubicBezTo>
                      <a:pt x="1" y="654"/>
                      <a:pt x="1" y="938"/>
                      <a:pt x="158" y="1096"/>
                    </a:cubicBezTo>
                    <a:cubicBezTo>
                      <a:pt x="237" y="1174"/>
                      <a:pt x="340" y="1214"/>
                      <a:pt x="442" y="1214"/>
                    </a:cubicBezTo>
                    <a:cubicBezTo>
                      <a:pt x="544" y="1214"/>
                      <a:pt x="647" y="1174"/>
                      <a:pt x="725" y="1096"/>
                    </a:cubicBezTo>
                    <a:lnTo>
                      <a:pt x="1135" y="686"/>
                    </a:lnTo>
                    <a:cubicBezTo>
                      <a:pt x="1293" y="528"/>
                      <a:pt x="1293" y="245"/>
                      <a:pt x="1135" y="119"/>
                    </a:cubicBezTo>
                    <a:cubicBezTo>
                      <a:pt x="1056" y="40"/>
                      <a:pt x="94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6"/>
              <p:cNvSpPr/>
              <p:nvPr/>
            </p:nvSpPr>
            <p:spPr>
              <a:xfrm>
                <a:off x="-60012750" y="373942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497"/>
                    </a:lnTo>
                    <a:cubicBezTo>
                      <a:pt x="0" y="654"/>
                      <a:pt x="0" y="938"/>
                      <a:pt x="126" y="1095"/>
                    </a:cubicBezTo>
                    <a:cubicBezTo>
                      <a:pt x="205" y="1174"/>
                      <a:pt x="315" y="1213"/>
                      <a:pt x="425" y="1213"/>
                    </a:cubicBezTo>
                    <a:cubicBezTo>
                      <a:pt x="536" y="1213"/>
                      <a:pt x="646" y="1174"/>
                      <a:pt x="725" y="1095"/>
                    </a:cubicBezTo>
                    <a:lnTo>
                      <a:pt x="1134" y="686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6"/>
              <p:cNvSpPr/>
              <p:nvPr/>
            </p:nvSpPr>
            <p:spPr>
              <a:xfrm>
                <a:off x="-60012750" y="39394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425" y="1"/>
                    </a:moveTo>
                    <a:cubicBezTo>
                      <a:pt x="315" y="1"/>
                      <a:pt x="205" y="40"/>
                      <a:pt x="126" y="119"/>
                    </a:cubicBezTo>
                    <a:cubicBezTo>
                      <a:pt x="0" y="245"/>
                      <a:pt x="0" y="528"/>
                      <a:pt x="126" y="686"/>
                    </a:cubicBezTo>
                    <a:lnTo>
                      <a:pt x="536" y="1096"/>
                    </a:lnTo>
                    <a:cubicBezTo>
                      <a:pt x="614" y="1174"/>
                      <a:pt x="725" y="1214"/>
                      <a:pt x="835" y="1214"/>
                    </a:cubicBezTo>
                    <a:cubicBezTo>
                      <a:pt x="945" y="1214"/>
                      <a:pt x="1056" y="1174"/>
                      <a:pt x="1134" y="1096"/>
                    </a:cubicBezTo>
                    <a:cubicBezTo>
                      <a:pt x="1292" y="938"/>
                      <a:pt x="1292" y="654"/>
                      <a:pt x="1134" y="497"/>
                    </a:cubicBezTo>
                    <a:lnTo>
                      <a:pt x="725" y="119"/>
                    </a:lnTo>
                    <a:cubicBezTo>
                      <a:pt x="646" y="40"/>
                      <a:pt x="536" y="1"/>
                      <a:pt x="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6"/>
              <p:cNvSpPr/>
              <p:nvPr/>
            </p:nvSpPr>
            <p:spPr>
              <a:xfrm>
                <a:off x="-60212825" y="373942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686"/>
                    </a:cubicBezTo>
                    <a:lnTo>
                      <a:pt x="536" y="1095"/>
                    </a:lnTo>
                    <a:cubicBezTo>
                      <a:pt x="615" y="1174"/>
                      <a:pt x="725" y="1213"/>
                      <a:pt x="836" y="1213"/>
                    </a:cubicBezTo>
                    <a:cubicBezTo>
                      <a:pt x="946" y="1213"/>
                      <a:pt x="1056" y="1174"/>
                      <a:pt x="1135" y="1095"/>
                    </a:cubicBezTo>
                    <a:cubicBezTo>
                      <a:pt x="1293" y="938"/>
                      <a:pt x="1293" y="654"/>
                      <a:pt x="1135" y="497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4" name="Google Shape;584;p26"/>
          <p:cNvSpPr txBox="1"/>
          <p:nvPr/>
        </p:nvSpPr>
        <p:spPr>
          <a:xfrm>
            <a:off x="3900373" y="3171687"/>
            <a:ext cx="13719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ACQUISITION</a:t>
            </a:r>
            <a:endParaRPr sz="12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5" name="Google Shape;585;p26"/>
          <p:cNvSpPr txBox="1"/>
          <p:nvPr/>
        </p:nvSpPr>
        <p:spPr>
          <a:xfrm>
            <a:off x="790463" y="3171687"/>
            <a:ext cx="13719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sz="12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6" name="Google Shape;586;p26"/>
          <p:cNvSpPr txBox="1"/>
          <p:nvPr/>
        </p:nvSpPr>
        <p:spPr>
          <a:xfrm>
            <a:off x="2345420" y="3164037"/>
            <a:ext cx="1371900" cy="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CONSIDERATION</a:t>
            </a:r>
            <a:endParaRPr sz="12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7" name="Google Shape;587;p26"/>
          <p:cNvSpPr txBox="1"/>
          <p:nvPr/>
        </p:nvSpPr>
        <p:spPr>
          <a:xfrm>
            <a:off x="7010267" y="3171687"/>
            <a:ext cx="13719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LOYALTY</a:t>
            </a:r>
            <a:endParaRPr sz="12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8" name="Google Shape;588;p26"/>
          <p:cNvSpPr txBox="1"/>
          <p:nvPr/>
        </p:nvSpPr>
        <p:spPr>
          <a:xfrm>
            <a:off x="5455326" y="3171687"/>
            <a:ext cx="13719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SERVICE</a:t>
            </a:r>
            <a:endParaRPr sz="12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9" name="Google Shape;589;p26"/>
          <p:cNvSpPr/>
          <p:nvPr/>
        </p:nvSpPr>
        <p:spPr>
          <a:xfrm>
            <a:off x="790475" y="3848100"/>
            <a:ext cx="1371900" cy="819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6"/>
          <p:cNvSpPr/>
          <p:nvPr/>
        </p:nvSpPr>
        <p:spPr>
          <a:xfrm>
            <a:off x="3886050" y="3848100"/>
            <a:ext cx="1371900" cy="819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927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6"/>
          <p:cNvSpPr/>
          <p:nvPr/>
        </p:nvSpPr>
        <p:spPr>
          <a:xfrm>
            <a:off x="7010300" y="3848100"/>
            <a:ext cx="1371900" cy="819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6"/>
          <p:cNvSpPr/>
          <p:nvPr/>
        </p:nvSpPr>
        <p:spPr>
          <a:xfrm>
            <a:off x="2345425" y="1143000"/>
            <a:ext cx="1371900" cy="819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6"/>
          <p:cNvSpPr/>
          <p:nvPr/>
        </p:nvSpPr>
        <p:spPr>
          <a:xfrm>
            <a:off x="5455325" y="1143000"/>
            <a:ext cx="1371900" cy="819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6"/>
          <p:cNvSpPr txBox="1"/>
          <p:nvPr/>
        </p:nvSpPr>
        <p:spPr>
          <a:xfrm>
            <a:off x="821499" y="3998400"/>
            <a:ext cx="1312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planet. It’s the fourth-largest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26"/>
          <p:cNvSpPr txBox="1"/>
          <p:nvPr/>
        </p:nvSpPr>
        <p:spPr>
          <a:xfrm>
            <a:off x="2314220" y="1293300"/>
            <a:ext cx="1434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and the smallest one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26"/>
          <p:cNvSpPr txBox="1"/>
          <p:nvPr/>
        </p:nvSpPr>
        <p:spPr>
          <a:xfrm>
            <a:off x="3886049" y="4000775"/>
            <a:ext cx="13719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the biggest planet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of them all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26"/>
          <p:cNvSpPr txBox="1"/>
          <p:nvPr/>
        </p:nvSpPr>
        <p:spPr>
          <a:xfrm>
            <a:off x="5424130" y="1293300"/>
            <a:ext cx="1434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26"/>
          <p:cNvSpPr txBox="1"/>
          <p:nvPr/>
        </p:nvSpPr>
        <p:spPr>
          <a:xfrm>
            <a:off x="6981630" y="4002451"/>
            <a:ext cx="1434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from the Sun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9" name="Google Shape;599;p26"/>
          <p:cNvCxnSpPr>
            <a:stCxn id="589" idx="0"/>
          </p:cNvCxnSpPr>
          <p:nvPr/>
        </p:nvCxnSpPr>
        <p:spPr>
          <a:xfrm rot="10800000">
            <a:off x="1476425" y="3345300"/>
            <a:ext cx="0" cy="502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0" name="Google Shape;600;p26"/>
          <p:cNvCxnSpPr/>
          <p:nvPr/>
        </p:nvCxnSpPr>
        <p:spPr>
          <a:xfrm rot="10800000">
            <a:off x="4572000" y="3345300"/>
            <a:ext cx="0" cy="502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26"/>
          <p:cNvCxnSpPr/>
          <p:nvPr/>
        </p:nvCxnSpPr>
        <p:spPr>
          <a:xfrm rot="10800000">
            <a:off x="7698775" y="3345300"/>
            <a:ext cx="0" cy="502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26"/>
          <p:cNvCxnSpPr/>
          <p:nvPr/>
        </p:nvCxnSpPr>
        <p:spPr>
          <a:xfrm rot="10800000">
            <a:off x="6141275" y="1969050"/>
            <a:ext cx="0" cy="502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" name="Google Shape;603;p26"/>
          <p:cNvCxnSpPr/>
          <p:nvPr/>
        </p:nvCxnSpPr>
        <p:spPr>
          <a:xfrm rot="10800000">
            <a:off x="3031375" y="1969050"/>
            <a:ext cx="0" cy="502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4" name="Google Shape;604;p26"/>
          <p:cNvSpPr txBox="1"/>
          <p:nvPr/>
        </p:nvSpPr>
        <p:spPr>
          <a:xfrm>
            <a:off x="908800" y="1833513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34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5" name="Google Shape;605;p26"/>
          <p:cNvSpPr txBox="1"/>
          <p:nvPr/>
        </p:nvSpPr>
        <p:spPr>
          <a:xfrm>
            <a:off x="4017525" y="1833513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34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6" name="Google Shape;606;p26"/>
          <p:cNvSpPr txBox="1"/>
          <p:nvPr/>
        </p:nvSpPr>
        <p:spPr>
          <a:xfrm>
            <a:off x="7127425" y="1833513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34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7" name="Google Shape;607;p26"/>
          <p:cNvSpPr txBox="1"/>
          <p:nvPr/>
        </p:nvSpPr>
        <p:spPr>
          <a:xfrm>
            <a:off x="2463150" y="3318000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34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8" name="Google Shape;608;p26"/>
          <p:cNvSpPr txBox="1"/>
          <p:nvPr/>
        </p:nvSpPr>
        <p:spPr>
          <a:xfrm>
            <a:off x="5565325" y="3318000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34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3" name="Google Shape;613;p27"/>
          <p:cNvGraphicFramePr/>
          <p:nvPr/>
        </p:nvGraphicFramePr>
        <p:xfrm>
          <a:off x="441960" y="89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{9BD40994-58D6-4AF2-86B5-2395719D1B57}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3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AWARENESS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CONSIDERATION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ACQUISITION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SERVICE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LOYALTY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cold place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has a beautiful name and is the second planet from the Sun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Uranus is the seventh planet from the Sun</a:t>
                      </a:r>
                      <a:endParaRPr sz="1300"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 and is the second from the Sun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and the smallest one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 and is the second from the Sun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cold place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and it harbors life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planet. It’s the fourth-largest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composed mostly of hydrogen and helium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and the smallest one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planet. It’s the fourth-largest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composed mostly of hydrogen and helium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Moon is the fifth-largest satellite in the Solar System</a:t>
                      </a:r>
                      <a:endParaRPr sz="1300"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cold place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14" name="Google Shape;614;p27"/>
          <p:cNvSpPr/>
          <p:nvPr/>
        </p:nvSpPr>
        <p:spPr>
          <a:xfrm>
            <a:off x="852500" y="1378425"/>
            <a:ext cx="7815475" cy="623900"/>
          </a:xfrm>
          <a:custGeom>
            <a:avLst/>
            <a:gdLst/>
            <a:ahLst/>
            <a:cxnLst/>
            <a:rect l="l" t="t" r="r" b="b"/>
            <a:pathLst>
              <a:path w="312619" h="24956" extrusionOk="0">
                <a:moveTo>
                  <a:pt x="0" y="13442"/>
                </a:moveTo>
                <a:lnTo>
                  <a:pt x="25568" y="4953"/>
                </a:lnTo>
                <a:lnTo>
                  <a:pt x="41917" y="11049"/>
                </a:lnTo>
                <a:lnTo>
                  <a:pt x="63969" y="0"/>
                </a:lnTo>
                <a:lnTo>
                  <a:pt x="92864" y="15240"/>
                </a:lnTo>
                <a:lnTo>
                  <a:pt x="104650" y="9525"/>
                </a:lnTo>
                <a:lnTo>
                  <a:pt x="119478" y="14859"/>
                </a:lnTo>
                <a:lnTo>
                  <a:pt x="149894" y="0"/>
                </a:lnTo>
                <a:lnTo>
                  <a:pt x="179930" y="14859"/>
                </a:lnTo>
                <a:lnTo>
                  <a:pt x="220991" y="2667"/>
                </a:lnTo>
                <a:lnTo>
                  <a:pt x="247985" y="13335"/>
                </a:lnTo>
                <a:lnTo>
                  <a:pt x="251407" y="11430"/>
                </a:lnTo>
                <a:lnTo>
                  <a:pt x="256730" y="13716"/>
                </a:lnTo>
                <a:lnTo>
                  <a:pt x="261673" y="10668"/>
                </a:lnTo>
                <a:lnTo>
                  <a:pt x="276500" y="18669"/>
                </a:lnTo>
                <a:lnTo>
                  <a:pt x="293609" y="3048"/>
                </a:lnTo>
                <a:lnTo>
                  <a:pt x="312619" y="18669"/>
                </a:lnTo>
                <a:lnTo>
                  <a:pt x="312619" y="24765"/>
                </a:lnTo>
                <a:lnTo>
                  <a:pt x="95" y="24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15" name="Google Shape;615;p27"/>
          <p:cNvSpPr/>
          <p:nvPr/>
        </p:nvSpPr>
        <p:spPr>
          <a:xfrm>
            <a:off x="854875" y="1697500"/>
            <a:ext cx="7812875" cy="304800"/>
          </a:xfrm>
          <a:custGeom>
            <a:avLst/>
            <a:gdLst/>
            <a:ahLst/>
            <a:cxnLst/>
            <a:rect l="l" t="t" r="r" b="b"/>
            <a:pathLst>
              <a:path w="312515" h="12192" extrusionOk="0">
                <a:moveTo>
                  <a:pt x="0" y="6001"/>
                </a:moveTo>
                <a:lnTo>
                  <a:pt x="15335" y="2667"/>
                </a:lnTo>
                <a:lnTo>
                  <a:pt x="40100" y="9525"/>
                </a:lnTo>
                <a:lnTo>
                  <a:pt x="74390" y="8001"/>
                </a:lnTo>
                <a:lnTo>
                  <a:pt x="110585" y="9906"/>
                </a:lnTo>
                <a:lnTo>
                  <a:pt x="121253" y="4953"/>
                </a:lnTo>
                <a:lnTo>
                  <a:pt x="131540" y="10287"/>
                </a:lnTo>
                <a:lnTo>
                  <a:pt x="142589" y="8763"/>
                </a:lnTo>
                <a:lnTo>
                  <a:pt x="148304" y="10287"/>
                </a:lnTo>
                <a:lnTo>
                  <a:pt x="167735" y="0"/>
                </a:lnTo>
                <a:lnTo>
                  <a:pt x="192500" y="9525"/>
                </a:lnTo>
                <a:lnTo>
                  <a:pt x="195548" y="6858"/>
                </a:lnTo>
                <a:lnTo>
                  <a:pt x="198596" y="9525"/>
                </a:lnTo>
                <a:lnTo>
                  <a:pt x="205073" y="2667"/>
                </a:lnTo>
                <a:lnTo>
                  <a:pt x="237458" y="9906"/>
                </a:lnTo>
                <a:lnTo>
                  <a:pt x="261461" y="5715"/>
                </a:lnTo>
                <a:lnTo>
                  <a:pt x="282416" y="9525"/>
                </a:lnTo>
                <a:lnTo>
                  <a:pt x="302228" y="2667"/>
                </a:lnTo>
                <a:lnTo>
                  <a:pt x="312515" y="8001"/>
                </a:lnTo>
                <a:lnTo>
                  <a:pt x="312515" y="12002"/>
                </a:lnTo>
                <a:lnTo>
                  <a:pt x="95" y="1219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616" name="Google Shape;616;p27"/>
          <p:cNvSpPr txBox="1"/>
          <p:nvPr/>
        </p:nvSpPr>
        <p:spPr>
          <a:xfrm rot="-5400000">
            <a:off x="193950" y="2379850"/>
            <a:ext cx="8907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2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7" name="Google Shape;617;p27"/>
          <p:cNvSpPr txBox="1"/>
          <p:nvPr/>
        </p:nvSpPr>
        <p:spPr>
          <a:xfrm rot="-5400000">
            <a:off x="260550" y="1606400"/>
            <a:ext cx="7575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1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8" name="Google Shape;618;p27"/>
          <p:cNvSpPr txBox="1"/>
          <p:nvPr/>
        </p:nvSpPr>
        <p:spPr>
          <a:xfrm rot="-5400000">
            <a:off x="193950" y="3262850"/>
            <a:ext cx="8907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3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9" name="Google Shape;619;p27"/>
          <p:cNvSpPr txBox="1"/>
          <p:nvPr/>
        </p:nvSpPr>
        <p:spPr>
          <a:xfrm rot="-5400000">
            <a:off x="193950" y="4168850"/>
            <a:ext cx="8907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4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8"/>
          <p:cNvSpPr/>
          <p:nvPr/>
        </p:nvSpPr>
        <p:spPr>
          <a:xfrm>
            <a:off x="3263290" y="3673342"/>
            <a:ext cx="154" cy="154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775" cap="rnd" cmpd="sng">
            <a:solidFill>
              <a:srgbClr val="FFFFFF"/>
            </a:solidFill>
            <a:prstDash val="solid"/>
            <a:miter lim="58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8"/>
          <p:cNvSpPr/>
          <p:nvPr/>
        </p:nvSpPr>
        <p:spPr>
          <a:xfrm>
            <a:off x="5876866" y="3673342"/>
            <a:ext cx="154" cy="154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close/>
              </a:path>
            </a:pathLst>
          </a:custGeom>
          <a:noFill/>
          <a:ln w="2775" cap="rnd" cmpd="sng">
            <a:solidFill>
              <a:srgbClr val="FFFFFF"/>
            </a:solidFill>
            <a:prstDash val="solid"/>
            <a:miter lim="58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8"/>
          <p:cNvSpPr/>
          <p:nvPr/>
        </p:nvSpPr>
        <p:spPr>
          <a:xfrm>
            <a:off x="5868713" y="3799945"/>
            <a:ext cx="5538" cy="154"/>
          </a:xfrm>
          <a:custGeom>
            <a:avLst/>
            <a:gdLst/>
            <a:ahLst/>
            <a:cxnLst/>
            <a:rect l="l" t="t" r="r" b="b"/>
            <a:pathLst>
              <a:path w="36" h="1" extrusionOk="0">
                <a:moveTo>
                  <a:pt x="1" y="0"/>
                </a:moveTo>
                <a:lnTo>
                  <a:pt x="36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8"/>
          <p:cNvSpPr/>
          <p:nvPr/>
        </p:nvSpPr>
        <p:spPr>
          <a:xfrm>
            <a:off x="5880404" y="3693956"/>
            <a:ext cx="62147" cy="16306"/>
          </a:xfrm>
          <a:custGeom>
            <a:avLst/>
            <a:gdLst/>
            <a:ahLst/>
            <a:cxnLst/>
            <a:rect l="l" t="t" r="r" b="b"/>
            <a:pathLst>
              <a:path w="404" h="106" extrusionOk="0">
                <a:moveTo>
                  <a:pt x="1" y="1"/>
                </a:moveTo>
                <a:lnTo>
                  <a:pt x="403" y="1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8"/>
          <p:cNvSpPr/>
          <p:nvPr/>
        </p:nvSpPr>
        <p:spPr>
          <a:xfrm>
            <a:off x="5880404" y="3799945"/>
            <a:ext cx="5538" cy="154"/>
          </a:xfrm>
          <a:custGeom>
            <a:avLst/>
            <a:gdLst/>
            <a:ahLst/>
            <a:cxnLst/>
            <a:rect l="l" t="t" r="r" b="b"/>
            <a:pathLst>
              <a:path w="36" h="1" extrusionOk="0">
                <a:moveTo>
                  <a:pt x="36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8"/>
          <p:cNvSpPr/>
          <p:nvPr/>
        </p:nvSpPr>
        <p:spPr>
          <a:xfrm>
            <a:off x="5880404" y="3799945"/>
            <a:ext cx="5538" cy="154"/>
          </a:xfrm>
          <a:custGeom>
            <a:avLst/>
            <a:gdLst/>
            <a:ahLst/>
            <a:cxnLst/>
            <a:rect l="l" t="t" r="r" b="b"/>
            <a:pathLst>
              <a:path w="36" h="1" extrusionOk="0">
                <a:moveTo>
                  <a:pt x="36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8"/>
          <p:cNvSpPr/>
          <p:nvPr/>
        </p:nvSpPr>
        <p:spPr>
          <a:xfrm>
            <a:off x="5880404" y="3693956"/>
            <a:ext cx="62147" cy="16306"/>
          </a:xfrm>
          <a:custGeom>
            <a:avLst/>
            <a:gdLst/>
            <a:ahLst/>
            <a:cxnLst/>
            <a:rect l="l" t="t" r="r" b="b"/>
            <a:pathLst>
              <a:path w="404" h="106" extrusionOk="0">
                <a:moveTo>
                  <a:pt x="1" y="1"/>
                </a:moveTo>
                <a:lnTo>
                  <a:pt x="403" y="1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8"/>
          <p:cNvSpPr/>
          <p:nvPr/>
        </p:nvSpPr>
        <p:spPr>
          <a:xfrm>
            <a:off x="5868713" y="3799945"/>
            <a:ext cx="5538" cy="154"/>
          </a:xfrm>
          <a:custGeom>
            <a:avLst/>
            <a:gdLst/>
            <a:ahLst/>
            <a:cxnLst/>
            <a:rect l="l" t="t" r="r" b="b"/>
            <a:pathLst>
              <a:path w="36" h="1" extrusionOk="0">
                <a:moveTo>
                  <a:pt x="1" y="0"/>
                </a:moveTo>
                <a:lnTo>
                  <a:pt x="36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8"/>
          <p:cNvSpPr/>
          <p:nvPr/>
        </p:nvSpPr>
        <p:spPr>
          <a:xfrm>
            <a:off x="5880404" y="3799945"/>
            <a:ext cx="5538" cy="154"/>
          </a:xfrm>
          <a:custGeom>
            <a:avLst/>
            <a:gdLst/>
            <a:ahLst/>
            <a:cxnLst/>
            <a:rect l="l" t="t" r="r" b="b"/>
            <a:pathLst>
              <a:path w="36" h="1" extrusionOk="0">
                <a:moveTo>
                  <a:pt x="36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8"/>
          <p:cNvSpPr/>
          <p:nvPr/>
        </p:nvSpPr>
        <p:spPr>
          <a:xfrm>
            <a:off x="5880404" y="3693956"/>
            <a:ext cx="62147" cy="16306"/>
          </a:xfrm>
          <a:custGeom>
            <a:avLst/>
            <a:gdLst/>
            <a:ahLst/>
            <a:cxnLst/>
            <a:rect l="l" t="t" r="r" b="b"/>
            <a:pathLst>
              <a:path w="404" h="106" extrusionOk="0">
                <a:moveTo>
                  <a:pt x="1" y="1"/>
                </a:moveTo>
                <a:lnTo>
                  <a:pt x="403" y="1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8"/>
          <p:cNvSpPr/>
          <p:nvPr/>
        </p:nvSpPr>
        <p:spPr>
          <a:xfrm>
            <a:off x="1442366" y="2759688"/>
            <a:ext cx="351245" cy="2479"/>
          </a:xfrm>
          <a:custGeom>
            <a:avLst/>
            <a:gdLst/>
            <a:ahLst/>
            <a:cxnLst/>
            <a:rect l="l" t="t" r="r" b="b"/>
            <a:pathLst>
              <a:path w="2692" h="19" fill="none" extrusionOk="0">
                <a:moveTo>
                  <a:pt x="1" y="1"/>
                </a:moveTo>
                <a:lnTo>
                  <a:pt x="2691" y="18"/>
                </a:lnTo>
              </a:path>
            </a:pathLst>
          </a:custGeom>
          <a:noFill/>
          <a:ln w="2925" cap="rnd" cmpd="sng">
            <a:solidFill>
              <a:srgbClr val="263F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8"/>
          <p:cNvSpPr/>
          <p:nvPr/>
        </p:nvSpPr>
        <p:spPr>
          <a:xfrm>
            <a:off x="1402049" y="2719371"/>
            <a:ext cx="80766" cy="80113"/>
          </a:xfrm>
          <a:custGeom>
            <a:avLst/>
            <a:gdLst/>
            <a:ahLst/>
            <a:cxnLst/>
            <a:rect l="l" t="t" r="r" b="b"/>
            <a:pathLst>
              <a:path w="619" h="614" extrusionOk="0">
                <a:moveTo>
                  <a:pt x="299" y="0"/>
                </a:moveTo>
                <a:cubicBezTo>
                  <a:pt x="135" y="0"/>
                  <a:pt x="0" y="138"/>
                  <a:pt x="0" y="304"/>
                </a:cubicBezTo>
                <a:cubicBezTo>
                  <a:pt x="0" y="473"/>
                  <a:pt x="135" y="613"/>
                  <a:pt x="304" y="613"/>
                </a:cubicBezTo>
                <a:cubicBezTo>
                  <a:pt x="307" y="613"/>
                  <a:pt x="311" y="613"/>
                  <a:pt x="314" y="613"/>
                </a:cubicBezTo>
                <a:cubicBezTo>
                  <a:pt x="479" y="613"/>
                  <a:pt x="613" y="475"/>
                  <a:pt x="619" y="310"/>
                </a:cubicBezTo>
                <a:cubicBezTo>
                  <a:pt x="619" y="140"/>
                  <a:pt x="485" y="0"/>
                  <a:pt x="310" y="0"/>
                </a:cubicBezTo>
                <a:cubicBezTo>
                  <a:pt x="306" y="0"/>
                  <a:pt x="303" y="0"/>
                  <a:pt x="299" y="0"/>
                </a:cubicBezTo>
                <a:close/>
              </a:path>
            </a:pathLst>
          </a:custGeom>
          <a:solidFill>
            <a:srgbClr val="263F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8"/>
          <p:cNvSpPr/>
          <p:nvPr/>
        </p:nvSpPr>
        <p:spPr>
          <a:xfrm>
            <a:off x="1402049" y="2194725"/>
            <a:ext cx="6315372" cy="1410462"/>
          </a:xfrm>
          <a:custGeom>
            <a:avLst/>
            <a:gdLst/>
            <a:ahLst/>
            <a:cxnLst/>
            <a:rect l="l" t="t" r="r" b="b"/>
            <a:pathLst>
              <a:path w="48402" h="10810" extrusionOk="0">
                <a:moveTo>
                  <a:pt x="7237" y="0"/>
                </a:moveTo>
                <a:cubicBezTo>
                  <a:pt x="4874" y="0"/>
                  <a:pt x="2948" y="1903"/>
                  <a:pt x="2913" y="4261"/>
                </a:cubicBezTo>
                <a:lnTo>
                  <a:pt x="601" y="4243"/>
                </a:lnTo>
                <a:cubicBezTo>
                  <a:pt x="566" y="4115"/>
                  <a:pt x="450" y="4021"/>
                  <a:pt x="316" y="4021"/>
                </a:cubicBezTo>
                <a:cubicBezTo>
                  <a:pt x="312" y="4021"/>
                  <a:pt x="308" y="4021"/>
                  <a:pt x="305" y="4021"/>
                </a:cubicBezTo>
                <a:cubicBezTo>
                  <a:pt x="135" y="4021"/>
                  <a:pt x="0" y="4159"/>
                  <a:pt x="0" y="4325"/>
                </a:cubicBezTo>
                <a:cubicBezTo>
                  <a:pt x="0" y="4494"/>
                  <a:pt x="135" y="4634"/>
                  <a:pt x="304" y="4634"/>
                </a:cubicBezTo>
                <a:cubicBezTo>
                  <a:pt x="308" y="4634"/>
                  <a:pt x="312" y="4634"/>
                  <a:pt x="316" y="4634"/>
                </a:cubicBezTo>
                <a:cubicBezTo>
                  <a:pt x="451" y="4634"/>
                  <a:pt x="562" y="4543"/>
                  <a:pt x="601" y="4424"/>
                </a:cubicBezTo>
                <a:lnTo>
                  <a:pt x="3000" y="4441"/>
                </a:lnTo>
                <a:cubicBezTo>
                  <a:pt x="3047" y="4441"/>
                  <a:pt x="3088" y="4401"/>
                  <a:pt x="3088" y="4348"/>
                </a:cubicBezTo>
                <a:cubicBezTo>
                  <a:pt x="3088" y="4348"/>
                  <a:pt x="3088" y="4342"/>
                  <a:pt x="3088" y="4342"/>
                </a:cubicBezTo>
                <a:cubicBezTo>
                  <a:pt x="3088" y="4336"/>
                  <a:pt x="3088" y="4336"/>
                  <a:pt x="3088" y="4331"/>
                </a:cubicBezTo>
                <a:cubicBezTo>
                  <a:pt x="3088" y="2043"/>
                  <a:pt x="4950" y="181"/>
                  <a:pt x="7237" y="181"/>
                </a:cubicBezTo>
                <a:cubicBezTo>
                  <a:pt x="9525" y="181"/>
                  <a:pt x="11387" y="2043"/>
                  <a:pt x="11387" y="4331"/>
                </a:cubicBezTo>
                <a:lnTo>
                  <a:pt x="11387" y="6478"/>
                </a:lnTo>
                <a:cubicBezTo>
                  <a:pt x="11387" y="8865"/>
                  <a:pt x="13331" y="10809"/>
                  <a:pt x="15718" y="10809"/>
                </a:cubicBezTo>
                <a:cubicBezTo>
                  <a:pt x="18111" y="10809"/>
                  <a:pt x="20048" y="8865"/>
                  <a:pt x="20048" y="6478"/>
                </a:cubicBezTo>
                <a:lnTo>
                  <a:pt x="20048" y="4331"/>
                </a:lnTo>
                <a:cubicBezTo>
                  <a:pt x="20048" y="2043"/>
                  <a:pt x="21910" y="181"/>
                  <a:pt x="24198" y="181"/>
                </a:cubicBezTo>
                <a:cubicBezTo>
                  <a:pt x="26486" y="181"/>
                  <a:pt x="28348" y="2043"/>
                  <a:pt x="28348" y="4331"/>
                </a:cubicBezTo>
                <a:lnTo>
                  <a:pt x="28348" y="6478"/>
                </a:lnTo>
                <a:cubicBezTo>
                  <a:pt x="28348" y="8865"/>
                  <a:pt x="30291" y="10809"/>
                  <a:pt x="32678" y="10809"/>
                </a:cubicBezTo>
                <a:cubicBezTo>
                  <a:pt x="35071" y="10809"/>
                  <a:pt x="37009" y="8865"/>
                  <a:pt x="37009" y="6478"/>
                </a:cubicBezTo>
                <a:lnTo>
                  <a:pt x="37009" y="4331"/>
                </a:lnTo>
                <a:cubicBezTo>
                  <a:pt x="37009" y="2043"/>
                  <a:pt x="38870" y="181"/>
                  <a:pt x="41158" y="181"/>
                </a:cubicBezTo>
                <a:cubicBezTo>
                  <a:pt x="43446" y="181"/>
                  <a:pt x="45308" y="2043"/>
                  <a:pt x="45308" y="4331"/>
                </a:cubicBezTo>
                <a:cubicBezTo>
                  <a:pt x="45308" y="4336"/>
                  <a:pt x="45308" y="4342"/>
                  <a:pt x="45314" y="4354"/>
                </a:cubicBezTo>
                <a:cubicBezTo>
                  <a:pt x="45314" y="4360"/>
                  <a:pt x="45308" y="4366"/>
                  <a:pt x="45308" y="4371"/>
                </a:cubicBezTo>
                <a:cubicBezTo>
                  <a:pt x="45308" y="4424"/>
                  <a:pt x="45349" y="4465"/>
                  <a:pt x="45401" y="4465"/>
                </a:cubicBezTo>
                <a:lnTo>
                  <a:pt x="47800" y="4447"/>
                </a:lnTo>
                <a:cubicBezTo>
                  <a:pt x="47835" y="4570"/>
                  <a:pt x="47958" y="4657"/>
                  <a:pt x="48092" y="4657"/>
                </a:cubicBezTo>
                <a:cubicBezTo>
                  <a:pt x="48261" y="4657"/>
                  <a:pt x="48401" y="4517"/>
                  <a:pt x="48395" y="4348"/>
                </a:cubicBezTo>
                <a:cubicBezTo>
                  <a:pt x="48395" y="4173"/>
                  <a:pt x="48255" y="4039"/>
                  <a:pt x="48086" y="4039"/>
                </a:cubicBezTo>
                <a:cubicBezTo>
                  <a:pt x="47946" y="4045"/>
                  <a:pt x="47829" y="4138"/>
                  <a:pt x="47794" y="4261"/>
                </a:cubicBezTo>
                <a:lnTo>
                  <a:pt x="45489" y="4278"/>
                </a:lnTo>
                <a:cubicBezTo>
                  <a:pt x="45460" y="1914"/>
                  <a:pt x="43528" y="0"/>
                  <a:pt x="41158" y="0"/>
                </a:cubicBezTo>
                <a:cubicBezTo>
                  <a:pt x="38771" y="0"/>
                  <a:pt x="36828" y="1944"/>
                  <a:pt x="36828" y="4331"/>
                </a:cubicBezTo>
                <a:lnTo>
                  <a:pt x="36828" y="6478"/>
                </a:lnTo>
                <a:cubicBezTo>
                  <a:pt x="36828" y="8766"/>
                  <a:pt x="34966" y="10628"/>
                  <a:pt x="32678" y="10628"/>
                </a:cubicBezTo>
                <a:cubicBezTo>
                  <a:pt x="30390" y="10628"/>
                  <a:pt x="28528" y="8766"/>
                  <a:pt x="28528" y="6478"/>
                </a:cubicBezTo>
                <a:lnTo>
                  <a:pt x="28528" y="4331"/>
                </a:lnTo>
                <a:cubicBezTo>
                  <a:pt x="28528" y="1944"/>
                  <a:pt x="26585" y="0"/>
                  <a:pt x="24198" y="0"/>
                </a:cubicBezTo>
                <a:cubicBezTo>
                  <a:pt x="21811" y="0"/>
                  <a:pt x="19867" y="1944"/>
                  <a:pt x="19867" y="4331"/>
                </a:cubicBezTo>
                <a:lnTo>
                  <a:pt x="19867" y="6478"/>
                </a:lnTo>
                <a:cubicBezTo>
                  <a:pt x="19867" y="8766"/>
                  <a:pt x="18006" y="10628"/>
                  <a:pt x="15718" y="10628"/>
                </a:cubicBezTo>
                <a:cubicBezTo>
                  <a:pt x="13430" y="10628"/>
                  <a:pt x="11568" y="8766"/>
                  <a:pt x="11568" y="6478"/>
                </a:cubicBezTo>
                <a:lnTo>
                  <a:pt x="11568" y="4331"/>
                </a:lnTo>
                <a:cubicBezTo>
                  <a:pt x="11568" y="1944"/>
                  <a:pt x="9625" y="0"/>
                  <a:pt x="723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28"/>
          <p:cNvGrpSpPr/>
          <p:nvPr/>
        </p:nvGrpSpPr>
        <p:grpSpPr>
          <a:xfrm>
            <a:off x="1907664" y="2338798"/>
            <a:ext cx="887385" cy="808967"/>
            <a:chOff x="1430864" y="2017395"/>
            <a:chExt cx="1046198" cy="953746"/>
          </a:xfrm>
        </p:grpSpPr>
        <p:sp>
          <p:nvSpPr>
            <p:cNvPr id="638" name="Google Shape;638;p28"/>
            <p:cNvSpPr/>
            <p:nvPr/>
          </p:nvSpPr>
          <p:spPr>
            <a:xfrm>
              <a:off x="1430864" y="2017395"/>
              <a:ext cx="1046198" cy="953746"/>
            </a:xfrm>
            <a:custGeom>
              <a:avLst/>
              <a:gdLst/>
              <a:ahLst/>
              <a:cxnLst/>
              <a:rect l="l" t="t" r="r" b="b"/>
              <a:pathLst>
                <a:path w="6801" h="6200" extrusionOk="0">
                  <a:moveTo>
                    <a:pt x="3398" y="1"/>
                  </a:moveTo>
                  <a:cubicBezTo>
                    <a:pt x="2605" y="1"/>
                    <a:pt x="1813" y="304"/>
                    <a:pt x="1209" y="911"/>
                  </a:cubicBezTo>
                  <a:cubicBezTo>
                    <a:pt x="1" y="2119"/>
                    <a:pt x="1" y="4081"/>
                    <a:pt x="1209" y="5289"/>
                  </a:cubicBezTo>
                  <a:cubicBezTo>
                    <a:pt x="1813" y="5896"/>
                    <a:pt x="2605" y="6199"/>
                    <a:pt x="3398" y="6199"/>
                  </a:cubicBezTo>
                  <a:cubicBezTo>
                    <a:pt x="4191" y="6199"/>
                    <a:pt x="4985" y="5896"/>
                    <a:pt x="5592" y="5289"/>
                  </a:cubicBezTo>
                  <a:cubicBezTo>
                    <a:pt x="6800" y="4081"/>
                    <a:pt x="6800" y="2119"/>
                    <a:pt x="5592" y="911"/>
                  </a:cubicBezTo>
                  <a:cubicBezTo>
                    <a:pt x="4985" y="304"/>
                    <a:pt x="4191" y="1"/>
                    <a:pt x="3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1735294" y="2263832"/>
              <a:ext cx="447184" cy="481949"/>
            </a:xfrm>
            <a:custGeom>
              <a:avLst/>
              <a:gdLst/>
              <a:ahLst/>
              <a:cxnLst/>
              <a:rect l="l" t="t" r="r" b="b"/>
              <a:pathLst>
                <a:path w="2907" h="3133" extrusionOk="0">
                  <a:moveTo>
                    <a:pt x="1435" y="137"/>
                  </a:moveTo>
                  <a:cubicBezTo>
                    <a:pt x="1441" y="137"/>
                    <a:pt x="1447" y="137"/>
                    <a:pt x="1453" y="138"/>
                  </a:cubicBezTo>
                  <a:cubicBezTo>
                    <a:pt x="1494" y="144"/>
                    <a:pt x="1524" y="161"/>
                    <a:pt x="1547" y="191"/>
                  </a:cubicBezTo>
                  <a:lnTo>
                    <a:pt x="2702" y="1667"/>
                  </a:lnTo>
                  <a:cubicBezTo>
                    <a:pt x="2749" y="1726"/>
                    <a:pt x="2743" y="1813"/>
                    <a:pt x="2679" y="1860"/>
                  </a:cubicBezTo>
                  <a:cubicBezTo>
                    <a:pt x="2661" y="1878"/>
                    <a:pt x="2633" y="1885"/>
                    <a:pt x="2605" y="1885"/>
                  </a:cubicBezTo>
                  <a:cubicBezTo>
                    <a:pt x="2597" y="1885"/>
                    <a:pt x="2588" y="1885"/>
                    <a:pt x="2580" y="1883"/>
                  </a:cubicBezTo>
                  <a:cubicBezTo>
                    <a:pt x="2545" y="1883"/>
                    <a:pt x="2510" y="1866"/>
                    <a:pt x="2487" y="1837"/>
                  </a:cubicBezTo>
                  <a:lnTo>
                    <a:pt x="2008" y="1224"/>
                  </a:lnTo>
                  <a:cubicBezTo>
                    <a:pt x="1994" y="1207"/>
                    <a:pt x="1975" y="1198"/>
                    <a:pt x="1955" y="1198"/>
                  </a:cubicBezTo>
                  <a:cubicBezTo>
                    <a:pt x="1941" y="1198"/>
                    <a:pt x="1927" y="1202"/>
                    <a:pt x="1915" y="1212"/>
                  </a:cubicBezTo>
                  <a:cubicBezTo>
                    <a:pt x="1885" y="1235"/>
                    <a:pt x="1880" y="1276"/>
                    <a:pt x="1903" y="1305"/>
                  </a:cubicBezTo>
                  <a:lnTo>
                    <a:pt x="2294" y="1813"/>
                  </a:lnTo>
                  <a:lnTo>
                    <a:pt x="1162" y="2047"/>
                  </a:lnTo>
                  <a:lnTo>
                    <a:pt x="806" y="1597"/>
                  </a:lnTo>
                  <a:lnTo>
                    <a:pt x="1308" y="552"/>
                  </a:lnTo>
                  <a:lnTo>
                    <a:pt x="1710" y="1060"/>
                  </a:lnTo>
                  <a:cubicBezTo>
                    <a:pt x="1724" y="1077"/>
                    <a:pt x="1743" y="1086"/>
                    <a:pt x="1763" y="1086"/>
                  </a:cubicBezTo>
                  <a:cubicBezTo>
                    <a:pt x="1777" y="1086"/>
                    <a:pt x="1791" y="1082"/>
                    <a:pt x="1804" y="1072"/>
                  </a:cubicBezTo>
                  <a:cubicBezTo>
                    <a:pt x="1833" y="1049"/>
                    <a:pt x="1839" y="1008"/>
                    <a:pt x="1815" y="979"/>
                  </a:cubicBezTo>
                  <a:lnTo>
                    <a:pt x="1331" y="360"/>
                  </a:lnTo>
                  <a:cubicBezTo>
                    <a:pt x="1308" y="331"/>
                    <a:pt x="1296" y="296"/>
                    <a:pt x="1302" y="255"/>
                  </a:cubicBezTo>
                  <a:cubicBezTo>
                    <a:pt x="1308" y="220"/>
                    <a:pt x="1325" y="185"/>
                    <a:pt x="1354" y="167"/>
                  </a:cubicBezTo>
                  <a:cubicBezTo>
                    <a:pt x="1378" y="148"/>
                    <a:pt x="1407" y="137"/>
                    <a:pt x="1435" y="137"/>
                  </a:cubicBezTo>
                  <a:close/>
                  <a:moveTo>
                    <a:pt x="567" y="1535"/>
                  </a:moveTo>
                  <a:cubicBezTo>
                    <a:pt x="570" y="1535"/>
                    <a:pt x="572" y="1536"/>
                    <a:pt x="572" y="1539"/>
                  </a:cubicBezTo>
                  <a:cubicBezTo>
                    <a:pt x="578" y="1539"/>
                    <a:pt x="590" y="1539"/>
                    <a:pt x="596" y="1545"/>
                  </a:cubicBezTo>
                  <a:lnTo>
                    <a:pt x="1080" y="2163"/>
                  </a:lnTo>
                  <a:cubicBezTo>
                    <a:pt x="1080" y="2169"/>
                    <a:pt x="1080" y="2169"/>
                    <a:pt x="1080" y="2169"/>
                  </a:cubicBezTo>
                  <a:lnTo>
                    <a:pt x="1162" y="2268"/>
                  </a:lnTo>
                  <a:cubicBezTo>
                    <a:pt x="1173" y="2286"/>
                    <a:pt x="1167" y="2303"/>
                    <a:pt x="1156" y="2315"/>
                  </a:cubicBezTo>
                  <a:lnTo>
                    <a:pt x="1150" y="2315"/>
                  </a:lnTo>
                  <a:lnTo>
                    <a:pt x="992" y="2443"/>
                  </a:lnTo>
                  <a:lnTo>
                    <a:pt x="876" y="2531"/>
                  </a:lnTo>
                  <a:cubicBezTo>
                    <a:pt x="870" y="2536"/>
                    <a:pt x="863" y="2539"/>
                    <a:pt x="856" y="2539"/>
                  </a:cubicBezTo>
                  <a:cubicBezTo>
                    <a:pt x="847" y="2539"/>
                    <a:pt x="838" y="2535"/>
                    <a:pt x="835" y="2525"/>
                  </a:cubicBezTo>
                  <a:lnTo>
                    <a:pt x="724" y="2391"/>
                  </a:lnTo>
                  <a:lnTo>
                    <a:pt x="263" y="1807"/>
                  </a:lnTo>
                  <a:cubicBezTo>
                    <a:pt x="257" y="1796"/>
                    <a:pt x="257" y="1790"/>
                    <a:pt x="257" y="1784"/>
                  </a:cubicBezTo>
                  <a:cubicBezTo>
                    <a:pt x="263" y="1778"/>
                    <a:pt x="263" y="1772"/>
                    <a:pt x="269" y="1761"/>
                  </a:cubicBezTo>
                  <a:lnTo>
                    <a:pt x="555" y="1545"/>
                  </a:lnTo>
                  <a:cubicBezTo>
                    <a:pt x="558" y="1538"/>
                    <a:pt x="564" y="1535"/>
                    <a:pt x="567" y="1535"/>
                  </a:cubicBezTo>
                  <a:close/>
                  <a:moveTo>
                    <a:pt x="310" y="2076"/>
                  </a:moveTo>
                  <a:lnTo>
                    <a:pt x="578" y="2420"/>
                  </a:lnTo>
                  <a:lnTo>
                    <a:pt x="409" y="2549"/>
                  </a:lnTo>
                  <a:lnTo>
                    <a:pt x="140" y="2210"/>
                  </a:lnTo>
                  <a:lnTo>
                    <a:pt x="310" y="2076"/>
                  </a:lnTo>
                  <a:close/>
                  <a:moveTo>
                    <a:pt x="1179" y="2467"/>
                  </a:moveTo>
                  <a:lnTo>
                    <a:pt x="1494" y="2858"/>
                  </a:lnTo>
                  <a:lnTo>
                    <a:pt x="1325" y="2992"/>
                  </a:lnTo>
                  <a:lnTo>
                    <a:pt x="1016" y="2595"/>
                  </a:lnTo>
                  <a:lnTo>
                    <a:pt x="1062" y="2554"/>
                  </a:lnTo>
                  <a:lnTo>
                    <a:pt x="1179" y="2467"/>
                  </a:lnTo>
                  <a:close/>
                  <a:moveTo>
                    <a:pt x="1434" y="1"/>
                  </a:moveTo>
                  <a:cubicBezTo>
                    <a:pt x="1375" y="1"/>
                    <a:pt x="1316" y="23"/>
                    <a:pt x="1273" y="56"/>
                  </a:cubicBezTo>
                  <a:cubicBezTo>
                    <a:pt x="1214" y="103"/>
                    <a:pt x="1173" y="167"/>
                    <a:pt x="1167" y="243"/>
                  </a:cubicBezTo>
                  <a:cubicBezTo>
                    <a:pt x="1162" y="307"/>
                    <a:pt x="1173" y="377"/>
                    <a:pt x="1214" y="430"/>
                  </a:cubicBezTo>
                  <a:lnTo>
                    <a:pt x="712" y="1480"/>
                  </a:lnTo>
                  <a:lnTo>
                    <a:pt x="701" y="1463"/>
                  </a:lnTo>
                  <a:cubicBezTo>
                    <a:pt x="677" y="1428"/>
                    <a:pt x="636" y="1405"/>
                    <a:pt x="590" y="1399"/>
                  </a:cubicBezTo>
                  <a:cubicBezTo>
                    <a:pt x="583" y="1398"/>
                    <a:pt x="576" y="1397"/>
                    <a:pt x="569" y="1397"/>
                  </a:cubicBezTo>
                  <a:cubicBezTo>
                    <a:pt x="534" y="1397"/>
                    <a:pt x="496" y="1409"/>
                    <a:pt x="467" y="1434"/>
                  </a:cubicBezTo>
                  <a:lnTo>
                    <a:pt x="187" y="1656"/>
                  </a:lnTo>
                  <a:cubicBezTo>
                    <a:pt x="152" y="1679"/>
                    <a:pt x="129" y="1720"/>
                    <a:pt x="123" y="1766"/>
                  </a:cubicBezTo>
                  <a:cubicBezTo>
                    <a:pt x="117" y="1807"/>
                    <a:pt x="129" y="1854"/>
                    <a:pt x="158" y="1889"/>
                  </a:cubicBezTo>
                  <a:lnTo>
                    <a:pt x="222" y="1971"/>
                  </a:lnTo>
                  <a:lnTo>
                    <a:pt x="53" y="2105"/>
                  </a:lnTo>
                  <a:cubicBezTo>
                    <a:pt x="24" y="2128"/>
                    <a:pt x="6" y="2158"/>
                    <a:pt x="6" y="2193"/>
                  </a:cubicBezTo>
                  <a:cubicBezTo>
                    <a:pt x="0" y="2228"/>
                    <a:pt x="6" y="2263"/>
                    <a:pt x="29" y="2286"/>
                  </a:cubicBezTo>
                  <a:lnTo>
                    <a:pt x="310" y="2642"/>
                  </a:lnTo>
                  <a:cubicBezTo>
                    <a:pt x="333" y="2671"/>
                    <a:pt x="368" y="2689"/>
                    <a:pt x="409" y="2689"/>
                  </a:cubicBezTo>
                  <a:cubicBezTo>
                    <a:pt x="438" y="2689"/>
                    <a:pt x="467" y="2683"/>
                    <a:pt x="490" y="2665"/>
                  </a:cubicBezTo>
                  <a:lnTo>
                    <a:pt x="660" y="2531"/>
                  </a:lnTo>
                  <a:lnTo>
                    <a:pt x="724" y="2613"/>
                  </a:lnTo>
                  <a:cubicBezTo>
                    <a:pt x="759" y="2654"/>
                    <a:pt x="806" y="2677"/>
                    <a:pt x="852" y="2677"/>
                  </a:cubicBezTo>
                  <a:cubicBezTo>
                    <a:pt x="870" y="2677"/>
                    <a:pt x="887" y="2671"/>
                    <a:pt x="899" y="2671"/>
                  </a:cubicBezTo>
                  <a:lnTo>
                    <a:pt x="1226" y="3080"/>
                  </a:lnTo>
                  <a:cubicBezTo>
                    <a:pt x="1243" y="3109"/>
                    <a:pt x="1273" y="3126"/>
                    <a:pt x="1308" y="3126"/>
                  </a:cubicBezTo>
                  <a:cubicBezTo>
                    <a:pt x="1313" y="3132"/>
                    <a:pt x="1319" y="3132"/>
                    <a:pt x="1325" y="3132"/>
                  </a:cubicBezTo>
                  <a:cubicBezTo>
                    <a:pt x="1354" y="3132"/>
                    <a:pt x="1383" y="3121"/>
                    <a:pt x="1407" y="3103"/>
                  </a:cubicBezTo>
                  <a:lnTo>
                    <a:pt x="1582" y="2963"/>
                  </a:lnTo>
                  <a:cubicBezTo>
                    <a:pt x="1640" y="2922"/>
                    <a:pt x="1646" y="2840"/>
                    <a:pt x="1605" y="2782"/>
                  </a:cubicBezTo>
                  <a:lnTo>
                    <a:pt x="1278" y="2368"/>
                  </a:lnTo>
                  <a:cubicBezTo>
                    <a:pt x="1313" y="2315"/>
                    <a:pt x="1313" y="2239"/>
                    <a:pt x="1267" y="2187"/>
                  </a:cubicBezTo>
                  <a:lnTo>
                    <a:pt x="1255" y="2169"/>
                  </a:lnTo>
                  <a:lnTo>
                    <a:pt x="2393" y="1930"/>
                  </a:lnTo>
                  <a:cubicBezTo>
                    <a:pt x="2434" y="1982"/>
                    <a:pt x="2498" y="2012"/>
                    <a:pt x="2562" y="2023"/>
                  </a:cubicBezTo>
                  <a:lnTo>
                    <a:pt x="2597" y="2023"/>
                  </a:lnTo>
                  <a:cubicBezTo>
                    <a:pt x="2656" y="2023"/>
                    <a:pt x="2714" y="2006"/>
                    <a:pt x="2767" y="1965"/>
                  </a:cubicBezTo>
                  <a:cubicBezTo>
                    <a:pt x="2883" y="1872"/>
                    <a:pt x="2907" y="1702"/>
                    <a:pt x="2813" y="1580"/>
                  </a:cubicBezTo>
                  <a:lnTo>
                    <a:pt x="1652" y="103"/>
                  </a:lnTo>
                  <a:cubicBezTo>
                    <a:pt x="1611" y="45"/>
                    <a:pt x="1547" y="10"/>
                    <a:pt x="1471" y="4"/>
                  </a:cubicBezTo>
                  <a:cubicBezTo>
                    <a:pt x="1459" y="2"/>
                    <a:pt x="1446" y="1"/>
                    <a:pt x="1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8"/>
          <p:cNvGrpSpPr/>
          <p:nvPr/>
        </p:nvGrpSpPr>
        <p:grpSpPr>
          <a:xfrm>
            <a:off x="6371735" y="2338798"/>
            <a:ext cx="808837" cy="808967"/>
            <a:chOff x="6693858" y="2017395"/>
            <a:chExt cx="953592" cy="953746"/>
          </a:xfrm>
        </p:grpSpPr>
        <p:sp>
          <p:nvSpPr>
            <p:cNvPr id="641" name="Google Shape;641;p28"/>
            <p:cNvSpPr/>
            <p:nvPr/>
          </p:nvSpPr>
          <p:spPr>
            <a:xfrm>
              <a:off x="6693858" y="2017395"/>
              <a:ext cx="953592" cy="953746"/>
            </a:xfrm>
            <a:custGeom>
              <a:avLst/>
              <a:gdLst/>
              <a:ahLst/>
              <a:cxnLst/>
              <a:rect l="l" t="t" r="r" b="b"/>
              <a:pathLst>
                <a:path w="6199" h="6200" extrusionOk="0">
                  <a:moveTo>
                    <a:pt x="3100" y="1"/>
                  </a:moveTo>
                  <a:cubicBezTo>
                    <a:pt x="1389" y="1"/>
                    <a:pt x="0" y="1390"/>
                    <a:pt x="0" y="3100"/>
                  </a:cubicBezTo>
                  <a:cubicBezTo>
                    <a:pt x="0" y="4810"/>
                    <a:pt x="1389" y="6199"/>
                    <a:pt x="3100" y="6199"/>
                  </a:cubicBezTo>
                  <a:cubicBezTo>
                    <a:pt x="4810" y="6199"/>
                    <a:pt x="6199" y="4810"/>
                    <a:pt x="6199" y="3100"/>
                  </a:cubicBezTo>
                  <a:cubicBezTo>
                    <a:pt x="6199" y="1390"/>
                    <a:pt x="4810" y="1"/>
                    <a:pt x="3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28"/>
            <p:cNvGrpSpPr/>
            <p:nvPr/>
          </p:nvGrpSpPr>
          <p:grpSpPr>
            <a:xfrm>
              <a:off x="6910143" y="2244141"/>
              <a:ext cx="570402" cy="532098"/>
              <a:chOff x="6910143" y="2244141"/>
              <a:chExt cx="570402" cy="532098"/>
            </a:xfrm>
          </p:grpSpPr>
          <p:sp>
            <p:nvSpPr>
              <p:cNvPr id="643" name="Google Shape;643;p28"/>
              <p:cNvSpPr/>
              <p:nvPr/>
            </p:nvSpPr>
            <p:spPr>
              <a:xfrm>
                <a:off x="6910143" y="2244141"/>
                <a:ext cx="570402" cy="532098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459" extrusionOk="0">
                    <a:moveTo>
                      <a:pt x="1791" y="1"/>
                    </a:moveTo>
                    <a:cubicBezTo>
                      <a:pt x="1344" y="1"/>
                      <a:pt x="906" y="177"/>
                      <a:pt x="579" y="500"/>
                    </a:cubicBezTo>
                    <a:cubicBezTo>
                      <a:pt x="538" y="540"/>
                      <a:pt x="538" y="605"/>
                      <a:pt x="579" y="645"/>
                    </a:cubicBezTo>
                    <a:cubicBezTo>
                      <a:pt x="599" y="666"/>
                      <a:pt x="625" y="676"/>
                      <a:pt x="652" y="676"/>
                    </a:cubicBezTo>
                    <a:cubicBezTo>
                      <a:pt x="678" y="676"/>
                      <a:pt x="704" y="666"/>
                      <a:pt x="725" y="645"/>
                    </a:cubicBezTo>
                    <a:cubicBezTo>
                      <a:pt x="1009" y="361"/>
                      <a:pt x="1398" y="208"/>
                      <a:pt x="1794" y="208"/>
                    </a:cubicBezTo>
                    <a:cubicBezTo>
                      <a:pt x="1926" y="208"/>
                      <a:pt x="2059" y="225"/>
                      <a:pt x="2190" y="260"/>
                    </a:cubicBezTo>
                    <a:cubicBezTo>
                      <a:pt x="2995" y="476"/>
                      <a:pt x="3474" y="1311"/>
                      <a:pt x="3258" y="2122"/>
                    </a:cubicBezTo>
                    <a:cubicBezTo>
                      <a:pt x="3153" y="2513"/>
                      <a:pt x="2902" y="2840"/>
                      <a:pt x="2551" y="3044"/>
                    </a:cubicBezTo>
                    <a:cubicBezTo>
                      <a:pt x="2315" y="3180"/>
                      <a:pt x="2055" y="3249"/>
                      <a:pt x="1793" y="3249"/>
                    </a:cubicBezTo>
                    <a:cubicBezTo>
                      <a:pt x="1660" y="3249"/>
                      <a:pt x="1527" y="3231"/>
                      <a:pt x="1396" y="3196"/>
                    </a:cubicBezTo>
                    <a:cubicBezTo>
                      <a:pt x="1308" y="3173"/>
                      <a:pt x="1221" y="3138"/>
                      <a:pt x="1133" y="3097"/>
                    </a:cubicBezTo>
                    <a:cubicBezTo>
                      <a:pt x="1119" y="3091"/>
                      <a:pt x="1104" y="3087"/>
                      <a:pt x="1088" y="3087"/>
                    </a:cubicBezTo>
                    <a:cubicBezTo>
                      <a:pt x="1059" y="3087"/>
                      <a:pt x="1030" y="3099"/>
                      <a:pt x="1011" y="3126"/>
                    </a:cubicBezTo>
                    <a:cubicBezTo>
                      <a:pt x="929" y="3219"/>
                      <a:pt x="795" y="3249"/>
                      <a:pt x="701" y="3249"/>
                    </a:cubicBezTo>
                    <a:cubicBezTo>
                      <a:pt x="686" y="3249"/>
                      <a:pt x="671" y="3250"/>
                      <a:pt x="656" y="3250"/>
                    </a:cubicBezTo>
                    <a:cubicBezTo>
                      <a:pt x="558" y="3250"/>
                      <a:pt x="470" y="3234"/>
                      <a:pt x="410" y="3213"/>
                    </a:cubicBezTo>
                    <a:cubicBezTo>
                      <a:pt x="538" y="3038"/>
                      <a:pt x="625" y="2811"/>
                      <a:pt x="544" y="2601"/>
                    </a:cubicBezTo>
                    <a:cubicBezTo>
                      <a:pt x="544" y="2595"/>
                      <a:pt x="538" y="2583"/>
                      <a:pt x="538" y="2577"/>
                    </a:cubicBezTo>
                    <a:cubicBezTo>
                      <a:pt x="287" y="2210"/>
                      <a:pt x="211" y="1760"/>
                      <a:pt x="328" y="1334"/>
                    </a:cubicBezTo>
                    <a:cubicBezTo>
                      <a:pt x="351" y="1235"/>
                      <a:pt x="392" y="1136"/>
                      <a:pt x="433" y="1048"/>
                    </a:cubicBezTo>
                    <a:cubicBezTo>
                      <a:pt x="462" y="996"/>
                      <a:pt x="439" y="937"/>
                      <a:pt x="386" y="908"/>
                    </a:cubicBezTo>
                    <a:cubicBezTo>
                      <a:pt x="373" y="901"/>
                      <a:pt x="357" y="898"/>
                      <a:pt x="342" y="898"/>
                    </a:cubicBezTo>
                    <a:cubicBezTo>
                      <a:pt x="306" y="898"/>
                      <a:pt x="268" y="918"/>
                      <a:pt x="252" y="955"/>
                    </a:cubicBezTo>
                    <a:cubicBezTo>
                      <a:pt x="199" y="1060"/>
                      <a:pt x="159" y="1165"/>
                      <a:pt x="129" y="1276"/>
                    </a:cubicBezTo>
                    <a:cubicBezTo>
                      <a:pt x="1" y="1760"/>
                      <a:pt x="83" y="2268"/>
                      <a:pt x="357" y="2682"/>
                    </a:cubicBezTo>
                    <a:cubicBezTo>
                      <a:pt x="415" y="2852"/>
                      <a:pt x="299" y="3050"/>
                      <a:pt x="176" y="3167"/>
                    </a:cubicBezTo>
                    <a:cubicBezTo>
                      <a:pt x="141" y="3208"/>
                      <a:pt x="141" y="3272"/>
                      <a:pt x="176" y="3313"/>
                    </a:cubicBezTo>
                    <a:cubicBezTo>
                      <a:pt x="264" y="3394"/>
                      <a:pt x="474" y="3459"/>
                      <a:pt x="666" y="3459"/>
                    </a:cubicBezTo>
                    <a:lnTo>
                      <a:pt x="707" y="3459"/>
                    </a:lnTo>
                    <a:cubicBezTo>
                      <a:pt x="876" y="3447"/>
                      <a:pt x="1011" y="3400"/>
                      <a:pt x="1116" y="3313"/>
                    </a:cubicBezTo>
                    <a:cubicBezTo>
                      <a:pt x="1192" y="3342"/>
                      <a:pt x="1267" y="3371"/>
                      <a:pt x="1343" y="3394"/>
                    </a:cubicBezTo>
                    <a:cubicBezTo>
                      <a:pt x="1491" y="3433"/>
                      <a:pt x="1642" y="3453"/>
                      <a:pt x="1791" y="3453"/>
                    </a:cubicBezTo>
                    <a:cubicBezTo>
                      <a:pt x="2090" y="3453"/>
                      <a:pt x="2386" y="3375"/>
                      <a:pt x="2651" y="3219"/>
                    </a:cubicBezTo>
                    <a:cubicBezTo>
                      <a:pt x="3053" y="2992"/>
                      <a:pt x="3339" y="2618"/>
                      <a:pt x="3456" y="2175"/>
                    </a:cubicBezTo>
                    <a:cubicBezTo>
                      <a:pt x="3707" y="1258"/>
                      <a:pt x="3158" y="307"/>
                      <a:pt x="2242" y="62"/>
                    </a:cubicBezTo>
                    <a:cubicBezTo>
                      <a:pt x="2093" y="21"/>
                      <a:pt x="1942" y="1"/>
                      <a:pt x="17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>
                <a:off x="7034131" y="2394895"/>
                <a:ext cx="303660" cy="261050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697" extrusionOk="0">
                    <a:moveTo>
                      <a:pt x="1399" y="206"/>
                    </a:moveTo>
                    <a:cubicBezTo>
                      <a:pt x="1473" y="206"/>
                      <a:pt x="1543" y="231"/>
                      <a:pt x="1600" y="290"/>
                    </a:cubicBezTo>
                    <a:cubicBezTo>
                      <a:pt x="1751" y="448"/>
                      <a:pt x="1751" y="699"/>
                      <a:pt x="1600" y="856"/>
                    </a:cubicBezTo>
                    <a:lnTo>
                      <a:pt x="987" y="1469"/>
                    </a:lnTo>
                    <a:lnTo>
                      <a:pt x="450" y="932"/>
                    </a:lnTo>
                    <a:lnTo>
                      <a:pt x="374" y="856"/>
                    </a:lnTo>
                    <a:cubicBezTo>
                      <a:pt x="222" y="699"/>
                      <a:pt x="222" y="448"/>
                      <a:pt x="374" y="290"/>
                    </a:cubicBezTo>
                    <a:cubicBezTo>
                      <a:pt x="430" y="231"/>
                      <a:pt x="502" y="206"/>
                      <a:pt x="576" y="206"/>
                    </a:cubicBezTo>
                    <a:cubicBezTo>
                      <a:pt x="679" y="206"/>
                      <a:pt x="786" y="254"/>
                      <a:pt x="864" y="325"/>
                    </a:cubicBezTo>
                    <a:cubicBezTo>
                      <a:pt x="876" y="337"/>
                      <a:pt x="882" y="342"/>
                      <a:pt x="888" y="348"/>
                    </a:cubicBezTo>
                    <a:cubicBezTo>
                      <a:pt x="911" y="372"/>
                      <a:pt x="940" y="395"/>
                      <a:pt x="987" y="395"/>
                    </a:cubicBezTo>
                    <a:cubicBezTo>
                      <a:pt x="1033" y="395"/>
                      <a:pt x="1063" y="372"/>
                      <a:pt x="1086" y="348"/>
                    </a:cubicBezTo>
                    <a:cubicBezTo>
                      <a:pt x="1092" y="342"/>
                      <a:pt x="1103" y="337"/>
                      <a:pt x="1109" y="325"/>
                    </a:cubicBezTo>
                    <a:cubicBezTo>
                      <a:pt x="1191" y="254"/>
                      <a:pt x="1297" y="206"/>
                      <a:pt x="1399" y="206"/>
                    </a:cubicBezTo>
                    <a:close/>
                    <a:moveTo>
                      <a:pt x="579" y="0"/>
                    </a:moveTo>
                    <a:cubicBezTo>
                      <a:pt x="447" y="0"/>
                      <a:pt x="322" y="50"/>
                      <a:pt x="228" y="150"/>
                    </a:cubicBezTo>
                    <a:cubicBezTo>
                      <a:pt x="0" y="383"/>
                      <a:pt x="0" y="769"/>
                      <a:pt x="228" y="1002"/>
                    </a:cubicBezTo>
                    <a:lnTo>
                      <a:pt x="864" y="1638"/>
                    </a:lnTo>
                    <a:cubicBezTo>
                      <a:pt x="899" y="1667"/>
                      <a:pt x="940" y="1697"/>
                      <a:pt x="987" y="1697"/>
                    </a:cubicBezTo>
                    <a:cubicBezTo>
                      <a:pt x="1033" y="1697"/>
                      <a:pt x="1074" y="1667"/>
                      <a:pt x="1109" y="1638"/>
                    </a:cubicBezTo>
                    <a:lnTo>
                      <a:pt x="1745" y="1002"/>
                    </a:lnTo>
                    <a:cubicBezTo>
                      <a:pt x="1973" y="769"/>
                      <a:pt x="1973" y="383"/>
                      <a:pt x="1745" y="150"/>
                    </a:cubicBezTo>
                    <a:cubicBezTo>
                      <a:pt x="1651" y="50"/>
                      <a:pt x="1526" y="0"/>
                      <a:pt x="1394" y="0"/>
                    </a:cubicBezTo>
                    <a:cubicBezTo>
                      <a:pt x="1257" y="0"/>
                      <a:pt x="1112" y="54"/>
                      <a:pt x="987" y="162"/>
                    </a:cubicBezTo>
                    <a:cubicBezTo>
                      <a:pt x="862" y="54"/>
                      <a:pt x="717" y="0"/>
                      <a:pt x="5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5" name="Google Shape;645;p28"/>
          <p:cNvGrpSpPr/>
          <p:nvPr/>
        </p:nvGrpSpPr>
        <p:grpSpPr>
          <a:xfrm>
            <a:off x="4164034" y="2338798"/>
            <a:ext cx="808967" cy="808967"/>
            <a:chOff x="4091051" y="2017395"/>
            <a:chExt cx="953746" cy="953746"/>
          </a:xfrm>
        </p:grpSpPr>
        <p:sp>
          <p:nvSpPr>
            <p:cNvPr id="646" name="Google Shape;646;p28"/>
            <p:cNvSpPr/>
            <p:nvPr/>
          </p:nvSpPr>
          <p:spPr>
            <a:xfrm>
              <a:off x="4091051" y="2017395"/>
              <a:ext cx="953746" cy="953746"/>
            </a:xfrm>
            <a:custGeom>
              <a:avLst/>
              <a:gdLst/>
              <a:ahLst/>
              <a:cxnLst/>
              <a:rect l="l" t="t" r="r" b="b"/>
              <a:pathLst>
                <a:path w="6200" h="6200" extrusionOk="0">
                  <a:moveTo>
                    <a:pt x="3100" y="1"/>
                  </a:moveTo>
                  <a:cubicBezTo>
                    <a:pt x="1390" y="1"/>
                    <a:pt x="1" y="1390"/>
                    <a:pt x="1" y="3100"/>
                  </a:cubicBezTo>
                  <a:cubicBezTo>
                    <a:pt x="1" y="4810"/>
                    <a:pt x="1390" y="6199"/>
                    <a:pt x="3100" y="6199"/>
                  </a:cubicBezTo>
                  <a:cubicBezTo>
                    <a:pt x="4810" y="6199"/>
                    <a:pt x="6199" y="4810"/>
                    <a:pt x="6199" y="3100"/>
                  </a:cubicBezTo>
                  <a:cubicBezTo>
                    <a:pt x="6199" y="1390"/>
                    <a:pt x="4810" y="1"/>
                    <a:pt x="3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28"/>
            <p:cNvGrpSpPr/>
            <p:nvPr/>
          </p:nvGrpSpPr>
          <p:grpSpPr>
            <a:xfrm>
              <a:off x="4318258" y="2236296"/>
              <a:ext cx="522714" cy="449337"/>
              <a:chOff x="4318258" y="2236296"/>
              <a:chExt cx="522714" cy="449337"/>
            </a:xfrm>
          </p:grpSpPr>
          <p:sp>
            <p:nvSpPr>
              <p:cNvPr id="648" name="Google Shape;648;p28"/>
              <p:cNvSpPr/>
              <p:nvPr/>
            </p:nvSpPr>
            <p:spPr>
              <a:xfrm>
                <a:off x="4318258" y="2236296"/>
                <a:ext cx="522714" cy="449337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921" extrusionOk="0">
                    <a:moveTo>
                      <a:pt x="1432" y="134"/>
                    </a:moveTo>
                    <a:cubicBezTo>
                      <a:pt x="1443" y="134"/>
                      <a:pt x="1455" y="137"/>
                      <a:pt x="1465" y="142"/>
                    </a:cubicBezTo>
                    <a:cubicBezTo>
                      <a:pt x="1495" y="160"/>
                      <a:pt x="1506" y="200"/>
                      <a:pt x="1489" y="230"/>
                    </a:cubicBezTo>
                    <a:lnTo>
                      <a:pt x="963" y="930"/>
                    </a:lnTo>
                    <a:lnTo>
                      <a:pt x="823" y="930"/>
                    </a:lnTo>
                    <a:lnTo>
                      <a:pt x="1366" y="177"/>
                    </a:lnTo>
                    <a:lnTo>
                      <a:pt x="1372" y="171"/>
                    </a:lnTo>
                    <a:cubicBezTo>
                      <a:pt x="1384" y="147"/>
                      <a:pt x="1407" y="134"/>
                      <a:pt x="1432" y="134"/>
                    </a:cubicBezTo>
                    <a:close/>
                    <a:moveTo>
                      <a:pt x="1962" y="134"/>
                    </a:moveTo>
                    <a:cubicBezTo>
                      <a:pt x="1984" y="134"/>
                      <a:pt x="2008" y="147"/>
                      <a:pt x="2020" y="171"/>
                    </a:cubicBezTo>
                    <a:lnTo>
                      <a:pt x="2026" y="177"/>
                    </a:lnTo>
                    <a:lnTo>
                      <a:pt x="2574" y="930"/>
                    </a:lnTo>
                    <a:lnTo>
                      <a:pt x="2434" y="930"/>
                    </a:lnTo>
                    <a:lnTo>
                      <a:pt x="1903" y="230"/>
                    </a:lnTo>
                    <a:cubicBezTo>
                      <a:pt x="1886" y="200"/>
                      <a:pt x="1897" y="160"/>
                      <a:pt x="1932" y="142"/>
                    </a:cubicBezTo>
                    <a:cubicBezTo>
                      <a:pt x="1941" y="137"/>
                      <a:pt x="1951" y="134"/>
                      <a:pt x="1962" y="134"/>
                    </a:cubicBezTo>
                    <a:close/>
                    <a:moveTo>
                      <a:pt x="3129" y="1064"/>
                    </a:moveTo>
                    <a:cubicBezTo>
                      <a:pt x="3205" y="1064"/>
                      <a:pt x="3263" y="1123"/>
                      <a:pt x="3263" y="1198"/>
                    </a:cubicBezTo>
                    <a:cubicBezTo>
                      <a:pt x="3263" y="1268"/>
                      <a:pt x="3205" y="1327"/>
                      <a:pt x="3129" y="1327"/>
                    </a:cubicBezTo>
                    <a:lnTo>
                      <a:pt x="2493" y="1327"/>
                    </a:lnTo>
                    <a:cubicBezTo>
                      <a:pt x="2458" y="1327"/>
                      <a:pt x="2423" y="1356"/>
                      <a:pt x="2423" y="1397"/>
                    </a:cubicBezTo>
                    <a:cubicBezTo>
                      <a:pt x="2423" y="1432"/>
                      <a:pt x="2458" y="1461"/>
                      <a:pt x="2493" y="1461"/>
                    </a:cubicBezTo>
                    <a:lnTo>
                      <a:pt x="2983" y="1461"/>
                    </a:lnTo>
                    <a:cubicBezTo>
                      <a:pt x="2983" y="1473"/>
                      <a:pt x="2977" y="1479"/>
                      <a:pt x="2977" y="1490"/>
                    </a:cubicBezTo>
                    <a:lnTo>
                      <a:pt x="2749" y="2733"/>
                    </a:lnTo>
                    <a:cubicBezTo>
                      <a:pt x="2749" y="2768"/>
                      <a:pt x="2720" y="2792"/>
                      <a:pt x="2685" y="2792"/>
                    </a:cubicBezTo>
                    <a:lnTo>
                      <a:pt x="707" y="2792"/>
                    </a:lnTo>
                    <a:cubicBezTo>
                      <a:pt x="672" y="2792"/>
                      <a:pt x="648" y="2768"/>
                      <a:pt x="642" y="2733"/>
                    </a:cubicBezTo>
                    <a:lnTo>
                      <a:pt x="415" y="1490"/>
                    </a:lnTo>
                    <a:cubicBezTo>
                      <a:pt x="415" y="1484"/>
                      <a:pt x="409" y="1473"/>
                      <a:pt x="409" y="1461"/>
                    </a:cubicBezTo>
                    <a:lnTo>
                      <a:pt x="2201" y="1461"/>
                    </a:lnTo>
                    <a:cubicBezTo>
                      <a:pt x="2236" y="1461"/>
                      <a:pt x="2271" y="1432"/>
                      <a:pt x="2271" y="1397"/>
                    </a:cubicBezTo>
                    <a:cubicBezTo>
                      <a:pt x="2271" y="1362"/>
                      <a:pt x="2236" y="1327"/>
                      <a:pt x="2201" y="1327"/>
                    </a:cubicBezTo>
                    <a:lnTo>
                      <a:pt x="263" y="1327"/>
                    </a:lnTo>
                    <a:cubicBezTo>
                      <a:pt x="193" y="1327"/>
                      <a:pt x="129" y="1268"/>
                      <a:pt x="129" y="1198"/>
                    </a:cubicBezTo>
                    <a:cubicBezTo>
                      <a:pt x="129" y="1123"/>
                      <a:pt x="193" y="1064"/>
                      <a:pt x="263" y="1064"/>
                    </a:cubicBezTo>
                    <a:close/>
                    <a:moveTo>
                      <a:pt x="1433" y="1"/>
                    </a:moveTo>
                    <a:cubicBezTo>
                      <a:pt x="1363" y="1"/>
                      <a:pt x="1297" y="37"/>
                      <a:pt x="1261" y="101"/>
                    </a:cubicBezTo>
                    <a:lnTo>
                      <a:pt x="654" y="930"/>
                    </a:lnTo>
                    <a:lnTo>
                      <a:pt x="263" y="930"/>
                    </a:lnTo>
                    <a:cubicBezTo>
                      <a:pt x="117" y="930"/>
                      <a:pt x="0" y="1052"/>
                      <a:pt x="0" y="1198"/>
                    </a:cubicBezTo>
                    <a:cubicBezTo>
                      <a:pt x="0" y="1315"/>
                      <a:pt x="70" y="1414"/>
                      <a:pt x="176" y="1449"/>
                    </a:cubicBezTo>
                    <a:cubicBezTo>
                      <a:pt x="187" y="1455"/>
                      <a:pt x="205" y="1461"/>
                      <a:pt x="216" y="1461"/>
                    </a:cubicBezTo>
                    <a:lnTo>
                      <a:pt x="228" y="1461"/>
                    </a:lnTo>
                    <a:cubicBezTo>
                      <a:pt x="257" y="1467"/>
                      <a:pt x="281" y="1490"/>
                      <a:pt x="286" y="1519"/>
                    </a:cubicBezTo>
                    <a:lnTo>
                      <a:pt x="508" y="2757"/>
                    </a:lnTo>
                    <a:cubicBezTo>
                      <a:pt x="526" y="2856"/>
                      <a:pt x="607" y="2920"/>
                      <a:pt x="707" y="2920"/>
                    </a:cubicBezTo>
                    <a:lnTo>
                      <a:pt x="2685" y="2920"/>
                    </a:lnTo>
                    <a:cubicBezTo>
                      <a:pt x="2784" y="2920"/>
                      <a:pt x="2866" y="2856"/>
                      <a:pt x="2884" y="2757"/>
                    </a:cubicBezTo>
                    <a:lnTo>
                      <a:pt x="3105" y="1519"/>
                    </a:lnTo>
                    <a:cubicBezTo>
                      <a:pt x="3111" y="1490"/>
                      <a:pt x="3135" y="1467"/>
                      <a:pt x="3164" y="1461"/>
                    </a:cubicBezTo>
                    <a:lnTo>
                      <a:pt x="3170" y="1461"/>
                    </a:lnTo>
                    <a:cubicBezTo>
                      <a:pt x="3187" y="1461"/>
                      <a:pt x="3199" y="1455"/>
                      <a:pt x="3210" y="1449"/>
                    </a:cubicBezTo>
                    <a:cubicBezTo>
                      <a:pt x="3321" y="1414"/>
                      <a:pt x="3391" y="1315"/>
                      <a:pt x="3391" y="1198"/>
                    </a:cubicBezTo>
                    <a:cubicBezTo>
                      <a:pt x="3397" y="1052"/>
                      <a:pt x="3275" y="930"/>
                      <a:pt x="3129" y="930"/>
                    </a:cubicBezTo>
                    <a:lnTo>
                      <a:pt x="2738" y="930"/>
                    </a:lnTo>
                    <a:lnTo>
                      <a:pt x="2131" y="101"/>
                    </a:lnTo>
                    <a:cubicBezTo>
                      <a:pt x="2095" y="37"/>
                      <a:pt x="2029" y="1"/>
                      <a:pt x="1959" y="1"/>
                    </a:cubicBezTo>
                    <a:cubicBezTo>
                      <a:pt x="1927" y="1"/>
                      <a:pt x="1894" y="9"/>
                      <a:pt x="1862" y="25"/>
                    </a:cubicBezTo>
                    <a:cubicBezTo>
                      <a:pt x="1769" y="84"/>
                      <a:pt x="1734" y="200"/>
                      <a:pt x="1786" y="300"/>
                    </a:cubicBezTo>
                    <a:cubicBezTo>
                      <a:pt x="1786" y="300"/>
                      <a:pt x="1792" y="305"/>
                      <a:pt x="1792" y="305"/>
                    </a:cubicBezTo>
                    <a:lnTo>
                      <a:pt x="2265" y="930"/>
                    </a:lnTo>
                    <a:lnTo>
                      <a:pt x="1127" y="930"/>
                    </a:lnTo>
                    <a:lnTo>
                      <a:pt x="1600" y="305"/>
                    </a:lnTo>
                    <a:cubicBezTo>
                      <a:pt x="1600" y="305"/>
                      <a:pt x="1605" y="300"/>
                      <a:pt x="1605" y="300"/>
                    </a:cubicBezTo>
                    <a:cubicBezTo>
                      <a:pt x="1658" y="200"/>
                      <a:pt x="1623" y="84"/>
                      <a:pt x="1530" y="25"/>
                    </a:cubicBezTo>
                    <a:cubicBezTo>
                      <a:pt x="1498" y="9"/>
                      <a:pt x="1465" y="1"/>
                      <a:pt x="14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>
                <a:off x="4548080" y="2491501"/>
                <a:ext cx="62147" cy="14383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935" extrusionOk="0">
                    <a:moveTo>
                      <a:pt x="205" y="135"/>
                    </a:moveTo>
                    <a:cubicBezTo>
                      <a:pt x="240" y="135"/>
                      <a:pt x="269" y="164"/>
                      <a:pt x="269" y="199"/>
                    </a:cubicBezTo>
                    <a:lnTo>
                      <a:pt x="269" y="730"/>
                    </a:lnTo>
                    <a:cubicBezTo>
                      <a:pt x="269" y="771"/>
                      <a:pt x="240" y="800"/>
                      <a:pt x="205" y="800"/>
                    </a:cubicBezTo>
                    <a:cubicBezTo>
                      <a:pt x="164" y="800"/>
                      <a:pt x="135" y="771"/>
                      <a:pt x="135" y="730"/>
                    </a:cubicBezTo>
                    <a:lnTo>
                      <a:pt x="135" y="199"/>
                    </a:lnTo>
                    <a:cubicBezTo>
                      <a:pt x="135" y="164"/>
                      <a:pt x="164" y="135"/>
                      <a:pt x="205" y="135"/>
                    </a:cubicBezTo>
                    <a:close/>
                    <a:moveTo>
                      <a:pt x="205" y="0"/>
                    </a:moveTo>
                    <a:cubicBezTo>
                      <a:pt x="94" y="0"/>
                      <a:pt x="1" y="94"/>
                      <a:pt x="1" y="199"/>
                    </a:cubicBezTo>
                    <a:lnTo>
                      <a:pt x="1" y="730"/>
                    </a:lnTo>
                    <a:cubicBezTo>
                      <a:pt x="1" y="841"/>
                      <a:pt x="94" y="934"/>
                      <a:pt x="205" y="934"/>
                    </a:cubicBezTo>
                    <a:cubicBezTo>
                      <a:pt x="310" y="934"/>
                      <a:pt x="403" y="841"/>
                      <a:pt x="403" y="730"/>
                    </a:cubicBezTo>
                    <a:lnTo>
                      <a:pt x="403" y="199"/>
                    </a:lnTo>
                    <a:cubicBezTo>
                      <a:pt x="403" y="94"/>
                      <a:pt x="310" y="0"/>
                      <a:pt x="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4650377" y="2491501"/>
                <a:ext cx="61224" cy="142908"/>
              </a:xfrm>
              <a:custGeom>
                <a:avLst/>
                <a:gdLst/>
                <a:ahLst/>
                <a:cxnLst/>
                <a:rect l="l" t="t" r="r" b="b"/>
                <a:pathLst>
                  <a:path w="398" h="929" extrusionOk="0">
                    <a:moveTo>
                      <a:pt x="199" y="135"/>
                    </a:moveTo>
                    <a:cubicBezTo>
                      <a:pt x="234" y="135"/>
                      <a:pt x="269" y="164"/>
                      <a:pt x="269" y="199"/>
                    </a:cubicBezTo>
                    <a:lnTo>
                      <a:pt x="269" y="730"/>
                    </a:lnTo>
                    <a:cubicBezTo>
                      <a:pt x="269" y="771"/>
                      <a:pt x="234" y="800"/>
                      <a:pt x="199" y="800"/>
                    </a:cubicBezTo>
                    <a:cubicBezTo>
                      <a:pt x="164" y="800"/>
                      <a:pt x="135" y="771"/>
                      <a:pt x="135" y="730"/>
                    </a:cubicBezTo>
                    <a:lnTo>
                      <a:pt x="135" y="199"/>
                    </a:lnTo>
                    <a:cubicBezTo>
                      <a:pt x="135" y="164"/>
                      <a:pt x="164" y="135"/>
                      <a:pt x="199" y="135"/>
                    </a:cubicBezTo>
                    <a:close/>
                    <a:moveTo>
                      <a:pt x="199" y="0"/>
                    </a:moveTo>
                    <a:cubicBezTo>
                      <a:pt x="88" y="0"/>
                      <a:pt x="1" y="88"/>
                      <a:pt x="1" y="199"/>
                    </a:cubicBezTo>
                    <a:lnTo>
                      <a:pt x="1" y="730"/>
                    </a:lnTo>
                    <a:cubicBezTo>
                      <a:pt x="1" y="841"/>
                      <a:pt x="88" y="928"/>
                      <a:pt x="199" y="928"/>
                    </a:cubicBezTo>
                    <a:cubicBezTo>
                      <a:pt x="310" y="928"/>
                      <a:pt x="398" y="841"/>
                      <a:pt x="398" y="730"/>
                    </a:cubicBezTo>
                    <a:lnTo>
                      <a:pt x="398" y="199"/>
                    </a:lnTo>
                    <a:cubicBezTo>
                      <a:pt x="398" y="88"/>
                      <a:pt x="310" y="0"/>
                      <a:pt x="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4446706" y="2491501"/>
                <a:ext cx="61071" cy="143831"/>
              </a:xfrm>
              <a:custGeom>
                <a:avLst/>
                <a:gdLst/>
                <a:ahLst/>
                <a:cxnLst/>
                <a:rect l="l" t="t" r="r" b="b"/>
                <a:pathLst>
                  <a:path w="397" h="935" extrusionOk="0">
                    <a:moveTo>
                      <a:pt x="198" y="135"/>
                    </a:moveTo>
                    <a:cubicBezTo>
                      <a:pt x="233" y="135"/>
                      <a:pt x="263" y="164"/>
                      <a:pt x="263" y="199"/>
                    </a:cubicBezTo>
                    <a:lnTo>
                      <a:pt x="263" y="730"/>
                    </a:lnTo>
                    <a:cubicBezTo>
                      <a:pt x="263" y="771"/>
                      <a:pt x="233" y="800"/>
                      <a:pt x="198" y="800"/>
                    </a:cubicBezTo>
                    <a:cubicBezTo>
                      <a:pt x="163" y="800"/>
                      <a:pt x="128" y="771"/>
                      <a:pt x="128" y="730"/>
                    </a:cubicBezTo>
                    <a:lnTo>
                      <a:pt x="128" y="199"/>
                    </a:lnTo>
                    <a:cubicBezTo>
                      <a:pt x="128" y="164"/>
                      <a:pt x="163" y="135"/>
                      <a:pt x="198" y="135"/>
                    </a:cubicBezTo>
                    <a:close/>
                    <a:moveTo>
                      <a:pt x="198" y="0"/>
                    </a:moveTo>
                    <a:cubicBezTo>
                      <a:pt x="88" y="0"/>
                      <a:pt x="0" y="94"/>
                      <a:pt x="0" y="199"/>
                    </a:cubicBezTo>
                    <a:lnTo>
                      <a:pt x="0" y="730"/>
                    </a:lnTo>
                    <a:cubicBezTo>
                      <a:pt x="0" y="841"/>
                      <a:pt x="88" y="934"/>
                      <a:pt x="198" y="934"/>
                    </a:cubicBezTo>
                    <a:cubicBezTo>
                      <a:pt x="309" y="934"/>
                      <a:pt x="397" y="841"/>
                      <a:pt x="397" y="730"/>
                    </a:cubicBezTo>
                    <a:lnTo>
                      <a:pt x="397" y="199"/>
                    </a:lnTo>
                    <a:cubicBezTo>
                      <a:pt x="397" y="94"/>
                      <a:pt x="309" y="0"/>
                      <a:pt x="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2" name="Google Shape;652;p28"/>
          <p:cNvGrpSpPr/>
          <p:nvPr/>
        </p:nvGrpSpPr>
        <p:grpSpPr>
          <a:xfrm>
            <a:off x="3055355" y="2627918"/>
            <a:ext cx="808837" cy="808967"/>
            <a:chOff x="2783955" y="695441"/>
            <a:chExt cx="953592" cy="953746"/>
          </a:xfrm>
        </p:grpSpPr>
        <p:sp>
          <p:nvSpPr>
            <p:cNvPr id="653" name="Google Shape;653;p28"/>
            <p:cNvSpPr/>
            <p:nvPr/>
          </p:nvSpPr>
          <p:spPr>
            <a:xfrm>
              <a:off x="2783955" y="695441"/>
              <a:ext cx="953592" cy="953746"/>
            </a:xfrm>
            <a:custGeom>
              <a:avLst/>
              <a:gdLst/>
              <a:ahLst/>
              <a:cxnLst/>
              <a:rect l="l" t="t" r="r" b="b"/>
              <a:pathLst>
                <a:path w="6199" h="6200" extrusionOk="0">
                  <a:moveTo>
                    <a:pt x="3099" y="1"/>
                  </a:moveTo>
                  <a:cubicBezTo>
                    <a:pt x="1389" y="1"/>
                    <a:pt x="0" y="1390"/>
                    <a:pt x="0" y="3100"/>
                  </a:cubicBezTo>
                  <a:cubicBezTo>
                    <a:pt x="0" y="4810"/>
                    <a:pt x="1389" y="6199"/>
                    <a:pt x="3099" y="6199"/>
                  </a:cubicBezTo>
                  <a:cubicBezTo>
                    <a:pt x="4809" y="6199"/>
                    <a:pt x="6198" y="4810"/>
                    <a:pt x="6198" y="3100"/>
                  </a:cubicBezTo>
                  <a:cubicBezTo>
                    <a:pt x="6198" y="1390"/>
                    <a:pt x="4809" y="1"/>
                    <a:pt x="30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3028084" y="1002486"/>
              <a:ext cx="464259" cy="410572"/>
            </a:xfrm>
            <a:custGeom>
              <a:avLst/>
              <a:gdLst/>
              <a:ahLst/>
              <a:cxnLst/>
              <a:rect l="l" t="t" r="r" b="b"/>
              <a:pathLst>
                <a:path w="3018" h="2669" extrusionOk="0">
                  <a:moveTo>
                    <a:pt x="806" y="1"/>
                  </a:moveTo>
                  <a:cubicBezTo>
                    <a:pt x="578" y="1"/>
                    <a:pt x="374" y="94"/>
                    <a:pt x="222" y="264"/>
                  </a:cubicBezTo>
                  <a:cubicBezTo>
                    <a:pt x="82" y="427"/>
                    <a:pt x="1" y="643"/>
                    <a:pt x="1" y="871"/>
                  </a:cubicBezTo>
                  <a:cubicBezTo>
                    <a:pt x="1" y="1122"/>
                    <a:pt x="100" y="1355"/>
                    <a:pt x="310" y="1606"/>
                  </a:cubicBezTo>
                  <a:cubicBezTo>
                    <a:pt x="502" y="1828"/>
                    <a:pt x="771" y="2061"/>
                    <a:pt x="1086" y="2330"/>
                  </a:cubicBezTo>
                  <a:cubicBezTo>
                    <a:pt x="1203" y="2429"/>
                    <a:pt x="1320" y="2528"/>
                    <a:pt x="1448" y="2645"/>
                  </a:cubicBezTo>
                  <a:lnTo>
                    <a:pt x="1454" y="2645"/>
                  </a:lnTo>
                  <a:cubicBezTo>
                    <a:pt x="1471" y="2662"/>
                    <a:pt x="1489" y="2668"/>
                    <a:pt x="1512" y="2668"/>
                  </a:cubicBezTo>
                  <a:cubicBezTo>
                    <a:pt x="1536" y="2668"/>
                    <a:pt x="1553" y="2662"/>
                    <a:pt x="1571" y="2645"/>
                  </a:cubicBezTo>
                  <a:lnTo>
                    <a:pt x="1576" y="2645"/>
                  </a:lnTo>
                  <a:cubicBezTo>
                    <a:pt x="1705" y="2528"/>
                    <a:pt x="1822" y="2429"/>
                    <a:pt x="1938" y="2330"/>
                  </a:cubicBezTo>
                  <a:cubicBezTo>
                    <a:pt x="2043" y="2242"/>
                    <a:pt x="2137" y="2160"/>
                    <a:pt x="2230" y="2079"/>
                  </a:cubicBezTo>
                  <a:lnTo>
                    <a:pt x="2113" y="1950"/>
                  </a:lnTo>
                  <a:cubicBezTo>
                    <a:pt x="2020" y="2026"/>
                    <a:pt x="1927" y="2108"/>
                    <a:pt x="1827" y="2195"/>
                  </a:cubicBezTo>
                  <a:cubicBezTo>
                    <a:pt x="1728" y="2277"/>
                    <a:pt x="1623" y="2371"/>
                    <a:pt x="1512" y="2464"/>
                  </a:cubicBezTo>
                  <a:cubicBezTo>
                    <a:pt x="1407" y="2371"/>
                    <a:pt x="1302" y="2277"/>
                    <a:pt x="1203" y="2195"/>
                  </a:cubicBezTo>
                  <a:cubicBezTo>
                    <a:pt x="584" y="1670"/>
                    <a:pt x="181" y="1326"/>
                    <a:pt x="181" y="871"/>
                  </a:cubicBezTo>
                  <a:cubicBezTo>
                    <a:pt x="181" y="684"/>
                    <a:pt x="246" y="509"/>
                    <a:pt x="357" y="380"/>
                  </a:cubicBezTo>
                  <a:cubicBezTo>
                    <a:pt x="473" y="252"/>
                    <a:pt x="631" y="176"/>
                    <a:pt x="806" y="176"/>
                  </a:cubicBezTo>
                  <a:cubicBezTo>
                    <a:pt x="1051" y="176"/>
                    <a:pt x="1203" y="328"/>
                    <a:pt x="1296" y="456"/>
                  </a:cubicBezTo>
                  <a:cubicBezTo>
                    <a:pt x="1372" y="567"/>
                    <a:pt x="1413" y="678"/>
                    <a:pt x="1430" y="725"/>
                  </a:cubicBezTo>
                  <a:cubicBezTo>
                    <a:pt x="1442" y="760"/>
                    <a:pt x="1477" y="783"/>
                    <a:pt x="1512" y="783"/>
                  </a:cubicBezTo>
                  <a:cubicBezTo>
                    <a:pt x="1553" y="783"/>
                    <a:pt x="1588" y="760"/>
                    <a:pt x="1600" y="725"/>
                  </a:cubicBezTo>
                  <a:cubicBezTo>
                    <a:pt x="1611" y="678"/>
                    <a:pt x="1652" y="567"/>
                    <a:pt x="1734" y="456"/>
                  </a:cubicBezTo>
                  <a:cubicBezTo>
                    <a:pt x="1822" y="328"/>
                    <a:pt x="1979" y="176"/>
                    <a:pt x="2218" y="176"/>
                  </a:cubicBezTo>
                  <a:cubicBezTo>
                    <a:pt x="2393" y="176"/>
                    <a:pt x="2557" y="252"/>
                    <a:pt x="2668" y="380"/>
                  </a:cubicBezTo>
                  <a:cubicBezTo>
                    <a:pt x="2785" y="509"/>
                    <a:pt x="2843" y="684"/>
                    <a:pt x="2843" y="871"/>
                  </a:cubicBezTo>
                  <a:cubicBezTo>
                    <a:pt x="2843" y="1162"/>
                    <a:pt x="2674" y="1413"/>
                    <a:pt x="2393" y="1688"/>
                  </a:cubicBezTo>
                  <a:lnTo>
                    <a:pt x="2510" y="1816"/>
                  </a:lnTo>
                  <a:cubicBezTo>
                    <a:pt x="2586" y="1746"/>
                    <a:pt x="2656" y="1676"/>
                    <a:pt x="2714" y="1606"/>
                  </a:cubicBezTo>
                  <a:cubicBezTo>
                    <a:pt x="2925" y="1355"/>
                    <a:pt x="3018" y="1122"/>
                    <a:pt x="3018" y="871"/>
                  </a:cubicBezTo>
                  <a:cubicBezTo>
                    <a:pt x="3018" y="643"/>
                    <a:pt x="2942" y="427"/>
                    <a:pt x="2802" y="264"/>
                  </a:cubicBezTo>
                  <a:cubicBezTo>
                    <a:pt x="2650" y="94"/>
                    <a:pt x="2446" y="1"/>
                    <a:pt x="2218" y="1"/>
                  </a:cubicBezTo>
                  <a:cubicBezTo>
                    <a:pt x="1903" y="1"/>
                    <a:pt x="1699" y="194"/>
                    <a:pt x="1588" y="351"/>
                  </a:cubicBezTo>
                  <a:cubicBezTo>
                    <a:pt x="1559" y="392"/>
                    <a:pt x="1536" y="433"/>
                    <a:pt x="1512" y="474"/>
                  </a:cubicBezTo>
                  <a:cubicBezTo>
                    <a:pt x="1489" y="433"/>
                    <a:pt x="1465" y="392"/>
                    <a:pt x="1436" y="351"/>
                  </a:cubicBezTo>
                  <a:cubicBezTo>
                    <a:pt x="1325" y="194"/>
                    <a:pt x="1121" y="1"/>
                    <a:pt x="8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28"/>
          <p:cNvSpPr/>
          <p:nvPr/>
        </p:nvSpPr>
        <p:spPr>
          <a:xfrm>
            <a:off x="1274906" y="2387308"/>
            <a:ext cx="335066" cy="408264"/>
          </a:xfrm>
          <a:custGeom>
            <a:avLst/>
            <a:gdLst/>
            <a:ahLst/>
            <a:cxnLst/>
            <a:rect l="l" t="t" r="r" b="b"/>
            <a:pathLst>
              <a:path w="2568" h="3129" extrusionOk="0">
                <a:moveTo>
                  <a:pt x="1220" y="438"/>
                </a:moveTo>
                <a:lnTo>
                  <a:pt x="1220" y="1471"/>
                </a:lnTo>
                <a:lnTo>
                  <a:pt x="181" y="1471"/>
                </a:lnTo>
                <a:lnTo>
                  <a:pt x="181" y="438"/>
                </a:lnTo>
                <a:close/>
                <a:moveTo>
                  <a:pt x="2340" y="742"/>
                </a:moveTo>
                <a:lnTo>
                  <a:pt x="2148" y="1226"/>
                </a:lnTo>
                <a:cubicBezTo>
                  <a:pt x="2136" y="1250"/>
                  <a:pt x="2136" y="1273"/>
                  <a:pt x="2148" y="1296"/>
                </a:cubicBezTo>
                <a:lnTo>
                  <a:pt x="2340" y="1781"/>
                </a:lnTo>
                <a:lnTo>
                  <a:pt x="1231" y="1781"/>
                </a:lnTo>
                <a:lnTo>
                  <a:pt x="1377" y="1629"/>
                </a:lnTo>
                <a:cubicBezTo>
                  <a:pt x="1395" y="1611"/>
                  <a:pt x="1407" y="1588"/>
                  <a:pt x="1407" y="1565"/>
                </a:cubicBezTo>
                <a:lnTo>
                  <a:pt x="1407" y="742"/>
                </a:lnTo>
                <a:close/>
                <a:moveTo>
                  <a:pt x="93" y="1"/>
                </a:moveTo>
                <a:cubicBezTo>
                  <a:pt x="41" y="1"/>
                  <a:pt x="0" y="41"/>
                  <a:pt x="0" y="94"/>
                </a:cubicBezTo>
                <a:lnTo>
                  <a:pt x="0" y="3036"/>
                </a:lnTo>
                <a:cubicBezTo>
                  <a:pt x="0" y="3088"/>
                  <a:pt x="41" y="3129"/>
                  <a:pt x="93" y="3129"/>
                </a:cubicBezTo>
                <a:cubicBezTo>
                  <a:pt x="140" y="3129"/>
                  <a:pt x="187" y="3088"/>
                  <a:pt x="187" y="3036"/>
                </a:cubicBezTo>
                <a:lnTo>
                  <a:pt x="187" y="1658"/>
                </a:lnTo>
                <a:lnTo>
                  <a:pt x="916" y="1658"/>
                </a:lnTo>
                <a:lnTo>
                  <a:pt x="916" y="1868"/>
                </a:lnTo>
                <a:cubicBezTo>
                  <a:pt x="916" y="1921"/>
                  <a:pt x="957" y="1962"/>
                  <a:pt x="1010" y="1962"/>
                </a:cubicBezTo>
                <a:lnTo>
                  <a:pt x="2475" y="1962"/>
                </a:lnTo>
                <a:cubicBezTo>
                  <a:pt x="2504" y="1962"/>
                  <a:pt x="2533" y="1944"/>
                  <a:pt x="2550" y="1921"/>
                </a:cubicBezTo>
                <a:cubicBezTo>
                  <a:pt x="2568" y="1897"/>
                  <a:pt x="2568" y="1862"/>
                  <a:pt x="2556" y="1839"/>
                </a:cubicBezTo>
                <a:lnTo>
                  <a:pt x="2329" y="1261"/>
                </a:lnTo>
                <a:lnTo>
                  <a:pt x="2556" y="683"/>
                </a:lnTo>
                <a:cubicBezTo>
                  <a:pt x="2568" y="654"/>
                  <a:pt x="2568" y="625"/>
                  <a:pt x="2550" y="596"/>
                </a:cubicBezTo>
                <a:cubicBezTo>
                  <a:pt x="2533" y="573"/>
                  <a:pt x="2504" y="555"/>
                  <a:pt x="2475" y="555"/>
                </a:cubicBezTo>
                <a:lnTo>
                  <a:pt x="1407" y="555"/>
                </a:lnTo>
                <a:lnTo>
                  <a:pt x="1407" y="345"/>
                </a:lnTo>
                <a:cubicBezTo>
                  <a:pt x="1407" y="292"/>
                  <a:pt x="1366" y="252"/>
                  <a:pt x="1313" y="252"/>
                </a:cubicBezTo>
                <a:lnTo>
                  <a:pt x="181" y="252"/>
                </a:lnTo>
                <a:lnTo>
                  <a:pt x="181" y="94"/>
                </a:lnTo>
                <a:cubicBezTo>
                  <a:pt x="181" y="41"/>
                  <a:pt x="140" y="1"/>
                  <a:pt x="9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28"/>
          <p:cNvGrpSpPr/>
          <p:nvPr/>
        </p:nvGrpSpPr>
        <p:grpSpPr>
          <a:xfrm>
            <a:off x="7717432" y="2387692"/>
            <a:ext cx="287181" cy="407481"/>
            <a:chOff x="7541382" y="2240392"/>
            <a:chExt cx="287181" cy="407481"/>
          </a:xfrm>
        </p:grpSpPr>
        <p:sp>
          <p:nvSpPr>
            <p:cNvPr id="657" name="Google Shape;657;p28"/>
            <p:cNvSpPr/>
            <p:nvPr/>
          </p:nvSpPr>
          <p:spPr>
            <a:xfrm>
              <a:off x="7541382" y="2240392"/>
              <a:ext cx="287181" cy="407481"/>
            </a:xfrm>
            <a:custGeom>
              <a:avLst/>
              <a:gdLst/>
              <a:ahLst/>
              <a:cxnLst/>
              <a:rect l="l" t="t" r="r" b="b"/>
              <a:pathLst>
                <a:path w="2201" h="3123" extrusionOk="0">
                  <a:moveTo>
                    <a:pt x="1097" y="181"/>
                  </a:moveTo>
                  <a:cubicBezTo>
                    <a:pt x="1605" y="181"/>
                    <a:pt x="2019" y="590"/>
                    <a:pt x="2019" y="1097"/>
                  </a:cubicBezTo>
                  <a:cubicBezTo>
                    <a:pt x="2019" y="1261"/>
                    <a:pt x="1973" y="1424"/>
                    <a:pt x="1885" y="1564"/>
                  </a:cubicBezTo>
                  <a:lnTo>
                    <a:pt x="1115" y="2860"/>
                  </a:lnTo>
                  <a:lnTo>
                    <a:pt x="321" y="1582"/>
                  </a:lnTo>
                  <a:cubicBezTo>
                    <a:pt x="234" y="1436"/>
                    <a:pt x="181" y="1267"/>
                    <a:pt x="181" y="1097"/>
                  </a:cubicBezTo>
                  <a:cubicBezTo>
                    <a:pt x="181" y="590"/>
                    <a:pt x="595" y="181"/>
                    <a:pt x="1097" y="181"/>
                  </a:cubicBezTo>
                  <a:close/>
                  <a:moveTo>
                    <a:pt x="1103" y="0"/>
                  </a:moveTo>
                  <a:cubicBezTo>
                    <a:pt x="496" y="0"/>
                    <a:pt x="0" y="490"/>
                    <a:pt x="0" y="1097"/>
                  </a:cubicBezTo>
                  <a:cubicBezTo>
                    <a:pt x="0" y="1302"/>
                    <a:pt x="58" y="1500"/>
                    <a:pt x="163" y="1675"/>
                  </a:cubicBezTo>
                  <a:lnTo>
                    <a:pt x="1039" y="3082"/>
                  </a:lnTo>
                  <a:cubicBezTo>
                    <a:pt x="1056" y="3111"/>
                    <a:pt x="1086" y="3123"/>
                    <a:pt x="1115" y="3123"/>
                  </a:cubicBezTo>
                  <a:cubicBezTo>
                    <a:pt x="1150" y="3123"/>
                    <a:pt x="1179" y="3105"/>
                    <a:pt x="1197" y="3082"/>
                  </a:cubicBezTo>
                  <a:lnTo>
                    <a:pt x="2043" y="1658"/>
                  </a:lnTo>
                  <a:cubicBezTo>
                    <a:pt x="2148" y="1488"/>
                    <a:pt x="2200" y="1296"/>
                    <a:pt x="2200" y="1097"/>
                  </a:cubicBezTo>
                  <a:cubicBezTo>
                    <a:pt x="2200" y="490"/>
                    <a:pt x="1704" y="0"/>
                    <a:pt x="1103" y="0"/>
                  </a:cubicBezTo>
                  <a:close/>
                </a:path>
              </a:pathLst>
            </a:custGeom>
            <a:solidFill>
              <a:srgbClr val="0303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7612883" y="2311893"/>
              <a:ext cx="144047" cy="143395"/>
            </a:xfrm>
            <a:custGeom>
              <a:avLst/>
              <a:gdLst/>
              <a:ahLst/>
              <a:cxnLst/>
              <a:rect l="l" t="t" r="r" b="b"/>
              <a:pathLst>
                <a:path w="1104" h="1099" extrusionOk="0">
                  <a:moveTo>
                    <a:pt x="555" y="182"/>
                  </a:moveTo>
                  <a:cubicBezTo>
                    <a:pt x="754" y="182"/>
                    <a:pt x="917" y="345"/>
                    <a:pt x="917" y="549"/>
                  </a:cubicBezTo>
                  <a:cubicBezTo>
                    <a:pt x="917" y="748"/>
                    <a:pt x="759" y="917"/>
                    <a:pt x="555" y="917"/>
                  </a:cubicBezTo>
                  <a:cubicBezTo>
                    <a:pt x="351" y="917"/>
                    <a:pt x="187" y="754"/>
                    <a:pt x="187" y="549"/>
                  </a:cubicBezTo>
                  <a:cubicBezTo>
                    <a:pt x="187" y="345"/>
                    <a:pt x="351" y="182"/>
                    <a:pt x="555" y="182"/>
                  </a:cubicBezTo>
                  <a:close/>
                  <a:moveTo>
                    <a:pt x="555" y="1"/>
                  </a:moveTo>
                  <a:cubicBezTo>
                    <a:pt x="252" y="1"/>
                    <a:pt x="1" y="246"/>
                    <a:pt x="1" y="549"/>
                  </a:cubicBezTo>
                  <a:cubicBezTo>
                    <a:pt x="1" y="853"/>
                    <a:pt x="246" y="1098"/>
                    <a:pt x="555" y="1098"/>
                  </a:cubicBezTo>
                  <a:cubicBezTo>
                    <a:pt x="864" y="1098"/>
                    <a:pt x="1104" y="847"/>
                    <a:pt x="1104" y="549"/>
                  </a:cubicBezTo>
                  <a:cubicBezTo>
                    <a:pt x="1104" y="246"/>
                    <a:pt x="853" y="1"/>
                    <a:pt x="555" y="1"/>
                  </a:cubicBezTo>
                  <a:close/>
                </a:path>
              </a:pathLst>
            </a:custGeom>
            <a:solidFill>
              <a:srgbClr val="0303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28"/>
          <p:cNvSpPr/>
          <p:nvPr/>
        </p:nvSpPr>
        <p:spPr>
          <a:xfrm>
            <a:off x="2354661" y="2355342"/>
            <a:ext cx="130" cy="1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lose/>
              </a:path>
            </a:pathLst>
          </a:custGeom>
          <a:noFill/>
          <a:ln w="2775" cap="rnd" cmpd="sng">
            <a:solidFill>
              <a:srgbClr val="FFFFFF"/>
            </a:solidFill>
            <a:prstDash val="solid"/>
            <a:miter lim="58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8"/>
          <p:cNvSpPr/>
          <p:nvPr/>
        </p:nvSpPr>
        <p:spPr>
          <a:xfrm>
            <a:off x="4583599" y="2355342"/>
            <a:ext cx="130" cy="1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lose/>
              </a:path>
            </a:pathLst>
          </a:custGeom>
          <a:noFill/>
          <a:ln w="2775" cap="rnd" cmpd="sng">
            <a:solidFill>
              <a:srgbClr val="FFFFFF"/>
            </a:solidFill>
            <a:prstDash val="solid"/>
            <a:miter lim="58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6785137" y="2355342"/>
            <a:ext cx="130" cy="1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lose/>
              </a:path>
            </a:pathLst>
          </a:custGeom>
          <a:noFill/>
          <a:ln w="2775" cap="rnd" cmpd="sng">
            <a:solidFill>
              <a:srgbClr val="FFFFFF"/>
            </a:solidFill>
            <a:prstDash val="solid"/>
            <a:miter lim="58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8"/>
          <p:cNvSpPr/>
          <p:nvPr/>
        </p:nvSpPr>
        <p:spPr>
          <a:xfrm>
            <a:off x="6730337" y="2322592"/>
            <a:ext cx="51930" cy="15396"/>
          </a:xfrm>
          <a:custGeom>
            <a:avLst/>
            <a:gdLst/>
            <a:ahLst/>
            <a:cxnLst/>
            <a:rect l="l" t="t" r="r" b="b"/>
            <a:pathLst>
              <a:path w="398" h="118" extrusionOk="0">
                <a:moveTo>
                  <a:pt x="397" y="117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8"/>
          <p:cNvSpPr/>
          <p:nvPr/>
        </p:nvSpPr>
        <p:spPr>
          <a:xfrm>
            <a:off x="6778353" y="2247959"/>
            <a:ext cx="3914" cy="130"/>
          </a:xfrm>
          <a:custGeom>
            <a:avLst/>
            <a:gdLst/>
            <a:ahLst/>
            <a:cxnLst/>
            <a:rect l="l" t="t" r="r" b="b"/>
            <a:pathLst>
              <a:path w="30" h="1" extrusionOk="0">
                <a:moveTo>
                  <a:pt x="0" y="1"/>
                </a:moveTo>
                <a:lnTo>
                  <a:pt x="29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8"/>
          <p:cNvSpPr/>
          <p:nvPr/>
        </p:nvSpPr>
        <p:spPr>
          <a:xfrm>
            <a:off x="6788138" y="2324158"/>
            <a:ext cx="52713" cy="13831"/>
          </a:xfrm>
          <a:custGeom>
            <a:avLst/>
            <a:gdLst/>
            <a:ahLst/>
            <a:cxnLst/>
            <a:rect l="l" t="t" r="r" b="b"/>
            <a:pathLst>
              <a:path w="404" h="106" extrusionOk="0">
                <a:moveTo>
                  <a:pt x="1" y="105"/>
                </a:moveTo>
                <a:lnTo>
                  <a:pt x="40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8"/>
          <p:cNvSpPr/>
          <p:nvPr/>
        </p:nvSpPr>
        <p:spPr>
          <a:xfrm>
            <a:off x="6788138" y="2247959"/>
            <a:ext cx="4045" cy="130"/>
          </a:xfrm>
          <a:custGeom>
            <a:avLst/>
            <a:gdLst/>
            <a:ahLst/>
            <a:cxnLst/>
            <a:rect l="l" t="t" r="r" b="b"/>
            <a:pathLst>
              <a:path w="31" h="1" extrusionOk="0">
                <a:moveTo>
                  <a:pt x="30" y="1"/>
                </a:moveTo>
                <a:lnTo>
                  <a:pt x="1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8"/>
          <p:cNvSpPr/>
          <p:nvPr/>
        </p:nvSpPr>
        <p:spPr>
          <a:xfrm>
            <a:off x="6730337" y="2322592"/>
            <a:ext cx="51930" cy="15396"/>
          </a:xfrm>
          <a:custGeom>
            <a:avLst/>
            <a:gdLst/>
            <a:ahLst/>
            <a:cxnLst/>
            <a:rect l="l" t="t" r="r" b="b"/>
            <a:pathLst>
              <a:path w="398" h="118" extrusionOk="0">
                <a:moveTo>
                  <a:pt x="397" y="117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8"/>
          <p:cNvSpPr/>
          <p:nvPr/>
        </p:nvSpPr>
        <p:spPr>
          <a:xfrm>
            <a:off x="6778353" y="2247959"/>
            <a:ext cx="3914" cy="130"/>
          </a:xfrm>
          <a:custGeom>
            <a:avLst/>
            <a:gdLst/>
            <a:ahLst/>
            <a:cxnLst/>
            <a:rect l="l" t="t" r="r" b="b"/>
            <a:pathLst>
              <a:path w="30" h="1" extrusionOk="0">
                <a:moveTo>
                  <a:pt x="0" y="1"/>
                </a:moveTo>
                <a:lnTo>
                  <a:pt x="29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8"/>
          <p:cNvSpPr/>
          <p:nvPr/>
        </p:nvSpPr>
        <p:spPr>
          <a:xfrm>
            <a:off x="6788138" y="2324158"/>
            <a:ext cx="52713" cy="13831"/>
          </a:xfrm>
          <a:custGeom>
            <a:avLst/>
            <a:gdLst/>
            <a:ahLst/>
            <a:cxnLst/>
            <a:rect l="l" t="t" r="r" b="b"/>
            <a:pathLst>
              <a:path w="404" h="106" extrusionOk="0">
                <a:moveTo>
                  <a:pt x="1" y="105"/>
                </a:moveTo>
                <a:lnTo>
                  <a:pt x="40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8"/>
          <p:cNvSpPr/>
          <p:nvPr/>
        </p:nvSpPr>
        <p:spPr>
          <a:xfrm>
            <a:off x="6788138" y="2247959"/>
            <a:ext cx="4045" cy="130"/>
          </a:xfrm>
          <a:custGeom>
            <a:avLst/>
            <a:gdLst/>
            <a:ahLst/>
            <a:cxnLst/>
            <a:rect l="l" t="t" r="r" b="b"/>
            <a:pathLst>
              <a:path w="31" h="1" extrusionOk="0">
                <a:moveTo>
                  <a:pt x="30" y="1"/>
                </a:moveTo>
                <a:lnTo>
                  <a:pt x="1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8"/>
          <p:cNvSpPr/>
          <p:nvPr/>
        </p:nvSpPr>
        <p:spPr>
          <a:xfrm>
            <a:off x="6730337" y="2322592"/>
            <a:ext cx="51930" cy="15396"/>
          </a:xfrm>
          <a:custGeom>
            <a:avLst/>
            <a:gdLst/>
            <a:ahLst/>
            <a:cxnLst/>
            <a:rect l="l" t="t" r="r" b="b"/>
            <a:pathLst>
              <a:path w="398" h="118" extrusionOk="0">
                <a:moveTo>
                  <a:pt x="397" y="117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8"/>
          <p:cNvSpPr/>
          <p:nvPr/>
        </p:nvSpPr>
        <p:spPr>
          <a:xfrm>
            <a:off x="6778353" y="2247959"/>
            <a:ext cx="3914" cy="130"/>
          </a:xfrm>
          <a:custGeom>
            <a:avLst/>
            <a:gdLst/>
            <a:ahLst/>
            <a:cxnLst/>
            <a:rect l="l" t="t" r="r" b="b"/>
            <a:pathLst>
              <a:path w="30" h="1" extrusionOk="0">
                <a:moveTo>
                  <a:pt x="0" y="1"/>
                </a:moveTo>
                <a:lnTo>
                  <a:pt x="29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8"/>
          <p:cNvSpPr/>
          <p:nvPr/>
        </p:nvSpPr>
        <p:spPr>
          <a:xfrm>
            <a:off x="6788138" y="2324158"/>
            <a:ext cx="52713" cy="13831"/>
          </a:xfrm>
          <a:custGeom>
            <a:avLst/>
            <a:gdLst/>
            <a:ahLst/>
            <a:cxnLst/>
            <a:rect l="l" t="t" r="r" b="b"/>
            <a:pathLst>
              <a:path w="404" h="106" extrusionOk="0">
                <a:moveTo>
                  <a:pt x="1" y="105"/>
                </a:moveTo>
                <a:lnTo>
                  <a:pt x="40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8"/>
          <p:cNvSpPr/>
          <p:nvPr/>
        </p:nvSpPr>
        <p:spPr>
          <a:xfrm>
            <a:off x="6788138" y="2247959"/>
            <a:ext cx="4045" cy="130"/>
          </a:xfrm>
          <a:custGeom>
            <a:avLst/>
            <a:gdLst/>
            <a:ahLst/>
            <a:cxnLst/>
            <a:rect l="l" t="t" r="r" b="b"/>
            <a:pathLst>
              <a:path w="31" h="1" extrusionOk="0">
                <a:moveTo>
                  <a:pt x="30" y="1"/>
                </a:moveTo>
                <a:lnTo>
                  <a:pt x="1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8"/>
          <p:cNvSpPr/>
          <p:nvPr/>
        </p:nvSpPr>
        <p:spPr>
          <a:xfrm>
            <a:off x="5191753" y="2601420"/>
            <a:ext cx="934480" cy="867284"/>
          </a:xfrm>
          <a:custGeom>
            <a:avLst/>
            <a:gdLst/>
            <a:ahLst/>
            <a:cxnLst/>
            <a:rect l="l" t="t" r="r" b="b"/>
            <a:pathLst>
              <a:path w="7162" h="6647" extrusionOk="0">
                <a:moveTo>
                  <a:pt x="3579" y="0"/>
                </a:moveTo>
                <a:cubicBezTo>
                  <a:pt x="1986" y="0"/>
                  <a:pt x="581" y="1149"/>
                  <a:pt x="304" y="2772"/>
                </a:cubicBezTo>
                <a:cubicBezTo>
                  <a:pt x="0" y="4581"/>
                  <a:pt x="1220" y="6297"/>
                  <a:pt x="3029" y="6601"/>
                </a:cubicBezTo>
                <a:cubicBezTo>
                  <a:pt x="3215" y="6632"/>
                  <a:pt x="3401" y="6647"/>
                  <a:pt x="3583" y="6647"/>
                </a:cubicBezTo>
                <a:cubicBezTo>
                  <a:pt x="5177" y="6647"/>
                  <a:pt x="6586" y="5498"/>
                  <a:pt x="6858" y="3875"/>
                </a:cubicBezTo>
                <a:cubicBezTo>
                  <a:pt x="7162" y="2066"/>
                  <a:pt x="5942" y="356"/>
                  <a:pt x="4132" y="46"/>
                </a:cubicBezTo>
                <a:cubicBezTo>
                  <a:pt x="3946" y="15"/>
                  <a:pt x="3761" y="0"/>
                  <a:pt x="357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8"/>
          <p:cNvSpPr/>
          <p:nvPr/>
        </p:nvSpPr>
        <p:spPr>
          <a:xfrm>
            <a:off x="5166571" y="2580283"/>
            <a:ext cx="991629" cy="904209"/>
          </a:xfrm>
          <a:custGeom>
            <a:avLst/>
            <a:gdLst/>
            <a:ahLst/>
            <a:cxnLst/>
            <a:rect l="l" t="t" r="r" b="b"/>
            <a:pathLst>
              <a:path w="7600" h="6930" extrusionOk="0">
                <a:moveTo>
                  <a:pt x="3797" y="0"/>
                </a:moveTo>
                <a:cubicBezTo>
                  <a:pt x="2215" y="0"/>
                  <a:pt x="784" y="1095"/>
                  <a:pt x="421" y="2706"/>
                </a:cubicBezTo>
                <a:cubicBezTo>
                  <a:pt x="1" y="4568"/>
                  <a:pt x="1174" y="6424"/>
                  <a:pt x="3041" y="6844"/>
                </a:cubicBezTo>
                <a:cubicBezTo>
                  <a:pt x="3298" y="6902"/>
                  <a:pt x="3554" y="6930"/>
                  <a:pt x="3805" y="6930"/>
                </a:cubicBezTo>
                <a:cubicBezTo>
                  <a:pt x="5390" y="6930"/>
                  <a:pt x="6817" y="5835"/>
                  <a:pt x="7179" y="4224"/>
                </a:cubicBezTo>
                <a:cubicBezTo>
                  <a:pt x="7600" y="2356"/>
                  <a:pt x="6427" y="506"/>
                  <a:pt x="4559" y="86"/>
                </a:cubicBezTo>
                <a:cubicBezTo>
                  <a:pt x="4304" y="28"/>
                  <a:pt x="4048" y="0"/>
                  <a:pt x="37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8"/>
          <p:cNvSpPr/>
          <p:nvPr/>
        </p:nvSpPr>
        <p:spPr>
          <a:xfrm>
            <a:off x="5258035" y="2627907"/>
            <a:ext cx="808830" cy="808961"/>
          </a:xfrm>
          <a:custGeom>
            <a:avLst/>
            <a:gdLst/>
            <a:ahLst/>
            <a:cxnLst/>
            <a:rect l="l" t="t" r="r" b="b"/>
            <a:pathLst>
              <a:path w="6199" h="6200" extrusionOk="0">
                <a:moveTo>
                  <a:pt x="3099" y="1"/>
                </a:moveTo>
                <a:cubicBezTo>
                  <a:pt x="1389" y="1"/>
                  <a:pt x="0" y="1390"/>
                  <a:pt x="0" y="3100"/>
                </a:cubicBezTo>
                <a:cubicBezTo>
                  <a:pt x="0" y="4810"/>
                  <a:pt x="1389" y="6199"/>
                  <a:pt x="3099" y="6199"/>
                </a:cubicBezTo>
                <a:cubicBezTo>
                  <a:pt x="4809" y="6199"/>
                  <a:pt x="6198" y="4810"/>
                  <a:pt x="6198" y="3100"/>
                </a:cubicBezTo>
                <a:cubicBezTo>
                  <a:pt x="6198" y="1390"/>
                  <a:pt x="4809" y="1"/>
                  <a:pt x="30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8"/>
          <p:cNvSpPr/>
          <p:nvPr/>
        </p:nvSpPr>
        <p:spPr>
          <a:xfrm>
            <a:off x="5455572" y="2834064"/>
            <a:ext cx="413614" cy="396652"/>
          </a:xfrm>
          <a:custGeom>
            <a:avLst/>
            <a:gdLst/>
            <a:ahLst/>
            <a:cxnLst/>
            <a:rect l="l" t="t" r="r" b="b"/>
            <a:pathLst>
              <a:path w="3170" h="3040" extrusionOk="0">
                <a:moveTo>
                  <a:pt x="1395" y="180"/>
                </a:moveTo>
                <a:lnTo>
                  <a:pt x="1716" y="501"/>
                </a:lnTo>
                <a:lnTo>
                  <a:pt x="1430" y="787"/>
                </a:lnTo>
                <a:lnTo>
                  <a:pt x="1109" y="466"/>
                </a:lnTo>
                <a:lnTo>
                  <a:pt x="1395" y="180"/>
                </a:lnTo>
                <a:close/>
                <a:moveTo>
                  <a:pt x="2667" y="1446"/>
                </a:moveTo>
                <a:lnTo>
                  <a:pt x="2988" y="1767"/>
                </a:lnTo>
                <a:lnTo>
                  <a:pt x="2702" y="2059"/>
                </a:lnTo>
                <a:lnTo>
                  <a:pt x="2381" y="1738"/>
                </a:lnTo>
                <a:lnTo>
                  <a:pt x="2667" y="1446"/>
                </a:lnTo>
                <a:close/>
                <a:moveTo>
                  <a:pt x="1004" y="565"/>
                </a:moveTo>
                <a:lnTo>
                  <a:pt x="1331" y="886"/>
                </a:lnTo>
                <a:lnTo>
                  <a:pt x="922" y="1294"/>
                </a:lnTo>
                <a:cubicBezTo>
                  <a:pt x="677" y="1540"/>
                  <a:pt x="660" y="1925"/>
                  <a:pt x="875" y="2193"/>
                </a:cubicBezTo>
                <a:lnTo>
                  <a:pt x="554" y="2514"/>
                </a:lnTo>
                <a:cubicBezTo>
                  <a:pt x="163" y="2071"/>
                  <a:pt x="181" y="1394"/>
                  <a:pt x="601" y="973"/>
                </a:cubicBezTo>
                <a:lnTo>
                  <a:pt x="1004" y="565"/>
                </a:lnTo>
                <a:close/>
                <a:moveTo>
                  <a:pt x="1396" y="0"/>
                </a:moveTo>
                <a:cubicBezTo>
                  <a:pt x="1377" y="0"/>
                  <a:pt x="1360" y="7"/>
                  <a:pt x="1348" y="22"/>
                </a:cubicBezTo>
                <a:lnTo>
                  <a:pt x="957" y="413"/>
                </a:lnTo>
                <a:lnTo>
                  <a:pt x="496" y="868"/>
                </a:lnTo>
                <a:cubicBezTo>
                  <a:pt x="0" y="1364"/>
                  <a:pt x="0" y="2170"/>
                  <a:pt x="496" y="2666"/>
                </a:cubicBezTo>
                <a:cubicBezTo>
                  <a:pt x="735" y="2911"/>
                  <a:pt x="1056" y="3040"/>
                  <a:pt x="1395" y="3040"/>
                </a:cubicBezTo>
                <a:cubicBezTo>
                  <a:pt x="1733" y="3040"/>
                  <a:pt x="2054" y="2905"/>
                  <a:pt x="2294" y="2666"/>
                </a:cubicBezTo>
                <a:cubicBezTo>
                  <a:pt x="2323" y="2643"/>
                  <a:pt x="2323" y="2596"/>
                  <a:pt x="2294" y="2567"/>
                </a:cubicBezTo>
                <a:cubicBezTo>
                  <a:pt x="2279" y="2552"/>
                  <a:pt x="2262" y="2545"/>
                  <a:pt x="2244" y="2545"/>
                </a:cubicBezTo>
                <a:cubicBezTo>
                  <a:pt x="2227" y="2545"/>
                  <a:pt x="2209" y="2552"/>
                  <a:pt x="2194" y="2567"/>
                </a:cubicBezTo>
                <a:cubicBezTo>
                  <a:pt x="1979" y="2777"/>
                  <a:pt x="1698" y="2894"/>
                  <a:pt x="1395" y="2894"/>
                </a:cubicBezTo>
                <a:cubicBezTo>
                  <a:pt x="1121" y="2894"/>
                  <a:pt x="858" y="2794"/>
                  <a:pt x="654" y="2613"/>
                </a:cubicBezTo>
                <a:lnTo>
                  <a:pt x="975" y="2292"/>
                </a:lnTo>
                <a:cubicBezTo>
                  <a:pt x="1098" y="2391"/>
                  <a:pt x="1249" y="2441"/>
                  <a:pt x="1400" y="2441"/>
                </a:cubicBezTo>
                <a:cubicBezTo>
                  <a:pt x="1571" y="2441"/>
                  <a:pt x="1743" y="2376"/>
                  <a:pt x="1873" y="2246"/>
                </a:cubicBezTo>
                <a:lnTo>
                  <a:pt x="2276" y="1837"/>
                </a:lnTo>
                <a:lnTo>
                  <a:pt x="2597" y="2158"/>
                </a:lnTo>
                <a:lnTo>
                  <a:pt x="2381" y="2374"/>
                </a:lnTo>
                <a:cubicBezTo>
                  <a:pt x="2358" y="2403"/>
                  <a:pt x="2358" y="2450"/>
                  <a:pt x="2381" y="2479"/>
                </a:cubicBezTo>
                <a:cubicBezTo>
                  <a:pt x="2396" y="2494"/>
                  <a:pt x="2415" y="2501"/>
                  <a:pt x="2434" y="2501"/>
                </a:cubicBezTo>
                <a:cubicBezTo>
                  <a:pt x="2453" y="2501"/>
                  <a:pt x="2472" y="2494"/>
                  <a:pt x="2486" y="2479"/>
                </a:cubicBezTo>
                <a:lnTo>
                  <a:pt x="3146" y="1820"/>
                </a:lnTo>
                <a:cubicBezTo>
                  <a:pt x="3169" y="1791"/>
                  <a:pt x="3169" y="1744"/>
                  <a:pt x="3146" y="1720"/>
                </a:cubicBezTo>
                <a:lnTo>
                  <a:pt x="2720" y="1294"/>
                </a:lnTo>
                <a:cubicBezTo>
                  <a:pt x="2705" y="1280"/>
                  <a:pt x="2686" y="1273"/>
                  <a:pt x="2667" y="1273"/>
                </a:cubicBezTo>
                <a:cubicBezTo>
                  <a:pt x="2648" y="1273"/>
                  <a:pt x="2629" y="1280"/>
                  <a:pt x="2615" y="1294"/>
                </a:cubicBezTo>
                <a:lnTo>
                  <a:pt x="1768" y="2141"/>
                </a:lnTo>
                <a:cubicBezTo>
                  <a:pt x="1666" y="2246"/>
                  <a:pt x="1532" y="2298"/>
                  <a:pt x="1397" y="2298"/>
                </a:cubicBezTo>
                <a:cubicBezTo>
                  <a:pt x="1262" y="2298"/>
                  <a:pt x="1126" y="2246"/>
                  <a:pt x="1021" y="2141"/>
                </a:cubicBezTo>
                <a:cubicBezTo>
                  <a:pt x="817" y="1936"/>
                  <a:pt x="817" y="1604"/>
                  <a:pt x="1021" y="1399"/>
                </a:cubicBezTo>
                <a:lnTo>
                  <a:pt x="1873" y="547"/>
                </a:lnTo>
                <a:cubicBezTo>
                  <a:pt x="1903" y="518"/>
                  <a:pt x="1903" y="477"/>
                  <a:pt x="1873" y="448"/>
                </a:cubicBezTo>
                <a:lnTo>
                  <a:pt x="1447" y="22"/>
                </a:lnTo>
                <a:cubicBezTo>
                  <a:pt x="1433" y="7"/>
                  <a:pt x="1414" y="0"/>
                  <a:pt x="13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>
            <a:off x="2542900" y="1112113"/>
            <a:ext cx="1833000" cy="928663"/>
            <a:chOff x="2346875" y="1112113"/>
            <a:chExt cx="1833000" cy="928663"/>
          </a:xfrm>
        </p:grpSpPr>
        <p:sp>
          <p:nvSpPr>
            <p:cNvPr id="679" name="Google Shape;679;p28"/>
            <p:cNvSpPr txBox="1"/>
            <p:nvPr/>
          </p:nvSpPr>
          <p:spPr>
            <a:xfrm>
              <a:off x="2483588" y="1490575"/>
              <a:ext cx="1554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the smallest one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0" name="Google Shape;680;p28"/>
            <p:cNvSpPr txBox="1"/>
            <p:nvPr/>
          </p:nvSpPr>
          <p:spPr>
            <a:xfrm>
              <a:off x="2346875" y="1112113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5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81" name="Google Shape;681;p28"/>
          <p:cNvGrpSpPr/>
          <p:nvPr/>
        </p:nvGrpSpPr>
        <p:grpSpPr>
          <a:xfrm>
            <a:off x="4768100" y="1112113"/>
            <a:ext cx="1833000" cy="928663"/>
            <a:chOff x="4934825" y="1112113"/>
            <a:chExt cx="1833000" cy="928663"/>
          </a:xfrm>
        </p:grpSpPr>
        <p:sp>
          <p:nvSpPr>
            <p:cNvPr id="682" name="Google Shape;682;p28"/>
            <p:cNvSpPr txBox="1"/>
            <p:nvPr/>
          </p:nvSpPr>
          <p:spPr>
            <a:xfrm>
              <a:off x="5074175" y="1490575"/>
              <a:ext cx="1554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3" name="Google Shape;683;p28"/>
            <p:cNvSpPr txBox="1"/>
            <p:nvPr/>
          </p:nvSpPr>
          <p:spPr>
            <a:xfrm>
              <a:off x="4934825" y="1112113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C9274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500" b="1">
                <a:solidFill>
                  <a:srgbClr val="C9274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84" name="Google Shape;684;p28"/>
          <p:cNvGrpSpPr/>
          <p:nvPr/>
        </p:nvGrpSpPr>
        <p:grpSpPr>
          <a:xfrm>
            <a:off x="1430288" y="3620950"/>
            <a:ext cx="1833000" cy="928663"/>
            <a:chOff x="2346875" y="1112113"/>
            <a:chExt cx="1833000" cy="928663"/>
          </a:xfrm>
        </p:grpSpPr>
        <p:sp>
          <p:nvSpPr>
            <p:cNvPr id="685" name="Google Shape;685;p28"/>
            <p:cNvSpPr txBox="1"/>
            <p:nvPr/>
          </p:nvSpPr>
          <p:spPr>
            <a:xfrm>
              <a:off x="2483588" y="1490575"/>
              <a:ext cx="1554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planet. It’s the fourth-largest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6" name="Google Shape;686;p28"/>
            <p:cNvSpPr txBox="1"/>
            <p:nvPr/>
          </p:nvSpPr>
          <p:spPr>
            <a:xfrm>
              <a:off x="2346875" y="1112113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5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87" name="Google Shape;687;p28"/>
          <p:cNvGrpSpPr/>
          <p:nvPr/>
        </p:nvGrpSpPr>
        <p:grpSpPr>
          <a:xfrm>
            <a:off x="3655413" y="3620950"/>
            <a:ext cx="1833000" cy="928663"/>
            <a:chOff x="2346875" y="1112113"/>
            <a:chExt cx="1833000" cy="928663"/>
          </a:xfrm>
        </p:grpSpPr>
        <p:sp>
          <p:nvSpPr>
            <p:cNvPr id="688" name="Google Shape;688;p28"/>
            <p:cNvSpPr txBox="1"/>
            <p:nvPr/>
          </p:nvSpPr>
          <p:spPr>
            <a:xfrm>
              <a:off x="2483588" y="1490575"/>
              <a:ext cx="1554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 of them all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9" name="Google Shape;689;p28"/>
            <p:cNvSpPr txBox="1"/>
            <p:nvPr/>
          </p:nvSpPr>
          <p:spPr>
            <a:xfrm>
              <a:off x="2346875" y="1112113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5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90" name="Google Shape;690;p28"/>
          <p:cNvGrpSpPr/>
          <p:nvPr/>
        </p:nvGrpSpPr>
        <p:grpSpPr>
          <a:xfrm>
            <a:off x="5880538" y="3620950"/>
            <a:ext cx="1833000" cy="928663"/>
            <a:chOff x="2346875" y="1112113"/>
            <a:chExt cx="1833000" cy="928663"/>
          </a:xfrm>
        </p:grpSpPr>
        <p:sp>
          <p:nvSpPr>
            <p:cNvPr id="691" name="Google Shape;691;p28"/>
            <p:cNvSpPr txBox="1"/>
            <p:nvPr/>
          </p:nvSpPr>
          <p:spPr>
            <a:xfrm>
              <a:off x="2483588" y="1490575"/>
              <a:ext cx="1554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from the Sun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2" name="Google Shape;692;p28"/>
            <p:cNvSpPr txBox="1"/>
            <p:nvPr/>
          </p:nvSpPr>
          <p:spPr>
            <a:xfrm>
              <a:off x="2346875" y="1112113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5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693" name="Google Shape;693;p28"/>
          <p:cNvCxnSpPr/>
          <p:nvPr/>
        </p:nvCxnSpPr>
        <p:spPr>
          <a:xfrm flipH="1">
            <a:off x="4570938" y="3099100"/>
            <a:ext cx="2100" cy="62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694" name="Google Shape;694;p28"/>
          <p:cNvCxnSpPr/>
          <p:nvPr/>
        </p:nvCxnSpPr>
        <p:spPr>
          <a:xfrm flipH="1">
            <a:off x="6794938" y="3099100"/>
            <a:ext cx="2100" cy="624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695" name="Google Shape;695;p28"/>
          <p:cNvCxnSpPr/>
          <p:nvPr/>
        </p:nvCxnSpPr>
        <p:spPr>
          <a:xfrm rot="10800000">
            <a:off x="5683538" y="2040775"/>
            <a:ext cx="2100" cy="624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696" name="Google Shape;696;p28"/>
          <p:cNvCxnSpPr/>
          <p:nvPr/>
        </p:nvCxnSpPr>
        <p:spPr>
          <a:xfrm rot="10800000">
            <a:off x="3458338" y="2040775"/>
            <a:ext cx="2100" cy="624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697" name="Google Shape;697;p28"/>
          <p:cNvCxnSpPr/>
          <p:nvPr/>
        </p:nvCxnSpPr>
        <p:spPr>
          <a:xfrm flipH="1">
            <a:off x="2346788" y="3099100"/>
            <a:ext cx="2100" cy="624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9"/>
          <p:cNvSpPr/>
          <p:nvPr/>
        </p:nvSpPr>
        <p:spPr>
          <a:xfrm>
            <a:off x="2749356" y="885825"/>
            <a:ext cx="1582556" cy="448779"/>
          </a:xfrm>
          <a:custGeom>
            <a:avLst/>
            <a:gdLst/>
            <a:ahLst/>
            <a:cxnLst/>
            <a:rect l="l" t="t" r="r" b="b"/>
            <a:pathLst>
              <a:path w="51340" h="22798" extrusionOk="0">
                <a:moveTo>
                  <a:pt x="1" y="1"/>
                </a:moveTo>
                <a:lnTo>
                  <a:pt x="7569" y="11399"/>
                </a:lnTo>
                <a:lnTo>
                  <a:pt x="1" y="22798"/>
                </a:lnTo>
                <a:lnTo>
                  <a:pt x="43740" y="22798"/>
                </a:lnTo>
                <a:lnTo>
                  <a:pt x="51339" y="11399"/>
                </a:lnTo>
                <a:lnTo>
                  <a:pt x="437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4159424" y="885825"/>
            <a:ext cx="1582525" cy="448779"/>
          </a:xfrm>
          <a:custGeom>
            <a:avLst/>
            <a:gdLst/>
            <a:ahLst/>
            <a:cxnLst/>
            <a:rect l="l" t="t" r="r" b="b"/>
            <a:pathLst>
              <a:path w="51339" h="22798" extrusionOk="0">
                <a:moveTo>
                  <a:pt x="0" y="1"/>
                </a:moveTo>
                <a:lnTo>
                  <a:pt x="7599" y="11399"/>
                </a:lnTo>
                <a:lnTo>
                  <a:pt x="0" y="22798"/>
                </a:lnTo>
                <a:lnTo>
                  <a:pt x="43770" y="22798"/>
                </a:lnTo>
                <a:lnTo>
                  <a:pt x="51339" y="11399"/>
                </a:lnTo>
                <a:lnTo>
                  <a:pt x="4377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9"/>
          <p:cNvSpPr/>
          <p:nvPr/>
        </p:nvSpPr>
        <p:spPr>
          <a:xfrm>
            <a:off x="5570416" y="885825"/>
            <a:ext cx="1582525" cy="448779"/>
          </a:xfrm>
          <a:custGeom>
            <a:avLst/>
            <a:gdLst/>
            <a:ahLst/>
            <a:cxnLst/>
            <a:rect l="l" t="t" r="r" b="b"/>
            <a:pathLst>
              <a:path w="51339" h="22798" extrusionOk="0">
                <a:moveTo>
                  <a:pt x="0" y="1"/>
                </a:moveTo>
                <a:lnTo>
                  <a:pt x="7569" y="11399"/>
                </a:lnTo>
                <a:lnTo>
                  <a:pt x="0" y="22798"/>
                </a:lnTo>
                <a:lnTo>
                  <a:pt x="43740" y="22798"/>
                </a:lnTo>
                <a:lnTo>
                  <a:pt x="51339" y="11399"/>
                </a:lnTo>
                <a:lnTo>
                  <a:pt x="437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9"/>
          <p:cNvSpPr/>
          <p:nvPr/>
        </p:nvSpPr>
        <p:spPr>
          <a:xfrm>
            <a:off x="6980452" y="885825"/>
            <a:ext cx="1582556" cy="448779"/>
          </a:xfrm>
          <a:custGeom>
            <a:avLst/>
            <a:gdLst/>
            <a:ahLst/>
            <a:cxnLst/>
            <a:rect l="l" t="t" r="r" b="b"/>
            <a:pathLst>
              <a:path w="51340" h="22798" extrusionOk="0">
                <a:moveTo>
                  <a:pt x="1" y="1"/>
                </a:moveTo>
                <a:lnTo>
                  <a:pt x="7600" y="11399"/>
                </a:lnTo>
                <a:lnTo>
                  <a:pt x="1" y="22798"/>
                </a:lnTo>
                <a:lnTo>
                  <a:pt x="43771" y="22798"/>
                </a:lnTo>
                <a:lnTo>
                  <a:pt x="51339" y="11399"/>
                </a:lnTo>
                <a:lnTo>
                  <a:pt x="4377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9"/>
          <p:cNvSpPr/>
          <p:nvPr/>
        </p:nvSpPr>
        <p:spPr>
          <a:xfrm>
            <a:off x="1342125" y="885825"/>
            <a:ext cx="1581600" cy="448779"/>
          </a:xfrm>
          <a:custGeom>
            <a:avLst/>
            <a:gdLst/>
            <a:ahLst/>
            <a:cxnLst/>
            <a:rect l="l" t="t" r="r" b="b"/>
            <a:pathLst>
              <a:path w="51309" h="22798" extrusionOk="0">
                <a:moveTo>
                  <a:pt x="0" y="1"/>
                </a:moveTo>
                <a:lnTo>
                  <a:pt x="0" y="22798"/>
                </a:lnTo>
                <a:lnTo>
                  <a:pt x="43740" y="22798"/>
                </a:lnTo>
                <a:lnTo>
                  <a:pt x="51308" y="11399"/>
                </a:lnTo>
                <a:lnTo>
                  <a:pt x="437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9"/>
          <p:cNvSpPr/>
          <p:nvPr/>
        </p:nvSpPr>
        <p:spPr>
          <a:xfrm>
            <a:off x="738239" y="1356175"/>
            <a:ext cx="523944" cy="1174621"/>
          </a:xfrm>
          <a:custGeom>
            <a:avLst/>
            <a:gdLst/>
            <a:ahLst/>
            <a:cxnLst/>
            <a:rect l="l" t="t" r="r" b="b"/>
            <a:pathLst>
              <a:path w="18724" h="41977" extrusionOk="0">
                <a:moveTo>
                  <a:pt x="0" y="0"/>
                </a:moveTo>
                <a:lnTo>
                  <a:pt x="0" y="41976"/>
                </a:lnTo>
                <a:lnTo>
                  <a:pt x="18724" y="41976"/>
                </a:lnTo>
                <a:lnTo>
                  <a:pt x="187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738239" y="2805500"/>
            <a:ext cx="523944" cy="1174621"/>
          </a:xfrm>
          <a:custGeom>
            <a:avLst/>
            <a:gdLst/>
            <a:ahLst/>
            <a:cxnLst/>
            <a:rect l="l" t="t" r="r" b="b"/>
            <a:pathLst>
              <a:path w="18724" h="41977" extrusionOk="0">
                <a:moveTo>
                  <a:pt x="0" y="0"/>
                </a:moveTo>
                <a:lnTo>
                  <a:pt x="0" y="41977"/>
                </a:lnTo>
                <a:lnTo>
                  <a:pt x="18724" y="41977"/>
                </a:lnTo>
                <a:lnTo>
                  <a:pt x="187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9"/>
          <p:cNvSpPr/>
          <p:nvPr/>
        </p:nvSpPr>
        <p:spPr>
          <a:xfrm rot="10800000" flipH="1">
            <a:off x="1336330" y="-8784236"/>
            <a:ext cx="2147483647" cy="44350"/>
          </a:xfrm>
          <a:custGeom>
            <a:avLst/>
            <a:gdLst/>
            <a:ahLst/>
            <a:cxnLst/>
            <a:rect l="l" t="t" r="r" b="b"/>
            <a:pathLst>
              <a:path w="231586" h="1" fill="none" extrusionOk="0">
                <a:moveTo>
                  <a:pt x="0" y="1"/>
                </a:moveTo>
                <a:lnTo>
                  <a:pt x="231585" y="1"/>
                </a:lnTo>
              </a:path>
            </a:pathLst>
          </a:custGeom>
          <a:noFill/>
          <a:ln w="9875" cap="flat" cmpd="sng">
            <a:solidFill>
              <a:srgbClr val="BABCBE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9"/>
          <p:cNvSpPr txBox="1"/>
          <p:nvPr/>
        </p:nvSpPr>
        <p:spPr>
          <a:xfrm>
            <a:off x="1447164" y="1055110"/>
            <a:ext cx="1282500" cy="1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11" name="Google Shape;711;p29"/>
          <p:cNvSpPr txBox="1"/>
          <p:nvPr/>
        </p:nvSpPr>
        <p:spPr>
          <a:xfrm>
            <a:off x="2923607" y="1055110"/>
            <a:ext cx="1367400" cy="1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CONSIDERATION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12" name="Google Shape;712;p29"/>
          <p:cNvSpPr txBox="1"/>
          <p:nvPr/>
        </p:nvSpPr>
        <p:spPr>
          <a:xfrm>
            <a:off x="4331786" y="1055110"/>
            <a:ext cx="1392600" cy="1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ACQUISITION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13" name="Google Shape;713;p29"/>
          <p:cNvSpPr txBox="1"/>
          <p:nvPr/>
        </p:nvSpPr>
        <p:spPr>
          <a:xfrm>
            <a:off x="5764858" y="1055110"/>
            <a:ext cx="1367400" cy="1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SERVICE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14" name="Google Shape;714;p29"/>
          <p:cNvSpPr txBox="1"/>
          <p:nvPr/>
        </p:nvSpPr>
        <p:spPr>
          <a:xfrm>
            <a:off x="7171654" y="1055110"/>
            <a:ext cx="1367400" cy="1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LOYALTY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15" name="Google Shape;715;p29"/>
          <p:cNvSpPr txBox="1"/>
          <p:nvPr/>
        </p:nvSpPr>
        <p:spPr>
          <a:xfrm rot="-5400000">
            <a:off x="424975" y="1891937"/>
            <a:ext cx="11505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POSITIVE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16" name="Google Shape;716;p29"/>
          <p:cNvSpPr txBox="1"/>
          <p:nvPr/>
        </p:nvSpPr>
        <p:spPr>
          <a:xfrm rot="-5400000">
            <a:off x="424975" y="3325012"/>
            <a:ext cx="11505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NEGATIVE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17" name="Google Shape;717;p29"/>
          <p:cNvGrpSpPr/>
          <p:nvPr/>
        </p:nvGrpSpPr>
        <p:grpSpPr>
          <a:xfrm>
            <a:off x="1486715" y="1538893"/>
            <a:ext cx="6217516" cy="1872057"/>
            <a:chOff x="1772465" y="1919893"/>
            <a:chExt cx="6217516" cy="1872057"/>
          </a:xfrm>
        </p:grpSpPr>
        <p:sp>
          <p:nvSpPr>
            <p:cNvPr id="718" name="Google Shape;718;p29"/>
            <p:cNvSpPr/>
            <p:nvPr/>
          </p:nvSpPr>
          <p:spPr>
            <a:xfrm>
              <a:off x="1901744" y="2055972"/>
              <a:ext cx="5962371" cy="1645819"/>
            </a:xfrm>
            <a:custGeom>
              <a:avLst/>
              <a:gdLst/>
              <a:ahLst/>
              <a:cxnLst/>
              <a:rect l="l" t="t" r="r" b="b"/>
              <a:pathLst>
                <a:path w="213075" h="58816" fill="none" extrusionOk="0">
                  <a:moveTo>
                    <a:pt x="1" y="13739"/>
                  </a:moveTo>
                  <a:lnTo>
                    <a:pt x="38238" y="6201"/>
                  </a:lnTo>
                  <a:lnTo>
                    <a:pt x="70458" y="18238"/>
                  </a:lnTo>
                  <a:lnTo>
                    <a:pt x="103194" y="12067"/>
                  </a:lnTo>
                  <a:lnTo>
                    <a:pt x="140368" y="0"/>
                  </a:lnTo>
                  <a:lnTo>
                    <a:pt x="182740" y="48542"/>
                  </a:lnTo>
                  <a:lnTo>
                    <a:pt x="213074" y="58816"/>
                  </a:lnTo>
                </a:path>
              </a:pathLst>
            </a:custGeom>
            <a:noFill/>
            <a:ln w="4550" cap="flat" cmpd="sng">
              <a:solidFill>
                <a:srgbClr val="A5A6A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1772465" y="2314530"/>
              <a:ext cx="251787" cy="251787"/>
            </a:xfrm>
            <a:custGeom>
              <a:avLst/>
              <a:gdLst/>
              <a:ahLst/>
              <a:cxnLst/>
              <a:rect l="l" t="t" r="r" b="b"/>
              <a:pathLst>
                <a:path w="8998" h="8998" extrusionOk="0">
                  <a:moveTo>
                    <a:pt x="4499" y="1"/>
                  </a:moveTo>
                  <a:cubicBezTo>
                    <a:pt x="2007" y="1"/>
                    <a:pt x="0" y="2007"/>
                    <a:pt x="0" y="4499"/>
                  </a:cubicBezTo>
                  <a:cubicBezTo>
                    <a:pt x="0" y="6992"/>
                    <a:pt x="2007" y="8998"/>
                    <a:pt x="4499" y="8998"/>
                  </a:cubicBezTo>
                  <a:cubicBezTo>
                    <a:pt x="6991" y="8998"/>
                    <a:pt x="8998" y="6992"/>
                    <a:pt x="8998" y="4499"/>
                  </a:cubicBezTo>
                  <a:cubicBezTo>
                    <a:pt x="8998" y="2007"/>
                    <a:pt x="6991" y="1"/>
                    <a:pt x="4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1851572" y="2393637"/>
              <a:ext cx="94441" cy="94441"/>
            </a:xfrm>
            <a:custGeom>
              <a:avLst/>
              <a:gdLst/>
              <a:ahLst/>
              <a:cxnLst/>
              <a:rect l="l" t="t" r="r" b="b"/>
              <a:pathLst>
                <a:path w="3375" h="3375" extrusionOk="0">
                  <a:moveTo>
                    <a:pt x="1338" y="0"/>
                  </a:moveTo>
                  <a:lnTo>
                    <a:pt x="1338" y="1338"/>
                  </a:lnTo>
                  <a:lnTo>
                    <a:pt x="0" y="1338"/>
                  </a:lnTo>
                  <a:lnTo>
                    <a:pt x="0" y="2037"/>
                  </a:lnTo>
                  <a:lnTo>
                    <a:pt x="1338" y="2037"/>
                  </a:lnTo>
                  <a:lnTo>
                    <a:pt x="1338" y="3374"/>
                  </a:lnTo>
                  <a:lnTo>
                    <a:pt x="2037" y="3374"/>
                  </a:lnTo>
                  <a:lnTo>
                    <a:pt x="2037" y="2037"/>
                  </a:lnTo>
                  <a:lnTo>
                    <a:pt x="3374" y="2037"/>
                  </a:lnTo>
                  <a:lnTo>
                    <a:pt x="3374" y="1338"/>
                  </a:lnTo>
                  <a:lnTo>
                    <a:pt x="2037" y="1338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2836500" y="2093385"/>
              <a:ext cx="251787" cy="251787"/>
            </a:xfrm>
            <a:custGeom>
              <a:avLst/>
              <a:gdLst/>
              <a:ahLst/>
              <a:cxnLst/>
              <a:rect l="l" t="t" r="r" b="b"/>
              <a:pathLst>
                <a:path w="8998" h="8998" extrusionOk="0">
                  <a:moveTo>
                    <a:pt x="4499" y="1"/>
                  </a:moveTo>
                  <a:cubicBezTo>
                    <a:pt x="2007" y="1"/>
                    <a:pt x="0" y="2007"/>
                    <a:pt x="0" y="4499"/>
                  </a:cubicBezTo>
                  <a:cubicBezTo>
                    <a:pt x="0" y="6992"/>
                    <a:pt x="2007" y="8998"/>
                    <a:pt x="4499" y="8998"/>
                  </a:cubicBezTo>
                  <a:cubicBezTo>
                    <a:pt x="6991" y="8998"/>
                    <a:pt x="8998" y="6992"/>
                    <a:pt x="8998" y="4499"/>
                  </a:cubicBezTo>
                  <a:cubicBezTo>
                    <a:pt x="8998" y="2007"/>
                    <a:pt x="6991" y="1"/>
                    <a:pt x="4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2914739" y="2172491"/>
              <a:ext cx="94441" cy="94441"/>
            </a:xfrm>
            <a:custGeom>
              <a:avLst/>
              <a:gdLst/>
              <a:ahLst/>
              <a:cxnLst/>
              <a:rect l="l" t="t" r="r" b="b"/>
              <a:pathLst>
                <a:path w="3375" h="3375" extrusionOk="0">
                  <a:moveTo>
                    <a:pt x="1338" y="1"/>
                  </a:moveTo>
                  <a:lnTo>
                    <a:pt x="1338" y="1338"/>
                  </a:lnTo>
                  <a:lnTo>
                    <a:pt x="1" y="1338"/>
                  </a:lnTo>
                  <a:lnTo>
                    <a:pt x="1" y="2037"/>
                  </a:lnTo>
                  <a:lnTo>
                    <a:pt x="1338" y="2037"/>
                  </a:lnTo>
                  <a:lnTo>
                    <a:pt x="1338" y="3374"/>
                  </a:lnTo>
                  <a:lnTo>
                    <a:pt x="2037" y="3374"/>
                  </a:lnTo>
                  <a:lnTo>
                    <a:pt x="2037" y="2037"/>
                  </a:lnTo>
                  <a:lnTo>
                    <a:pt x="3375" y="2037"/>
                  </a:lnTo>
                  <a:lnTo>
                    <a:pt x="3375" y="1338"/>
                  </a:lnTo>
                  <a:lnTo>
                    <a:pt x="2037" y="133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3720215" y="2440424"/>
              <a:ext cx="252654" cy="252626"/>
            </a:xfrm>
            <a:custGeom>
              <a:avLst/>
              <a:gdLst/>
              <a:ahLst/>
              <a:cxnLst/>
              <a:rect l="l" t="t" r="r" b="b"/>
              <a:pathLst>
                <a:path w="9029" h="9028" extrusionOk="0">
                  <a:moveTo>
                    <a:pt x="4499" y="0"/>
                  </a:moveTo>
                  <a:cubicBezTo>
                    <a:pt x="2007" y="0"/>
                    <a:pt x="1" y="2037"/>
                    <a:pt x="1" y="4499"/>
                  </a:cubicBezTo>
                  <a:cubicBezTo>
                    <a:pt x="1" y="6991"/>
                    <a:pt x="2007" y="9028"/>
                    <a:pt x="4499" y="9028"/>
                  </a:cubicBezTo>
                  <a:cubicBezTo>
                    <a:pt x="6992" y="9028"/>
                    <a:pt x="9028" y="6991"/>
                    <a:pt x="9028" y="4499"/>
                  </a:cubicBezTo>
                  <a:cubicBezTo>
                    <a:pt x="9028" y="2037"/>
                    <a:pt x="6992" y="0"/>
                    <a:pt x="4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3799322" y="2519502"/>
              <a:ext cx="94441" cy="94441"/>
            </a:xfrm>
            <a:custGeom>
              <a:avLst/>
              <a:gdLst/>
              <a:ahLst/>
              <a:cxnLst/>
              <a:rect l="l" t="t" r="r" b="b"/>
              <a:pathLst>
                <a:path w="3375" h="3375" extrusionOk="0">
                  <a:moveTo>
                    <a:pt x="1338" y="1"/>
                  </a:moveTo>
                  <a:lnTo>
                    <a:pt x="1338" y="1338"/>
                  </a:lnTo>
                  <a:lnTo>
                    <a:pt x="0" y="1338"/>
                  </a:lnTo>
                  <a:lnTo>
                    <a:pt x="0" y="2037"/>
                  </a:lnTo>
                  <a:lnTo>
                    <a:pt x="1338" y="2037"/>
                  </a:lnTo>
                  <a:lnTo>
                    <a:pt x="1338" y="3375"/>
                  </a:lnTo>
                  <a:lnTo>
                    <a:pt x="2037" y="3375"/>
                  </a:lnTo>
                  <a:lnTo>
                    <a:pt x="2037" y="2037"/>
                  </a:lnTo>
                  <a:lnTo>
                    <a:pt x="3374" y="2037"/>
                  </a:lnTo>
                  <a:lnTo>
                    <a:pt x="3374" y="1338"/>
                  </a:lnTo>
                  <a:lnTo>
                    <a:pt x="2037" y="133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4655810" y="2266904"/>
              <a:ext cx="251787" cy="252626"/>
            </a:xfrm>
            <a:custGeom>
              <a:avLst/>
              <a:gdLst/>
              <a:ahLst/>
              <a:cxnLst/>
              <a:rect l="l" t="t" r="r" b="b"/>
              <a:pathLst>
                <a:path w="8998" h="9028" extrusionOk="0">
                  <a:moveTo>
                    <a:pt x="4499" y="0"/>
                  </a:moveTo>
                  <a:cubicBezTo>
                    <a:pt x="2007" y="0"/>
                    <a:pt x="1" y="2037"/>
                    <a:pt x="1" y="4529"/>
                  </a:cubicBezTo>
                  <a:cubicBezTo>
                    <a:pt x="1" y="6991"/>
                    <a:pt x="2007" y="9028"/>
                    <a:pt x="4499" y="9028"/>
                  </a:cubicBezTo>
                  <a:cubicBezTo>
                    <a:pt x="6992" y="9028"/>
                    <a:pt x="8998" y="6991"/>
                    <a:pt x="8998" y="4529"/>
                  </a:cubicBezTo>
                  <a:cubicBezTo>
                    <a:pt x="8998" y="2037"/>
                    <a:pt x="6992" y="0"/>
                    <a:pt x="4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4734916" y="2346011"/>
              <a:ext cx="94441" cy="94441"/>
            </a:xfrm>
            <a:custGeom>
              <a:avLst/>
              <a:gdLst/>
              <a:ahLst/>
              <a:cxnLst/>
              <a:rect l="l" t="t" r="r" b="b"/>
              <a:pathLst>
                <a:path w="3375" h="3375" extrusionOk="0">
                  <a:moveTo>
                    <a:pt x="1338" y="0"/>
                  </a:moveTo>
                  <a:lnTo>
                    <a:pt x="1338" y="1338"/>
                  </a:lnTo>
                  <a:lnTo>
                    <a:pt x="1" y="1338"/>
                  </a:lnTo>
                  <a:lnTo>
                    <a:pt x="1" y="2037"/>
                  </a:lnTo>
                  <a:lnTo>
                    <a:pt x="1338" y="2037"/>
                  </a:lnTo>
                  <a:lnTo>
                    <a:pt x="1338" y="3374"/>
                  </a:lnTo>
                  <a:lnTo>
                    <a:pt x="2037" y="3374"/>
                  </a:lnTo>
                  <a:lnTo>
                    <a:pt x="2037" y="2037"/>
                  </a:lnTo>
                  <a:lnTo>
                    <a:pt x="3375" y="2037"/>
                  </a:lnTo>
                  <a:lnTo>
                    <a:pt x="3375" y="1338"/>
                  </a:lnTo>
                  <a:lnTo>
                    <a:pt x="2037" y="1338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5694352" y="1919893"/>
              <a:ext cx="251787" cy="252626"/>
            </a:xfrm>
            <a:custGeom>
              <a:avLst/>
              <a:gdLst/>
              <a:ahLst/>
              <a:cxnLst/>
              <a:rect l="l" t="t" r="r" b="b"/>
              <a:pathLst>
                <a:path w="8998" h="9028" extrusionOk="0">
                  <a:moveTo>
                    <a:pt x="4499" y="0"/>
                  </a:moveTo>
                  <a:cubicBezTo>
                    <a:pt x="2006" y="0"/>
                    <a:pt x="0" y="2037"/>
                    <a:pt x="0" y="4529"/>
                  </a:cubicBezTo>
                  <a:cubicBezTo>
                    <a:pt x="0" y="6991"/>
                    <a:pt x="2006" y="9028"/>
                    <a:pt x="4499" y="9028"/>
                  </a:cubicBezTo>
                  <a:cubicBezTo>
                    <a:pt x="6991" y="9028"/>
                    <a:pt x="8997" y="6991"/>
                    <a:pt x="8997" y="4529"/>
                  </a:cubicBezTo>
                  <a:cubicBezTo>
                    <a:pt x="8997" y="2037"/>
                    <a:pt x="6991" y="0"/>
                    <a:pt x="4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5772592" y="1998972"/>
              <a:ext cx="94441" cy="94441"/>
            </a:xfrm>
            <a:custGeom>
              <a:avLst/>
              <a:gdLst/>
              <a:ahLst/>
              <a:cxnLst/>
              <a:rect l="l" t="t" r="r" b="b"/>
              <a:pathLst>
                <a:path w="3375" h="3375" extrusionOk="0">
                  <a:moveTo>
                    <a:pt x="1338" y="1"/>
                  </a:moveTo>
                  <a:lnTo>
                    <a:pt x="1338" y="1338"/>
                  </a:lnTo>
                  <a:lnTo>
                    <a:pt x="0" y="1338"/>
                  </a:lnTo>
                  <a:lnTo>
                    <a:pt x="0" y="2037"/>
                  </a:lnTo>
                  <a:lnTo>
                    <a:pt x="1338" y="2037"/>
                  </a:lnTo>
                  <a:lnTo>
                    <a:pt x="1338" y="3375"/>
                  </a:lnTo>
                  <a:lnTo>
                    <a:pt x="2037" y="3375"/>
                  </a:lnTo>
                  <a:lnTo>
                    <a:pt x="2037" y="2037"/>
                  </a:lnTo>
                  <a:lnTo>
                    <a:pt x="3374" y="2037"/>
                  </a:lnTo>
                  <a:lnTo>
                    <a:pt x="3374" y="1338"/>
                  </a:lnTo>
                  <a:lnTo>
                    <a:pt x="2037" y="133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7738194" y="3539324"/>
              <a:ext cx="251787" cy="252626"/>
            </a:xfrm>
            <a:custGeom>
              <a:avLst/>
              <a:gdLst/>
              <a:ahLst/>
              <a:cxnLst/>
              <a:rect l="l" t="t" r="r" b="b"/>
              <a:pathLst>
                <a:path w="8998" h="9028" extrusionOk="0">
                  <a:moveTo>
                    <a:pt x="4499" y="0"/>
                  </a:moveTo>
                  <a:cubicBezTo>
                    <a:pt x="2007" y="0"/>
                    <a:pt x="1" y="2037"/>
                    <a:pt x="1" y="4529"/>
                  </a:cubicBezTo>
                  <a:cubicBezTo>
                    <a:pt x="1" y="7022"/>
                    <a:pt x="2007" y="9028"/>
                    <a:pt x="4499" y="9028"/>
                  </a:cubicBezTo>
                  <a:cubicBezTo>
                    <a:pt x="6992" y="9028"/>
                    <a:pt x="8998" y="7022"/>
                    <a:pt x="8998" y="4529"/>
                  </a:cubicBezTo>
                  <a:cubicBezTo>
                    <a:pt x="8998" y="2037"/>
                    <a:pt x="6992" y="0"/>
                    <a:pt x="4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7816461" y="3655844"/>
              <a:ext cx="94441" cy="19588"/>
            </a:xfrm>
            <a:custGeom>
              <a:avLst/>
              <a:gdLst/>
              <a:ahLst/>
              <a:cxnLst/>
              <a:rect l="l" t="t" r="r" b="b"/>
              <a:pathLst>
                <a:path w="3375" h="700" extrusionOk="0">
                  <a:moveTo>
                    <a:pt x="0" y="0"/>
                  </a:moveTo>
                  <a:lnTo>
                    <a:pt x="0" y="699"/>
                  </a:lnTo>
                  <a:lnTo>
                    <a:pt x="3374" y="699"/>
                  </a:lnTo>
                  <a:lnTo>
                    <a:pt x="3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1" name="Google Shape;731;p29"/>
            <p:cNvGrpSpPr/>
            <p:nvPr/>
          </p:nvGrpSpPr>
          <p:grpSpPr>
            <a:xfrm>
              <a:off x="6890213" y="3279899"/>
              <a:ext cx="252626" cy="251787"/>
              <a:chOff x="6890213" y="3279899"/>
              <a:chExt cx="252626" cy="251787"/>
            </a:xfrm>
          </p:grpSpPr>
          <p:sp>
            <p:nvSpPr>
              <p:cNvPr id="732" name="Google Shape;732;p29"/>
              <p:cNvSpPr/>
              <p:nvPr/>
            </p:nvSpPr>
            <p:spPr>
              <a:xfrm>
                <a:off x="6890213" y="3279899"/>
                <a:ext cx="252626" cy="251787"/>
              </a:xfrm>
              <a:custGeom>
                <a:avLst/>
                <a:gdLst/>
                <a:ahLst/>
                <a:cxnLst/>
                <a:rect l="l" t="t" r="r" b="b"/>
                <a:pathLst>
                  <a:path w="9028" h="8998" extrusionOk="0">
                    <a:moveTo>
                      <a:pt x="4529" y="1"/>
                    </a:moveTo>
                    <a:cubicBezTo>
                      <a:pt x="2037" y="1"/>
                      <a:pt x="0" y="2007"/>
                      <a:pt x="0" y="4499"/>
                    </a:cubicBezTo>
                    <a:cubicBezTo>
                      <a:pt x="0" y="6992"/>
                      <a:pt x="2037" y="8998"/>
                      <a:pt x="4529" y="8998"/>
                    </a:cubicBezTo>
                    <a:cubicBezTo>
                      <a:pt x="7022" y="8998"/>
                      <a:pt x="9028" y="6992"/>
                      <a:pt x="9028" y="4499"/>
                    </a:cubicBezTo>
                    <a:cubicBezTo>
                      <a:pt x="9028" y="2007"/>
                      <a:pt x="6991" y="1"/>
                      <a:pt x="45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6969319" y="3395578"/>
                <a:ext cx="94441" cy="19588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700" extrusionOk="0">
                    <a:moveTo>
                      <a:pt x="0" y="0"/>
                    </a:moveTo>
                    <a:lnTo>
                      <a:pt x="0" y="699"/>
                    </a:lnTo>
                    <a:lnTo>
                      <a:pt x="3374" y="699"/>
                    </a:lnTo>
                    <a:lnTo>
                      <a:pt x="3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4" name="Google Shape;734;p29"/>
          <p:cNvSpPr txBox="1"/>
          <p:nvPr/>
        </p:nvSpPr>
        <p:spPr>
          <a:xfrm>
            <a:off x="1262163" y="4246088"/>
            <a:ext cx="1434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planet. It’s the fourth-largest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29"/>
          <p:cNvSpPr txBox="1"/>
          <p:nvPr/>
        </p:nvSpPr>
        <p:spPr>
          <a:xfrm>
            <a:off x="2740954" y="4241325"/>
            <a:ext cx="1434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and the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smallest one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29"/>
          <p:cNvSpPr txBox="1"/>
          <p:nvPr/>
        </p:nvSpPr>
        <p:spPr>
          <a:xfrm>
            <a:off x="4219746" y="4246088"/>
            <a:ext cx="1434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the biggest planet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of them all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29"/>
          <p:cNvSpPr txBox="1"/>
          <p:nvPr/>
        </p:nvSpPr>
        <p:spPr>
          <a:xfrm>
            <a:off x="5698538" y="4246100"/>
            <a:ext cx="1434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29"/>
          <p:cNvSpPr txBox="1"/>
          <p:nvPr/>
        </p:nvSpPr>
        <p:spPr>
          <a:xfrm>
            <a:off x="7177330" y="4246101"/>
            <a:ext cx="1434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from the Sun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29"/>
          <p:cNvSpPr txBox="1"/>
          <p:nvPr/>
        </p:nvSpPr>
        <p:spPr>
          <a:xfrm>
            <a:off x="1262175" y="3924300"/>
            <a:ext cx="523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0" name="Google Shape;740;p29"/>
          <p:cNvSpPr txBox="1"/>
          <p:nvPr/>
        </p:nvSpPr>
        <p:spPr>
          <a:xfrm>
            <a:off x="2740963" y="3924300"/>
            <a:ext cx="523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1" name="Google Shape;741;p29"/>
          <p:cNvSpPr txBox="1"/>
          <p:nvPr/>
        </p:nvSpPr>
        <p:spPr>
          <a:xfrm>
            <a:off x="4219750" y="3924300"/>
            <a:ext cx="523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2" name="Google Shape;742;p29"/>
          <p:cNvSpPr txBox="1"/>
          <p:nvPr/>
        </p:nvSpPr>
        <p:spPr>
          <a:xfrm>
            <a:off x="5698538" y="3924300"/>
            <a:ext cx="523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3" name="Google Shape;743;p29"/>
          <p:cNvSpPr txBox="1"/>
          <p:nvPr/>
        </p:nvSpPr>
        <p:spPr>
          <a:xfrm>
            <a:off x="7177338" y="3924300"/>
            <a:ext cx="523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44" name="Google Shape;744;p29"/>
          <p:cNvCxnSpPr/>
          <p:nvPr/>
        </p:nvCxnSpPr>
        <p:spPr>
          <a:xfrm>
            <a:off x="1333500" y="2647950"/>
            <a:ext cx="71439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0"/>
          <p:cNvSpPr/>
          <p:nvPr/>
        </p:nvSpPr>
        <p:spPr>
          <a:xfrm>
            <a:off x="2227672" y="1820985"/>
            <a:ext cx="135" cy="19897"/>
          </a:xfrm>
          <a:custGeom>
            <a:avLst/>
            <a:gdLst/>
            <a:ahLst/>
            <a:cxnLst/>
            <a:rect l="l" t="t" r="r" b="b"/>
            <a:pathLst>
              <a:path w="1" h="147" fill="none" extrusionOk="0">
                <a:moveTo>
                  <a:pt x="0" y="147"/>
                </a:moveTo>
                <a:lnTo>
                  <a:pt x="0" y="1"/>
                </a:lnTo>
              </a:path>
            </a:pathLst>
          </a:custGeom>
          <a:noFill/>
          <a:ln w="3650" cap="rnd" cmpd="sng">
            <a:solidFill>
              <a:srgbClr val="F8D2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0"/>
          <p:cNvSpPr/>
          <p:nvPr/>
        </p:nvSpPr>
        <p:spPr>
          <a:xfrm>
            <a:off x="1261026" y="2672576"/>
            <a:ext cx="1324569" cy="429226"/>
          </a:xfrm>
          <a:custGeom>
            <a:avLst/>
            <a:gdLst/>
            <a:ahLst/>
            <a:cxnLst/>
            <a:rect l="l" t="t" r="r" b="b"/>
            <a:pathLst>
              <a:path w="8505" h="2756" extrusionOk="0">
                <a:moveTo>
                  <a:pt x="8218" y="1092"/>
                </a:moveTo>
                <a:lnTo>
                  <a:pt x="8218" y="304"/>
                </a:lnTo>
                <a:cubicBezTo>
                  <a:pt x="8218" y="135"/>
                  <a:pt x="8084" y="0"/>
                  <a:pt x="7915" y="0"/>
                </a:cubicBezTo>
                <a:lnTo>
                  <a:pt x="304" y="0"/>
                </a:lnTo>
                <a:cubicBezTo>
                  <a:pt x="135" y="0"/>
                  <a:pt x="1" y="135"/>
                  <a:pt x="1" y="304"/>
                </a:cubicBezTo>
                <a:lnTo>
                  <a:pt x="1" y="1092"/>
                </a:lnTo>
                <a:lnTo>
                  <a:pt x="287" y="1378"/>
                </a:lnTo>
                <a:lnTo>
                  <a:pt x="1" y="1658"/>
                </a:lnTo>
                <a:lnTo>
                  <a:pt x="1" y="2446"/>
                </a:lnTo>
                <a:cubicBezTo>
                  <a:pt x="1" y="2615"/>
                  <a:pt x="135" y="2755"/>
                  <a:pt x="304" y="2755"/>
                </a:cubicBezTo>
                <a:lnTo>
                  <a:pt x="7915" y="2755"/>
                </a:lnTo>
                <a:cubicBezTo>
                  <a:pt x="8084" y="2755"/>
                  <a:pt x="8218" y="2615"/>
                  <a:pt x="8218" y="2446"/>
                </a:cubicBezTo>
                <a:lnTo>
                  <a:pt x="8218" y="1658"/>
                </a:lnTo>
                <a:lnTo>
                  <a:pt x="8504" y="13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0"/>
          <p:cNvSpPr/>
          <p:nvPr/>
        </p:nvSpPr>
        <p:spPr>
          <a:xfrm>
            <a:off x="2585448" y="2672576"/>
            <a:ext cx="1324413" cy="429226"/>
          </a:xfrm>
          <a:custGeom>
            <a:avLst/>
            <a:gdLst/>
            <a:ahLst/>
            <a:cxnLst/>
            <a:rect l="l" t="t" r="r" b="b"/>
            <a:pathLst>
              <a:path w="8504" h="2756" extrusionOk="0">
                <a:moveTo>
                  <a:pt x="8218" y="1092"/>
                </a:moveTo>
                <a:lnTo>
                  <a:pt x="8218" y="304"/>
                </a:lnTo>
                <a:cubicBezTo>
                  <a:pt x="8218" y="135"/>
                  <a:pt x="8084" y="0"/>
                  <a:pt x="7914" y="0"/>
                </a:cubicBezTo>
                <a:lnTo>
                  <a:pt x="304" y="0"/>
                </a:lnTo>
                <a:cubicBezTo>
                  <a:pt x="135" y="0"/>
                  <a:pt x="0" y="135"/>
                  <a:pt x="0" y="304"/>
                </a:cubicBezTo>
                <a:lnTo>
                  <a:pt x="0" y="1092"/>
                </a:lnTo>
                <a:lnTo>
                  <a:pt x="286" y="1378"/>
                </a:lnTo>
                <a:lnTo>
                  <a:pt x="0" y="1658"/>
                </a:lnTo>
                <a:lnTo>
                  <a:pt x="0" y="2446"/>
                </a:lnTo>
                <a:cubicBezTo>
                  <a:pt x="0" y="2615"/>
                  <a:pt x="135" y="2755"/>
                  <a:pt x="304" y="2755"/>
                </a:cubicBezTo>
                <a:lnTo>
                  <a:pt x="7914" y="2755"/>
                </a:lnTo>
                <a:cubicBezTo>
                  <a:pt x="8084" y="2755"/>
                  <a:pt x="8218" y="2615"/>
                  <a:pt x="8218" y="2446"/>
                </a:cubicBezTo>
                <a:lnTo>
                  <a:pt x="8218" y="1658"/>
                </a:lnTo>
                <a:lnTo>
                  <a:pt x="8504" y="13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0"/>
          <p:cNvSpPr/>
          <p:nvPr/>
        </p:nvSpPr>
        <p:spPr>
          <a:xfrm>
            <a:off x="3909715" y="2672576"/>
            <a:ext cx="1324569" cy="429226"/>
          </a:xfrm>
          <a:custGeom>
            <a:avLst/>
            <a:gdLst/>
            <a:ahLst/>
            <a:cxnLst/>
            <a:rect l="l" t="t" r="r" b="b"/>
            <a:pathLst>
              <a:path w="8505" h="2756" extrusionOk="0">
                <a:moveTo>
                  <a:pt x="8219" y="1092"/>
                </a:moveTo>
                <a:lnTo>
                  <a:pt x="8219" y="304"/>
                </a:lnTo>
                <a:cubicBezTo>
                  <a:pt x="8219" y="135"/>
                  <a:pt x="8084" y="0"/>
                  <a:pt x="7915" y="0"/>
                </a:cubicBezTo>
                <a:lnTo>
                  <a:pt x="310" y="0"/>
                </a:lnTo>
                <a:cubicBezTo>
                  <a:pt x="141" y="0"/>
                  <a:pt x="1" y="135"/>
                  <a:pt x="1" y="304"/>
                </a:cubicBezTo>
                <a:lnTo>
                  <a:pt x="1" y="1092"/>
                </a:lnTo>
                <a:lnTo>
                  <a:pt x="287" y="1378"/>
                </a:lnTo>
                <a:lnTo>
                  <a:pt x="1" y="1658"/>
                </a:lnTo>
                <a:lnTo>
                  <a:pt x="1" y="2446"/>
                </a:lnTo>
                <a:cubicBezTo>
                  <a:pt x="1" y="2615"/>
                  <a:pt x="141" y="2755"/>
                  <a:pt x="310" y="2755"/>
                </a:cubicBezTo>
                <a:lnTo>
                  <a:pt x="7915" y="2755"/>
                </a:lnTo>
                <a:cubicBezTo>
                  <a:pt x="8084" y="2755"/>
                  <a:pt x="8219" y="2615"/>
                  <a:pt x="8219" y="2446"/>
                </a:cubicBezTo>
                <a:lnTo>
                  <a:pt x="8219" y="1658"/>
                </a:lnTo>
                <a:lnTo>
                  <a:pt x="8505" y="137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0"/>
          <p:cNvSpPr/>
          <p:nvPr/>
        </p:nvSpPr>
        <p:spPr>
          <a:xfrm>
            <a:off x="5234137" y="2672576"/>
            <a:ext cx="1324569" cy="429226"/>
          </a:xfrm>
          <a:custGeom>
            <a:avLst/>
            <a:gdLst/>
            <a:ahLst/>
            <a:cxnLst/>
            <a:rect l="l" t="t" r="r" b="b"/>
            <a:pathLst>
              <a:path w="8505" h="2756" extrusionOk="0">
                <a:moveTo>
                  <a:pt x="8224" y="1092"/>
                </a:moveTo>
                <a:lnTo>
                  <a:pt x="8224" y="304"/>
                </a:lnTo>
                <a:cubicBezTo>
                  <a:pt x="8224" y="135"/>
                  <a:pt x="8084" y="0"/>
                  <a:pt x="7915" y="0"/>
                </a:cubicBezTo>
                <a:lnTo>
                  <a:pt x="310" y="0"/>
                </a:lnTo>
                <a:cubicBezTo>
                  <a:pt x="141" y="0"/>
                  <a:pt x="1" y="135"/>
                  <a:pt x="1" y="304"/>
                </a:cubicBezTo>
                <a:lnTo>
                  <a:pt x="1" y="1092"/>
                </a:lnTo>
                <a:lnTo>
                  <a:pt x="287" y="1378"/>
                </a:lnTo>
                <a:lnTo>
                  <a:pt x="1" y="1658"/>
                </a:lnTo>
                <a:lnTo>
                  <a:pt x="1" y="2446"/>
                </a:lnTo>
                <a:cubicBezTo>
                  <a:pt x="1" y="2615"/>
                  <a:pt x="141" y="2755"/>
                  <a:pt x="310" y="2755"/>
                </a:cubicBezTo>
                <a:lnTo>
                  <a:pt x="7915" y="2755"/>
                </a:lnTo>
                <a:cubicBezTo>
                  <a:pt x="8084" y="2755"/>
                  <a:pt x="8224" y="2615"/>
                  <a:pt x="8224" y="2446"/>
                </a:cubicBezTo>
                <a:lnTo>
                  <a:pt x="8224" y="1658"/>
                </a:lnTo>
                <a:lnTo>
                  <a:pt x="8504" y="137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0"/>
          <p:cNvSpPr/>
          <p:nvPr/>
        </p:nvSpPr>
        <p:spPr>
          <a:xfrm>
            <a:off x="6558559" y="2672576"/>
            <a:ext cx="1324413" cy="429226"/>
          </a:xfrm>
          <a:custGeom>
            <a:avLst/>
            <a:gdLst/>
            <a:ahLst/>
            <a:cxnLst/>
            <a:rect l="l" t="t" r="r" b="b"/>
            <a:pathLst>
              <a:path w="8504" h="2756" extrusionOk="0">
                <a:moveTo>
                  <a:pt x="8224" y="1092"/>
                </a:moveTo>
                <a:lnTo>
                  <a:pt x="8224" y="304"/>
                </a:lnTo>
                <a:cubicBezTo>
                  <a:pt x="8224" y="135"/>
                  <a:pt x="8083" y="0"/>
                  <a:pt x="7914" y="0"/>
                </a:cubicBezTo>
                <a:lnTo>
                  <a:pt x="309" y="0"/>
                </a:lnTo>
                <a:cubicBezTo>
                  <a:pt x="140" y="0"/>
                  <a:pt x="0" y="135"/>
                  <a:pt x="0" y="304"/>
                </a:cubicBezTo>
                <a:lnTo>
                  <a:pt x="0" y="1092"/>
                </a:lnTo>
                <a:lnTo>
                  <a:pt x="286" y="1378"/>
                </a:lnTo>
                <a:lnTo>
                  <a:pt x="0" y="1658"/>
                </a:lnTo>
                <a:lnTo>
                  <a:pt x="0" y="2446"/>
                </a:lnTo>
                <a:cubicBezTo>
                  <a:pt x="0" y="2615"/>
                  <a:pt x="140" y="2755"/>
                  <a:pt x="309" y="2755"/>
                </a:cubicBezTo>
                <a:lnTo>
                  <a:pt x="7914" y="2755"/>
                </a:lnTo>
                <a:cubicBezTo>
                  <a:pt x="8083" y="2755"/>
                  <a:pt x="8224" y="2615"/>
                  <a:pt x="8224" y="2446"/>
                </a:cubicBezTo>
                <a:lnTo>
                  <a:pt x="8224" y="1658"/>
                </a:lnTo>
                <a:lnTo>
                  <a:pt x="8504" y="137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5" name="Google Shape;755;p30"/>
          <p:cNvGrpSpPr/>
          <p:nvPr/>
        </p:nvGrpSpPr>
        <p:grpSpPr>
          <a:xfrm>
            <a:off x="1603661" y="1049175"/>
            <a:ext cx="639293" cy="726180"/>
            <a:chOff x="1908498" y="972975"/>
            <a:chExt cx="639293" cy="726180"/>
          </a:xfrm>
        </p:grpSpPr>
        <p:sp>
          <p:nvSpPr>
            <p:cNvPr id="756" name="Google Shape;756;p30"/>
            <p:cNvSpPr/>
            <p:nvPr/>
          </p:nvSpPr>
          <p:spPr>
            <a:xfrm>
              <a:off x="1908498" y="972975"/>
              <a:ext cx="639293" cy="726180"/>
            </a:xfrm>
            <a:custGeom>
              <a:avLst/>
              <a:gdLst/>
              <a:ahLst/>
              <a:cxnLst/>
              <a:rect l="l" t="t" r="r" b="b"/>
              <a:pathLst>
                <a:path w="4723" h="5365" extrusionOk="0">
                  <a:moveTo>
                    <a:pt x="4518" y="1203"/>
                  </a:moveTo>
                  <a:lnTo>
                    <a:pt x="2563" y="77"/>
                  </a:lnTo>
                  <a:cubicBezTo>
                    <a:pt x="2440" y="1"/>
                    <a:pt x="2282" y="1"/>
                    <a:pt x="2154" y="77"/>
                  </a:cubicBezTo>
                  <a:lnTo>
                    <a:pt x="205" y="1203"/>
                  </a:lnTo>
                  <a:cubicBezTo>
                    <a:pt x="76" y="1273"/>
                    <a:pt x="0" y="1407"/>
                    <a:pt x="0" y="1553"/>
                  </a:cubicBezTo>
                  <a:lnTo>
                    <a:pt x="0" y="3812"/>
                  </a:lnTo>
                  <a:cubicBezTo>
                    <a:pt x="0" y="3958"/>
                    <a:pt x="76" y="4092"/>
                    <a:pt x="205" y="4162"/>
                  </a:cubicBezTo>
                  <a:lnTo>
                    <a:pt x="2154" y="5288"/>
                  </a:lnTo>
                  <a:cubicBezTo>
                    <a:pt x="2282" y="5364"/>
                    <a:pt x="2440" y="5364"/>
                    <a:pt x="2563" y="5288"/>
                  </a:cubicBezTo>
                  <a:lnTo>
                    <a:pt x="4518" y="4162"/>
                  </a:lnTo>
                  <a:cubicBezTo>
                    <a:pt x="4640" y="4092"/>
                    <a:pt x="4722" y="3958"/>
                    <a:pt x="4722" y="3812"/>
                  </a:cubicBezTo>
                  <a:lnTo>
                    <a:pt x="4722" y="1553"/>
                  </a:lnTo>
                  <a:cubicBezTo>
                    <a:pt x="4722" y="1413"/>
                    <a:pt x="4640" y="1273"/>
                    <a:pt x="4518" y="12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974012" y="1050264"/>
              <a:ext cx="507320" cy="571875"/>
            </a:xfrm>
            <a:custGeom>
              <a:avLst/>
              <a:gdLst/>
              <a:ahLst/>
              <a:cxnLst/>
              <a:rect l="l" t="t" r="r" b="b"/>
              <a:pathLst>
                <a:path w="3748" h="4225" extrusionOk="0">
                  <a:moveTo>
                    <a:pt x="1875" y="0"/>
                  </a:moveTo>
                  <a:cubicBezTo>
                    <a:pt x="1817" y="0"/>
                    <a:pt x="1761" y="16"/>
                    <a:pt x="1711" y="48"/>
                  </a:cubicBezTo>
                  <a:lnTo>
                    <a:pt x="170" y="935"/>
                  </a:lnTo>
                  <a:cubicBezTo>
                    <a:pt x="65" y="994"/>
                    <a:pt x="1" y="1105"/>
                    <a:pt x="1" y="1221"/>
                  </a:cubicBezTo>
                  <a:lnTo>
                    <a:pt x="1" y="3002"/>
                  </a:lnTo>
                  <a:cubicBezTo>
                    <a:pt x="1" y="3118"/>
                    <a:pt x="65" y="3229"/>
                    <a:pt x="170" y="3288"/>
                  </a:cubicBezTo>
                  <a:lnTo>
                    <a:pt x="1711" y="4181"/>
                  </a:lnTo>
                  <a:cubicBezTo>
                    <a:pt x="1761" y="4210"/>
                    <a:pt x="1817" y="4224"/>
                    <a:pt x="1875" y="4224"/>
                  </a:cubicBezTo>
                  <a:cubicBezTo>
                    <a:pt x="1933" y="4224"/>
                    <a:pt x="1991" y="4210"/>
                    <a:pt x="2044" y="4181"/>
                  </a:cubicBezTo>
                  <a:lnTo>
                    <a:pt x="3584" y="3288"/>
                  </a:lnTo>
                  <a:cubicBezTo>
                    <a:pt x="3684" y="3229"/>
                    <a:pt x="3748" y="3118"/>
                    <a:pt x="3748" y="3002"/>
                  </a:cubicBezTo>
                  <a:lnTo>
                    <a:pt x="3748" y="1221"/>
                  </a:lnTo>
                  <a:cubicBezTo>
                    <a:pt x="3748" y="1105"/>
                    <a:pt x="3684" y="994"/>
                    <a:pt x="3584" y="935"/>
                  </a:cubicBezTo>
                  <a:lnTo>
                    <a:pt x="2044" y="48"/>
                  </a:lnTo>
                  <a:cubicBezTo>
                    <a:pt x="1991" y="16"/>
                    <a:pt x="1933" y="0"/>
                    <a:pt x="1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8" name="Google Shape;758;p30"/>
            <p:cNvGrpSpPr/>
            <p:nvPr/>
          </p:nvGrpSpPr>
          <p:grpSpPr>
            <a:xfrm>
              <a:off x="2102060" y="1225011"/>
              <a:ext cx="251359" cy="222118"/>
              <a:chOff x="2102060" y="1225011"/>
              <a:chExt cx="251359" cy="222118"/>
            </a:xfrm>
          </p:grpSpPr>
          <p:sp>
            <p:nvSpPr>
              <p:cNvPr id="759" name="Google Shape;759;p30"/>
              <p:cNvSpPr/>
              <p:nvPr/>
            </p:nvSpPr>
            <p:spPr>
              <a:xfrm>
                <a:off x="2136035" y="1266837"/>
                <a:ext cx="180973" cy="180293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332" extrusionOk="0">
                    <a:moveTo>
                      <a:pt x="6" y="1291"/>
                    </a:moveTo>
                    <a:cubicBezTo>
                      <a:pt x="6" y="1291"/>
                      <a:pt x="0" y="1332"/>
                      <a:pt x="41" y="1332"/>
                    </a:cubicBezTo>
                    <a:cubicBezTo>
                      <a:pt x="94" y="1332"/>
                      <a:pt x="508" y="1332"/>
                      <a:pt x="508" y="1332"/>
                    </a:cubicBezTo>
                    <a:lnTo>
                      <a:pt x="508" y="952"/>
                    </a:lnTo>
                    <a:cubicBezTo>
                      <a:pt x="508" y="952"/>
                      <a:pt x="502" y="888"/>
                      <a:pt x="566" y="888"/>
                    </a:cubicBezTo>
                    <a:lnTo>
                      <a:pt x="759" y="888"/>
                    </a:lnTo>
                    <a:cubicBezTo>
                      <a:pt x="829" y="888"/>
                      <a:pt x="829" y="952"/>
                      <a:pt x="829" y="952"/>
                    </a:cubicBezTo>
                    <a:lnTo>
                      <a:pt x="823" y="1332"/>
                    </a:lnTo>
                    <a:lnTo>
                      <a:pt x="1284" y="1332"/>
                    </a:lnTo>
                    <a:cubicBezTo>
                      <a:pt x="1337" y="1332"/>
                      <a:pt x="1331" y="1279"/>
                      <a:pt x="1331" y="1279"/>
                    </a:cubicBezTo>
                    <a:lnTo>
                      <a:pt x="1331" y="573"/>
                    </a:lnTo>
                    <a:lnTo>
                      <a:pt x="689" y="1"/>
                    </a:lnTo>
                    <a:lnTo>
                      <a:pt x="6" y="573"/>
                    </a:lnTo>
                    <a:lnTo>
                      <a:pt x="6" y="1291"/>
                    </a:lnTo>
                    <a:close/>
                    <a:moveTo>
                      <a:pt x="6" y="129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0"/>
              <p:cNvSpPr/>
              <p:nvPr/>
            </p:nvSpPr>
            <p:spPr>
              <a:xfrm>
                <a:off x="2102060" y="1225011"/>
                <a:ext cx="251359" cy="126557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935" extrusionOk="0">
                    <a:moveTo>
                      <a:pt x="0" y="829"/>
                    </a:moveTo>
                    <a:cubicBezTo>
                      <a:pt x="0" y="829"/>
                      <a:pt x="59" y="934"/>
                      <a:pt x="187" y="829"/>
                    </a:cubicBezTo>
                    <a:lnTo>
                      <a:pt x="946" y="187"/>
                    </a:lnTo>
                    <a:lnTo>
                      <a:pt x="1652" y="823"/>
                    </a:lnTo>
                    <a:cubicBezTo>
                      <a:pt x="1804" y="934"/>
                      <a:pt x="1856" y="823"/>
                      <a:pt x="1856" y="823"/>
                    </a:cubicBezTo>
                    <a:lnTo>
                      <a:pt x="946" y="1"/>
                    </a:lnTo>
                    <a:close/>
                    <a:moveTo>
                      <a:pt x="0" y="829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0"/>
              <p:cNvSpPr/>
              <p:nvPr/>
            </p:nvSpPr>
            <p:spPr>
              <a:xfrm>
                <a:off x="2298735" y="1250323"/>
                <a:ext cx="25447" cy="5143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380" extrusionOk="0">
                    <a:moveTo>
                      <a:pt x="187" y="0"/>
                    </a:moveTo>
                    <a:lnTo>
                      <a:pt x="1" y="0"/>
                    </a:lnTo>
                    <a:lnTo>
                      <a:pt x="1" y="222"/>
                    </a:lnTo>
                    <a:lnTo>
                      <a:pt x="187" y="380"/>
                    </a:lnTo>
                    <a:close/>
                    <a:moveTo>
                      <a:pt x="187" y="0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2" name="Google Shape;762;p30"/>
          <p:cNvGrpSpPr/>
          <p:nvPr/>
        </p:nvGrpSpPr>
        <p:grpSpPr>
          <a:xfrm>
            <a:off x="2928070" y="3999026"/>
            <a:ext cx="639158" cy="725367"/>
            <a:chOff x="3112507" y="3922826"/>
            <a:chExt cx="639158" cy="725367"/>
          </a:xfrm>
        </p:grpSpPr>
        <p:sp>
          <p:nvSpPr>
            <p:cNvPr id="763" name="Google Shape;763;p30"/>
            <p:cNvSpPr/>
            <p:nvPr/>
          </p:nvSpPr>
          <p:spPr>
            <a:xfrm>
              <a:off x="3112507" y="3922826"/>
              <a:ext cx="639158" cy="725367"/>
            </a:xfrm>
            <a:custGeom>
              <a:avLst/>
              <a:gdLst/>
              <a:ahLst/>
              <a:cxnLst/>
              <a:rect l="l" t="t" r="r" b="b"/>
              <a:pathLst>
                <a:path w="4722" h="5359" extrusionOk="0">
                  <a:moveTo>
                    <a:pt x="4517" y="1197"/>
                  </a:moveTo>
                  <a:lnTo>
                    <a:pt x="2562" y="71"/>
                  </a:lnTo>
                  <a:cubicBezTo>
                    <a:pt x="2440" y="1"/>
                    <a:pt x="2282" y="1"/>
                    <a:pt x="2154" y="71"/>
                  </a:cubicBezTo>
                  <a:lnTo>
                    <a:pt x="204" y="1197"/>
                  </a:lnTo>
                  <a:cubicBezTo>
                    <a:pt x="76" y="1273"/>
                    <a:pt x="0" y="1407"/>
                    <a:pt x="0" y="1553"/>
                  </a:cubicBezTo>
                  <a:lnTo>
                    <a:pt x="0" y="3806"/>
                  </a:lnTo>
                  <a:cubicBezTo>
                    <a:pt x="0" y="3952"/>
                    <a:pt x="76" y="4086"/>
                    <a:pt x="204" y="4162"/>
                  </a:cubicBezTo>
                  <a:lnTo>
                    <a:pt x="2154" y="5289"/>
                  </a:lnTo>
                  <a:cubicBezTo>
                    <a:pt x="2282" y="5359"/>
                    <a:pt x="2440" y="5359"/>
                    <a:pt x="2562" y="5289"/>
                  </a:cubicBezTo>
                  <a:lnTo>
                    <a:pt x="4517" y="4162"/>
                  </a:lnTo>
                  <a:cubicBezTo>
                    <a:pt x="4640" y="4086"/>
                    <a:pt x="4722" y="3952"/>
                    <a:pt x="4722" y="3806"/>
                  </a:cubicBezTo>
                  <a:lnTo>
                    <a:pt x="4722" y="1553"/>
                  </a:lnTo>
                  <a:cubicBezTo>
                    <a:pt x="4722" y="1407"/>
                    <a:pt x="4640" y="1273"/>
                    <a:pt x="4517" y="11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3178021" y="3999845"/>
              <a:ext cx="507320" cy="571333"/>
            </a:xfrm>
            <a:custGeom>
              <a:avLst/>
              <a:gdLst/>
              <a:ahLst/>
              <a:cxnLst/>
              <a:rect l="l" t="t" r="r" b="b"/>
              <a:pathLst>
                <a:path w="3748" h="4221" extrusionOk="0">
                  <a:moveTo>
                    <a:pt x="1874" y="1"/>
                  </a:moveTo>
                  <a:cubicBezTo>
                    <a:pt x="1816" y="1"/>
                    <a:pt x="1757" y="15"/>
                    <a:pt x="1705" y="45"/>
                  </a:cubicBezTo>
                  <a:lnTo>
                    <a:pt x="170" y="932"/>
                  </a:lnTo>
                  <a:cubicBezTo>
                    <a:pt x="65" y="990"/>
                    <a:pt x="0" y="1101"/>
                    <a:pt x="0" y="1224"/>
                  </a:cubicBezTo>
                  <a:lnTo>
                    <a:pt x="0" y="2998"/>
                  </a:lnTo>
                  <a:cubicBezTo>
                    <a:pt x="0" y="3120"/>
                    <a:pt x="65" y="3225"/>
                    <a:pt x="170" y="3290"/>
                  </a:cubicBezTo>
                  <a:lnTo>
                    <a:pt x="1705" y="4177"/>
                  </a:lnTo>
                  <a:cubicBezTo>
                    <a:pt x="1757" y="4206"/>
                    <a:pt x="1816" y="4221"/>
                    <a:pt x="1874" y="4221"/>
                  </a:cubicBezTo>
                  <a:cubicBezTo>
                    <a:pt x="1932" y="4221"/>
                    <a:pt x="1991" y="4206"/>
                    <a:pt x="2043" y="4177"/>
                  </a:cubicBezTo>
                  <a:lnTo>
                    <a:pt x="3578" y="3290"/>
                  </a:lnTo>
                  <a:cubicBezTo>
                    <a:pt x="3683" y="3225"/>
                    <a:pt x="3747" y="3120"/>
                    <a:pt x="3747" y="2998"/>
                  </a:cubicBezTo>
                  <a:lnTo>
                    <a:pt x="3747" y="1224"/>
                  </a:lnTo>
                  <a:cubicBezTo>
                    <a:pt x="3747" y="1101"/>
                    <a:pt x="3683" y="990"/>
                    <a:pt x="3578" y="932"/>
                  </a:cubicBezTo>
                  <a:lnTo>
                    <a:pt x="2043" y="45"/>
                  </a:lnTo>
                  <a:cubicBezTo>
                    <a:pt x="1991" y="15"/>
                    <a:pt x="1932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3353445" y="4156724"/>
              <a:ext cx="156473" cy="257716"/>
            </a:xfrm>
            <a:custGeom>
              <a:avLst/>
              <a:gdLst/>
              <a:ahLst/>
              <a:cxnLst/>
              <a:rect l="l" t="t" r="r" b="b"/>
              <a:pathLst>
                <a:path w="1156" h="1904" extrusionOk="0">
                  <a:moveTo>
                    <a:pt x="695" y="1675"/>
                  </a:moveTo>
                  <a:lnTo>
                    <a:pt x="695" y="1903"/>
                  </a:lnTo>
                  <a:lnTo>
                    <a:pt x="496" y="1903"/>
                  </a:lnTo>
                  <a:lnTo>
                    <a:pt x="496" y="1681"/>
                  </a:lnTo>
                  <a:cubicBezTo>
                    <a:pt x="298" y="1670"/>
                    <a:pt x="111" y="1605"/>
                    <a:pt x="0" y="1518"/>
                  </a:cubicBezTo>
                  <a:lnTo>
                    <a:pt x="111" y="1273"/>
                  </a:lnTo>
                  <a:cubicBezTo>
                    <a:pt x="210" y="1349"/>
                    <a:pt x="350" y="1401"/>
                    <a:pt x="496" y="1419"/>
                  </a:cubicBezTo>
                  <a:lnTo>
                    <a:pt x="496" y="1080"/>
                  </a:lnTo>
                  <a:cubicBezTo>
                    <a:pt x="274" y="1022"/>
                    <a:pt x="29" y="946"/>
                    <a:pt x="29" y="660"/>
                  </a:cubicBezTo>
                  <a:cubicBezTo>
                    <a:pt x="29" y="444"/>
                    <a:pt x="181" y="257"/>
                    <a:pt x="496" y="222"/>
                  </a:cubicBezTo>
                  <a:lnTo>
                    <a:pt x="496" y="0"/>
                  </a:lnTo>
                  <a:lnTo>
                    <a:pt x="695" y="0"/>
                  </a:lnTo>
                  <a:lnTo>
                    <a:pt x="695" y="222"/>
                  </a:lnTo>
                  <a:cubicBezTo>
                    <a:pt x="841" y="234"/>
                    <a:pt x="987" y="275"/>
                    <a:pt x="1097" y="345"/>
                  </a:cubicBezTo>
                  <a:lnTo>
                    <a:pt x="998" y="590"/>
                  </a:lnTo>
                  <a:cubicBezTo>
                    <a:pt x="899" y="531"/>
                    <a:pt x="794" y="496"/>
                    <a:pt x="695" y="485"/>
                  </a:cubicBezTo>
                  <a:lnTo>
                    <a:pt x="695" y="829"/>
                  </a:lnTo>
                  <a:cubicBezTo>
                    <a:pt x="916" y="882"/>
                    <a:pt x="1156" y="958"/>
                    <a:pt x="1156" y="1244"/>
                  </a:cubicBezTo>
                  <a:cubicBezTo>
                    <a:pt x="1156" y="1454"/>
                    <a:pt x="1004" y="1640"/>
                    <a:pt x="695" y="1675"/>
                  </a:cubicBezTo>
                  <a:close/>
                  <a:moveTo>
                    <a:pt x="496" y="782"/>
                  </a:moveTo>
                  <a:lnTo>
                    <a:pt x="496" y="496"/>
                  </a:lnTo>
                  <a:cubicBezTo>
                    <a:pt x="391" y="520"/>
                    <a:pt x="350" y="578"/>
                    <a:pt x="350" y="642"/>
                  </a:cubicBezTo>
                  <a:cubicBezTo>
                    <a:pt x="350" y="712"/>
                    <a:pt x="409" y="753"/>
                    <a:pt x="496" y="782"/>
                  </a:cubicBezTo>
                  <a:close/>
                  <a:moveTo>
                    <a:pt x="835" y="1267"/>
                  </a:moveTo>
                  <a:cubicBezTo>
                    <a:pt x="835" y="1197"/>
                    <a:pt x="776" y="1162"/>
                    <a:pt x="695" y="1127"/>
                  </a:cubicBezTo>
                  <a:lnTo>
                    <a:pt x="695" y="1407"/>
                  </a:lnTo>
                  <a:cubicBezTo>
                    <a:pt x="794" y="1389"/>
                    <a:pt x="835" y="1337"/>
                    <a:pt x="835" y="12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0"/>
          <p:cNvGrpSpPr/>
          <p:nvPr/>
        </p:nvGrpSpPr>
        <p:grpSpPr>
          <a:xfrm>
            <a:off x="4239768" y="1049175"/>
            <a:ext cx="639293" cy="726180"/>
            <a:chOff x="4239768" y="972975"/>
            <a:chExt cx="639293" cy="726180"/>
          </a:xfrm>
        </p:grpSpPr>
        <p:sp>
          <p:nvSpPr>
            <p:cNvPr id="767" name="Google Shape;767;p30"/>
            <p:cNvSpPr/>
            <p:nvPr/>
          </p:nvSpPr>
          <p:spPr>
            <a:xfrm>
              <a:off x="4239768" y="972975"/>
              <a:ext cx="639293" cy="726180"/>
            </a:xfrm>
            <a:custGeom>
              <a:avLst/>
              <a:gdLst/>
              <a:ahLst/>
              <a:cxnLst/>
              <a:rect l="l" t="t" r="r" b="b"/>
              <a:pathLst>
                <a:path w="4723" h="5365" extrusionOk="0">
                  <a:moveTo>
                    <a:pt x="4518" y="1203"/>
                  </a:moveTo>
                  <a:lnTo>
                    <a:pt x="2569" y="77"/>
                  </a:lnTo>
                  <a:cubicBezTo>
                    <a:pt x="2440" y="1"/>
                    <a:pt x="2283" y="1"/>
                    <a:pt x="2160" y="77"/>
                  </a:cubicBezTo>
                  <a:lnTo>
                    <a:pt x="205" y="1203"/>
                  </a:lnTo>
                  <a:cubicBezTo>
                    <a:pt x="82" y="1273"/>
                    <a:pt x="1" y="1407"/>
                    <a:pt x="1" y="1553"/>
                  </a:cubicBezTo>
                  <a:lnTo>
                    <a:pt x="1" y="3812"/>
                  </a:lnTo>
                  <a:cubicBezTo>
                    <a:pt x="1" y="3958"/>
                    <a:pt x="82" y="4092"/>
                    <a:pt x="205" y="4162"/>
                  </a:cubicBezTo>
                  <a:lnTo>
                    <a:pt x="2160" y="5288"/>
                  </a:lnTo>
                  <a:cubicBezTo>
                    <a:pt x="2283" y="5364"/>
                    <a:pt x="2440" y="5364"/>
                    <a:pt x="2569" y="5288"/>
                  </a:cubicBezTo>
                  <a:lnTo>
                    <a:pt x="4518" y="4162"/>
                  </a:lnTo>
                  <a:cubicBezTo>
                    <a:pt x="4646" y="4092"/>
                    <a:pt x="4722" y="3958"/>
                    <a:pt x="4722" y="3812"/>
                  </a:cubicBezTo>
                  <a:lnTo>
                    <a:pt x="4722" y="1553"/>
                  </a:lnTo>
                  <a:cubicBezTo>
                    <a:pt x="4722" y="1413"/>
                    <a:pt x="4646" y="1273"/>
                    <a:pt x="4518" y="12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4306094" y="1050264"/>
              <a:ext cx="506508" cy="571875"/>
            </a:xfrm>
            <a:custGeom>
              <a:avLst/>
              <a:gdLst/>
              <a:ahLst/>
              <a:cxnLst/>
              <a:rect l="l" t="t" r="r" b="b"/>
              <a:pathLst>
                <a:path w="3742" h="4225" extrusionOk="0">
                  <a:moveTo>
                    <a:pt x="1871" y="0"/>
                  </a:moveTo>
                  <a:cubicBezTo>
                    <a:pt x="1814" y="0"/>
                    <a:pt x="1758" y="16"/>
                    <a:pt x="1705" y="48"/>
                  </a:cubicBezTo>
                  <a:lnTo>
                    <a:pt x="164" y="935"/>
                  </a:lnTo>
                  <a:cubicBezTo>
                    <a:pt x="59" y="994"/>
                    <a:pt x="1" y="1105"/>
                    <a:pt x="1" y="1221"/>
                  </a:cubicBezTo>
                  <a:lnTo>
                    <a:pt x="1" y="3002"/>
                  </a:lnTo>
                  <a:cubicBezTo>
                    <a:pt x="1" y="3118"/>
                    <a:pt x="59" y="3229"/>
                    <a:pt x="164" y="3288"/>
                  </a:cubicBezTo>
                  <a:lnTo>
                    <a:pt x="1705" y="4181"/>
                  </a:lnTo>
                  <a:cubicBezTo>
                    <a:pt x="1758" y="4210"/>
                    <a:pt x="1814" y="4224"/>
                    <a:pt x="1871" y="4224"/>
                  </a:cubicBezTo>
                  <a:cubicBezTo>
                    <a:pt x="1928" y="4224"/>
                    <a:pt x="1985" y="4210"/>
                    <a:pt x="2038" y="4181"/>
                  </a:cubicBezTo>
                  <a:lnTo>
                    <a:pt x="3579" y="3288"/>
                  </a:lnTo>
                  <a:cubicBezTo>
                    <a:pt x="3678" y="3229"/>
                    <a:pt x="3742" y="3118"/>
                    <a:pt x="3742" y="3002"/>
                  </a:cubicBezTo>
                  <a:lnTo>
                    <a:pt x="3742" y="1221"/>
                  </a:lnTo>
                  <a:cubicBezTo>
                    <a:pt x="3742" y="1105"/>
                    <a:pt x="3678" y="994"/>
                    <a:pt x="3579" y="935"/>
                  </a:cubicBezTo>
                  <a:lnTo>
                    <a:pt x="2038" y="48"/>
                  </a:lnTo>
                  <a:cubicBezTo>
                    <a:pt x="1985" y="16"/>
                    <a:pt x="1928" y="0"/>
                    <a:pt x="1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9" name="Google Shape;769;p30"/>
            <p:cNvGrpSpPr/>
            <p:nvPr/>
          </p:nvGrpSpPr>
          <p:grpSpPr>
            <a:xfrm>
              <a:off x="4477592" y="1237599"/>
              <a:ext cx="163647" cy="250682"/>
              <a:chOff x="4477592" y="1237599"/>
              <a:chExt cx="163647" cy="250682"/>
            </a:xfrm>
          </p:grpSpPr>
          <p:sp>
            <p:nvSpPr>
              <p:cNvPr id="770" name="Google Shape;770;p30"/>
              <p:cNvSpPr/>
              <p:nvPr/>
            </p:nvSpPr>
            <p:spPr>
              <a:xfrm>
                <a:off x="4477592" y="1237599"/>
                <a:ext cx="163647" cy="188956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396" extrusionOk="0">
                    <a:moveTo>
                      <a:pt x="1010" y="1051"/>
                    </a:moveTo>
                    <a:cubicBezTo>
                      <a:pt x="1133" y="935"/>
                      <a:pt x="1208" y="771"/>
                      <a:pt x="1208" y="602"/>
                    </a:cubicBezTo>
                    <a:cubicBezTo>
                      <a:pt x="1208" y="269"/>
                      <a:pt x="934" y="1"/>
                      <a:pt x="607" y="1"/>
                    </a:cubicBezTo>
                    <a:cubicBezTo>
                      <a:pt x="275" y="1"/>
                      <a:pt x="0" y="269"/>
                      <a:pt x="0" y="602"/>
                    </a:cubicBezTo>
                    <a:cubicBezTo>
                      <a:pt x="0" y="777"/>
                      <a:pt x="76" y="946"/>
                      <a:pt x="205" y="1057"/>
                    </a:cubicBezTo>
                    <a:cubicBezTo>
                      <a:pt x="304" y="1151"/>
                      <a:pt x="292" y="1355"/>
                      <a:pt x="292" y="1361"/>
                    </a:cubicBezTo>
                    <a:cubicBezTo>
                      <a:pt x="292" y="1367"/>
                      <a:pt x="292" y="1378"/>
                      <a:pt x="304" y="1384"/>
                    </a:cubicBezTo>
                    <a:cubicBezTo>
                      <a:pt x="310" y="1396"/>
                      <a:pt x="321" y="1396"/>
                      <a:pt x="327" y="1396"/>
                    </a:cubicBezTo>
                    <a:lnTo>
                      <a:pt x="882" y="1396"/>
                    </a:lnTo>
                    <a:cubicBezTo>
                      <a:pt x="893" y="1396"/>
                      <a:pt x="899" y="1396"/>
                      <a:pt x="905" y="1384"/>
                    </a:cubicBezTo>
                    <a:cubicBezTo>
                      <a:pt x="911" y="1378"/>
                      <a:pt x="917" y="1367"/>
                      <a:pt x="917" y="1361"/>
                    </a:cubicBezTo>
                    <a:cubicBezTo>
                      <a:pt x="917" y="1355"/>
                      <a:pt x="905" y="1151"/>
                      <a:pt x="1004" y="1057"/>
                    </a:cubicBezTo>
                    <a:cubicBezTo>
                      <a:pt x="1004" y="1051"/>
                      <a:pt x="1004" y="1051"/>
                      <a:pt x="1010" y="10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0"/>
              <p:cNvSpPr/>
              <p:nvPr/>
            </p:nvSpPr>
            <p:spPr>
              <a:xfrm>
                <a:off x="4513868" y="1431973"/>
                <a:ext cx="90283" cy="25447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88" extrusionOk="0">
                    <a:moveTo>
                      <a:pt x="666" y="94"/>
                    </a:moveTo>
                    <a:cubicBezTo>
                      <a:pt x="666" y="42"/>
                      <a:pt x="625" y="1"/>
                      <a:pt x="579" y="1"/>
                    </a:cubicBezTo>
                    <a:lnTo>
                      <a:pt x="94" y="1"/>
                    </a:lnTo>
                    <a:cubicBezTo>
                      <a:pt x="47" y="1"/>
                      <a:pt x="1" y="42"/>
                      <a:pt x="1" y="94"/>
                    </a:cubicBezTo>
                    <a:cubicBezTo>
                      <a:pt x="1" y="141"/>
                      <a:pt x="42" y="187"/>
                      <a:pt x="94" y="187"/>
                    </a:cubicBezTo>
                    <a:lnTo>
                      <a:pt x="573" y="187"/>
                    </a:lnTo>
                    <a:cubicBezTo>
                      <a:pt x="625" y="182"/>
                      <a:pt x="666" y="141"/>
                      <a:pt x="666" y="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0"/>
              <p:cNvSpPr/>
              <p:nvPr/>
            </p:nvSpPr>
            <p:spPr>
              <a:xfrm>
                <a:off x="4522531" y="1463647"/>
                <a:ext cx="70521" cy="2463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82" extrusionOk="0">
                    <a:moveTo>
                      <a:pt x="427" y="0"/>
                    </a:moveTo>
                    <a:lnTo>
                      <a:pt x="89" y="0"/>
                    </a:lnTo>
                    <a:cubicBezTo>
                      <a:pt x="42" y="0"/>
                      <a:pt x="1" y="41"/>
                      <a:pt x="1" y="93"/>
                    </a:cubicBezTo>
                    <a:cubicBezTo>
                      <a:pt x="1" y="140"/>
                      <a:pt x="42" y="181"/>
                      <a:pt x="89" y="181"/>
                    </a:cubicBezTo>
                    <a:lnTo>
                      <a:pt x="427" y="181"/>
                    </a:lnTo>
                    <a:cubicBezTo>
                      <a:pt x="480" y="181"/>
                      <a:pt x="520" y="140"/>
                      <a:pt x="520" y="93"/>
                    </a:cubicBezTo>
                    <a:cubicBezTo>
                      <a:pt x="520" y="35"/>
                      <a:pt x="480" y="0"/>
                      <a:pt x="4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0"/>
          <p:cNvGrpSpPr/>
          <p:nvPr/>
        </p:nvGrpSpPr>
        <p:grpSpPr>
          <a:xfrm>
            <a:off x="5577240" y="3999026"/>
            <a:ext cx="638346" cy="725367"/>
            <a:chOff x="5405877" y="3922826"/>
            <a:chExt cx="638346" cy="725367"/>
          </a:xfrm>
        </p:grpSpPr>
        <p:sp>
          <p:nvSpPr>
            <p:cNvPr id="774" name="Google Shape;774;p30"/>
            <p:cNvSpPr/>
            <p:nvPr/>
          </p:nvSpPr>
          <p:spPr>
            <a:xfrm>
              <a:off x="5405877" y="3922826"/>
              <a:ext cx="638346" cy="725367"/>
            </a:xfrm>
            <a:custGeom>
              <a:avLst/>
              <a:gdLst/>
              <a:ahLst/>
              <a:cxnLst/>
              <a:rect l="l" t="t" r="r" b="b"/>
              <a:pathLst>
                <a:path w="4716" h="5359" extrusionOk="0">
                  <a:moveTo>
                    <a:pt x="4512" y="1203"/>
                  </a:moveTo>
                  <a:lnTo>
                    <a:pt x="2562" y="71"/>
                  </a:lnTo>
                  <a:cubicBezTo>
                    <a:pt x="2434" y="1"/>
                    <a:pt x="2282" y="1"/>
                    <a:pt x="2154" y="71"/>
                  </a:cubicBezTo>
                  <a:lnTo>
                    <a:pt x="204" y="1203"/>
                  </a:lnTo>
                  <a:cubicBezTo>
                    <a:pt x="76" y="1273"/>
                    <a:pt x="0" y="1407"/>
                    <a:pt x="0" y="1553"/>
                  </a:cubicBezTo>
                  <a:lnTo>
                    <a:pt x="0" y="3806"/>
                  </a:lnTo>
                  <a:cubicBezTo>
                    <a:pt x="0" y="3952"/>
                    <a:pt x="76" y="4086"/>
                    <a:pt x="204" y="4162"/>
                  </a:cubicBezTo>
                  <a:lnTo>
                    <a:pt x="2154" y="5289"/>
                  </a:lnTo>
                  <a:cubicBezTo>
                    <a:pt x="2282" y="5359"/>
                    <a:pt x="2434" y="5359"/>
                    <a:pt x="2562" y="5289"/>
                  </a:cubicBezTo>
                  <a:lnTo>
                    <a:pt x="4512" y="4162"/>
                  </a:lnTo>
                  <a:cubicBezTo>
                    <a:pt x="4640" y="4086"/>
                    <a:pt x="4716" y="3952"/>
                    <a:pt x="4716" y="3806"/>
                  </a:cubicBezTo>
                  <a:lnTo>
                    <a:pt x="4716" y="1553"/>
                  </a:lnTo>
                  <a:cubicBezTo>
                    <a:pt x="4716" y="1407"/>
                    <a:pt x="4640" y="1273"/>
                    <a:pt x="4512" y="12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5471390" y="3999845"/>
              <a:ext cx="507320" cy="571875"/>
            </a:xfrm>
            <a:custGeom>
              <a:avLst/>
              <a:gdLst/>
              <a:ahLst/>
              <a:cxnLst/>
              <a:rect l="l" t="t" r="r" b="b"/>
              <a:pathLst>
                <a:path w="3748" h="4225" extrusionOk="0">
                  <a:moveTo>
                    <a:pt x="1874" y="1"/>
                  </a:moveTo>
                  <a:cubicBezTo>
                    <a:pt x="1816" y="1"/>
                    <a:pt x="1757" y="15"/>
                    <a:pt x="1705" y="45"/>
                  </a:cubicBezTo>
                  <a:lnTo>
                    <a:pt x="170" y="938"/>
                  </a:lnTo>
                  <a:cubicBezTo>
                    <a:pt x="65" y="996"/>
                    <a:pt x="0" y="1107"/>
                    <a:pt x="0" y="1224"/>
                  </a:cubicBezTo>
                  <a:lnTo>
                    <a:pt x="0" y="3004"/>
                  </a:lnTo>
                  <a:cubicBezTo>
                    <a:pt x="0" y="3120"/>
                    <a:pt x="65" y="3231"/>
                    <a:pt x="170" y="3290"/>
                  </a:cubicBezTo>
                  <a:lnTo>
                    <a:pt x="1705" y="4177"/>
                  </a:lnTo>
                  <a:cubicBezTo>
                    <a:pt x="1757" y="4209"/>
                    <a:pt x="1816" y="4225"/>
                    <a:pt x="1874" y="4225"/>
                  </a:cubicBezTo>
                  <a:cubicBezTo>
                    <a:pt x="1932" y="4225"/>
                    <a:pt x="1991" y="4209"/>
                    <a:pt x="2043" y="4177"/>
                  </a:cubicBezTo>
                  <a:lnTo>
                    <a:pt x="3578" y="3290"/>
                  </a:lnTo>
                  <a:cubicBezTo>
                    <a:pt x="3683" y="3231"/>
                    <a:pt x="3747" y="3120"/>
                    <a:pt x="3747" y="3004"/>
                  </a:cubicBezTo>
                  <a:lnTo>
                    <a:pt x="3747" y="1224"/>
                  </a:lnTo>
                  <a:cubicBezTo>
                    <a:pt x="3747" y="1107"/>
                    <a:pt x="3683" y="996"/>
                    <a:pt x="3578" y="938"/>
                  </a:cubicBezTo>
                  <a:lnTo>
                    <a:pt x="2043" y="45"/>
                  </a:lnTo>
                  <a:cubicBezTo>
                    <a:pt x="1991" y="15"/>
                    <a:pt x="1932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6" name="Google Shape;776;p30"/>
            <p:cNvGrpSpPr/>
            <p:nvPr/>
          </p:nvGrpSpPr>
          <p:grpSpPr>
            <a:xfrm>
              <a:off x="5590641" y="4189887"/>
              <a:ext cx="268821" cy="191259"/>
              <a:chOff x="5590641" y="4189887"/>
              <a:chExt cx="268821" cy="191259"/>
            </a:xfrm>
          </p:grpSpPr>
          <p:sp>
            <p:nvSpPr>
              <p:cNvPr id="777" name="Google Shape;777;p30"/>
              <p:cNvSpPr/>
              <p:nvPr/>
            </p:nvSpPr>
            <p:spPr>
              <a:xfrm>
                <a:off x="5766065" y="4213574"/>
                <a:ext cx="63347" cy="8229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608" extrusionOk="0">
                    <a:moveTo>
                      <a:pt x="397" y="59"/>
                    </a:moveTo>
                    <a:cubicBezTo>
                      <a:pt x="362" y="24"/>
                      <a:pt x="304" y="1"/>
                      <a:pt x="216" y="1"/>
                    </a:cubicBezTo>
                    <a:cubicBezTo>
                      <a:pt x="158" y="1"/>
                      <a:pt x="117" y="6"/>
                      <a:pt x="82" y="24"/>
                    </a:cubicBezTo>
                    <a:cubicBezTo>
                      <a:pt x="94" y="76"/>
                      <a:pt x="94" y="129"/>
                      <a:pt x="94" y="176"/>
                    </a:cubicBezTo>
                    <a:cubicBezTo>
                      <a:pt x="94" y="269"/>
                      <a:pt x="65" y="362"/>
                      <a:pt x="6" y="438"/>
                    </a:cubicBezTo>
                    <a:lnTo>
                      <a:pt x="0" y="450"/>
                    </a:lnTo>
                    <a:cubicBezTo>
                      <a:pt x="41" y="543"/>
                      <a:pt x="123" y="608"/>
                      <a:pt x="216" y="608"/>
                    </a:cubicBezTo>
                    <a:cubicBezTo>
                      <a:pt x="286" y="608"/>
                      <a:pt x="351" y="567"/>
                      <a:pt x="397" y="508"/>
                    </a:cubicBezTo>
                    <a:cubicBezTo>
                      <a:pt x="438" y="450"/>
                      <a:pt x="467" y="380"/>
                      <a:pt x="467" y="304"/>
                    </a:cubicBezTo>
                    <a:cubicBezTo>
                      <a:pt x="467" y="205"/>
                      <a:pt x="456" y="117"/>
                      <a:pt x="397" y="5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0"/>
              <p:cNvSpPr/>
              <p:nvPr/>
            </p:nvSpPr>
            <p:spPr>
              <a:xfrm>
                <a:off x="5785015" y="4298850"/>
                <a:ext cx="74447" cy="8229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608" extrusionOk="0">
                    <a:moveTo>
                      <a:pt x="549" y="427"/>
                    </a:moveTo>
                    <a:cubicBezTo>
                      <a:pt x="543" y="153"/>
                      <a:pt x="508" y="59"/>
                      <a:pt x="263" y="7"/>
                    </a:cubicBezTo>
                    <a:cubicBezTo>
                      <a:pt x="246" y="7"/>
                      <a:pt x="228" y="1"/>
                      <a:pt x="211" y="1"/>
                    </a:cubicBezTo>
                    <a:cubicBezTo>
                      <a:pt x="211" y="1"/>
                      <a:pt x="193" y="30"/>
                      <a:pt x="141" y="42"/>
                    </a:cubicBezTo>
                    <a:cubicBezTo>
                      <a:pt x="193" y="129"/>
                      <a:pt x="205" y="240"/>
                      <a:pt x="205" y="398"/>
                    </a:cubicBezTo>
                    <a:lnTo>
                      <a:pt x="205" y="398"/>
                    </a:lnTo>
                    <a:lnTo>
                      <a:pt x="205" y="421"/>
                    </a:lnTo>
                    <a:lnTo>
                      <a:pt x="205" y="427"/>
                    </a:lnTo>
                    <a:lnTo>
                      <a:pt x="205" y="450"/>
                    </a:lnTo>
                    <a:cubicBezTo>
                      <a:pt x="205" y="456"/>
                      <a:pt x="205" y="468"/>
                      <a:pt x="199" y="474"/>
                    </a:cubicBezTo>
                    <a:cubicBezTo>
                      <a:pt x="199" y="480"/>
                      <a:pt x="152" y="555"/>
                      <a:pt x="0" y="608"/>
                    </a:cubicBezTo>
                    <a:cubicBezTo>
                      <a:pt x="24" y="608"/>
                      <a:pt x="47" y="608"/>
                      <a:pt x="76" y="608"/>
                    </a:cubicBezTo>
                    <a:cubicBezTo>
                      <a:pt x="146" y="608"/>
                      <a:pt x="205" y="602"/>
                      <a:pt x="257" y="596"/>
                    </a:cubicBezTo>
                    <a:cubicBezTo>
                      <a:pt x="502" y="561"/>
                      <a:pt x="549" y="468"/>
                      <a:pt x="549" y="468"/>
                    </a:cubicBezTo>
                    <a:lnTo>
                      <a:pt x="549" y="44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0"/>
              <p:cNvSpPr/>
              <p:nvPr/>
            </p:nvSpPr>
            <p:spPr>
              <a:xfrm>
                <a:off x="5590641" y="4298173"/>
                <a:ext cx="74447" cy="82973"/>
              </a:xfrm>
              <a:custGeom>
                <a:avLst/>
                <a:gdLst/>
                <a:ahLst/>
                <a:cxnLst/>
                <a:rect l="l" t="t" r="r" b="b"/>
                <a:pathLst>
                  <a:path w="550" h="613" extrusionOk="0">
                    <a:moveTo>
                      <a:pt x="351" y="479"/>
                    </a:moveTo>
                    <a:cubicBezTo>
                      <a:pt x="345" y="473"/>
                      <a:pt x="345" y="461"/>
                      <a:pt x="345" y="455"/>
                    </a:cubicBezTo>
                    <a:lnTo>
                      <a:pt x="345" y="420"/>
                    </a:lnTo>
                    <a:cubicBezTo>
                      <a:pt x="345" y="414"/>
                      <a:pt x="345" y="414"/>
                      <a:pt x="345" y="414"/>
                    </a:cubicBezTo>
                    <a:cubicBezTo>
                      <a:pt x="345" y="409"/>
                      <a:pt x="345" y="403"/>
                      <a:pt x="345" y="391"/>
                    </a:cubicBezTo>
                    <a:cubicBezTo>
                      <a:pt x="345" y="234"/>
                      <a:pt x="363" y="123"/>
                      <a:pt x="409" y="47"/>
                    </a:cubicBezTo>
                    <a:cubicBezTo>
                      <a:pt x="363" y="35"/>
                      <a:pt x="339" y="0"/>
                      <a:pt x="339" y="0"/>
                    </a:cubicBezTo>
                    <a:cubicBezTo>
                      <a:pt x="47" y="53"/>
                      <a:pt x="7" y="140"/>
                      <a:pt x="1" y="420"/>
                    </a:cubicBezTo>
                    <a:cubicBezTo>
                      <a:pt x="1" y="444"/>
                      <a:pt x="1" y="444"/>
                      <a:pt x="1" y="444"/>
                    </a:cubicBezTo>
                    <a:lnTo>
                      <a:pt x="1" y="473"/>
                    </a:lnTo>
                    <a:cubicBezTo>
                      <a:pt x="1" y="473"/>
                      <a:pt x="71" y="613"/>
                      <a:pt x="473" y="613"/>
                    </a:cubicBezTo>
                    <a:cubicBezTo>
                      <a:pt x="503" y="613"/>
                      <a:pt x="526" y="613"/>
                      <a:pt x="549" y="613"/>
                    </a:cubicBezTo>
                    <a:cubicBezTo>
                      <a:pt x="398" y="560"/>
                      <a:pt x="357" y="490"/>
                      <a:pt x="351" y="4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0"/>
              <p:cNvSpPr/>
              <p:nvPr/>
            </p:nvSpPr>
            <p:spPr>
              <a:xfrm>
                <a:off x="5686203" y="4189887"/>
                <a:ext cx="77560" cy="94207"/>
              </a:xfrm>
              <a:custGeom>
                <a:avLst/>
                <a:gdLst/>
                <a:ahLst/>
                <a:cxnLst/>
                <a:rect l="l" t="t" r="r" b="b"/>
                <a:pathLst>
                  <a:path w="573" h="696" extrusionOk="0">
                    <a:moveTo>
                      <a:pt x="497" y="76"/>
                    </a:moveTo>
                    <a:cubicBezTo>
                      <a:pt x="450" y="30"/>
                      <a:pt x="386" y="1"/>
                      <a:pt x="287" y="1"/>
                    </a:cubicBezTo>
                    <a:cubicBezTo>
                      <a:pt x="48" y="1"/>
                      <a:pt x="1" y="158"/>
                      <a:pt x="1" y="351"/>
                    </a:cubicBezTo>
                    <a:cubicBezTo>
                      <a:pt x="1" y="537"/>
                      <a:pt x="129" y="695"/>
                      <a:pt x="287" y="695"/>
                    </a:cubicBezTo>
                    <a:cubicBezTo>
                      <a:pt x="369" y="695"/>
                      <a:pt x="444" y="648"/>
                      <a:pt x="497" y="578"/>
                    </a:cubicBezTo>
                    <a:cubicBezTo>
                      <a:pt x="544" y="520"/>
                      <a:pt x="573" y="438"/>
                      <a:pt x="573" y="351"/>
                    </a:cubicBezTo>
                    <a:cubicBezTo>
                      <a:pt x="573" y="234"/>
                      <a:pt x="555" y="141"/>
                      <a:pt x="497" y="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>
                <a:off x="5652229" y="4287074"/>
                <a:ext cx="145509" cy="94072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695" extrusionOk="0">
                    <a:moveTo>
                      <a:pt x="1075" y="491"/>
                    </a:moveTo>
                    <a:cubicBezTo>
                      <a:pt x="1069" y="175"/>
                      <a:pt x="1028" y="70"/>
                      <a:pt x="748" y="12"/>
                    </a:cubicBezTo>
                    <a:cubicBezTo>
                      <a:pt x="731" y="6"/>
                      <a:pt x="713" y="6"/>
                      <a:pt x="695" y="0"/>
                    </a:cubicBezTo>
                    <a:cubicBezTo>
                      <a:pt x="695" y="0"/>
                      <a:pt x="643" y="65"/>
                      <a:pt x="538" y="65"/>
                    </a:cubicBezTo>
                    <a:cubicBezTo>
                      <a:pt x="427" y="65"/>
                      <a:pt x="380" y="0"/>
                      <a:pt x="380" y="0"/>
                    </a:cubicBezTo>
                    <a:cubicBezTo>
                      <a:pt x="53" y="59"/>
                      <a:pt x="7" y="152"/>
                      <a:pt x="1" y="479"/>
                    </a:cubicBezTo>
                    <a:cubicBezTo>
                      <a:pt x="1" y="502"/>
                      <a:pt x="1" y="508"/>
                      <a:pt x="1" y="502"/>
                    </a:cubicBezTo>
                    <a:lnTo>
                      <a:pt x="1" y="537"/>
                    </a:lnTo>
                    <a:cubicBezTo>
                      <a:pt x="1" y="537"/>
                      <a:pt x="77" y="695"/>
                      <a:pt x="538" y="695"/>
                    </a:cubicBezTo>
                    <a:cubicBezTo>
                      <a:pt x="620" y="695"/>
                      <a:pt x="684" y="689"/>
                      <a:pt x="748" y="683"/>
                    </a:cubicBezTo>
                    <a:cubicBezTo>
                      <a:pt x="1016" y="648"/>
                      <a:pt x="1075" y="537"/>
                      <a:pt x="1075" y="537"/>
                    </a:cubicBezTo>
                    <a:lnTo>
                      <a:pt x="1075" y="514"/>
                    </a:lnTo>
                    <a:cubicBezTo>
                      <a:pt x="1075" y="514"/>
                      <a:pt x="1075" y="508"/>
                      <a:pt x="1075" y="49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0"/>
              <p:cNvSpPr/>
              <p:nvPr/>
            </p:nvSpPr>
            <p:spPr>
              <a:xfrm>
                <a:off x="5620690" y="4213574"/>
                <a:ext cx="63347" cy="8229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608" extrusionOk="0">
                    <a:moveTo>
                      <a:pt x="374" y="176"/>
                    </a:moveTo>
                    <a:cubicBezTo>
                      <a:pt x="374" y="123"/>
                      <a:pt x="374" y="76"/>
                      <a:pt x="386" y="24"/>
                    </a:cubicBezTo>
                    <a:cubicBezTo>
                      <a:pt x="351" y="6"/>
                      <a:pt x="310" y="1"/>
                      <a:pt x="251" y="1"/>
                    </a:cubicBezTo>
                    <a:cubicBezTo>
                      <a:pt x="41" y="1"/>
                      <a:pt x="1" y="135"/>
                      <a:pt x="1" y="304"/>
                    </a:cubicBezTo>
                    <a:cubicBezTo>
                      <a:pt x="1" y="468"/>
                      <a:pt x="111" y="608"/>
                      <a:pt x="251" y="608"/>
                    </a:cubicBezTo>
                    <a:cubicBezTo>
                      <a:pt x="327" y="608"/>
                      <a:pt x="392" y="567"/>
                      <a:pt x="438" y="508"/>
                    </a:cubicBezTo>
                    <a:cubicBezTo>
                      <a:pt x="450" y="491"/>
                      <a:pt x="462" y="468"/>
                      <a:pt x="467" y="450"/>
                    </a:cubicBezTo>
                    <a:cubicBezTo>
                      <a:pt x="409" y="380"/>
                      <a:pt x="374" y="281"/>
                      <a:pt x="374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3" name="Google Shape;783;p30"/>
          <p:cNvGrpSpPr/>
          <p:nvPr/>
        </p:nvGrpSpPr>
        <p:grpSpPr>
          <a:xfrm>
            <a:off x="6828213" y="1049175"/>
            <a:ext cx="639293" cy="726180"/>
            <a:chOff x="6571038" y="972975"/>
            <a:chExt cx="639293" cy="726180"/>
          </a:xfrm>
        </p:grpSpPr>
        <p:sp>
          <p:nvSpPr>
            <p:cNvPr id="784" name="Google Shape;784;p30"/>
            <p:cNvSpPr/>
            <p:nvPr/>
          </p:nvSpPr>
          <p:spPr>
            <a:xfrm>
              <a:off x="6571038" y="972975"/>
              <a:ext cx="639293" cy="726180"/>
            </a:xfrm>
            <a:custGeom>
              <a:avLst/>
              <a:gdLst/>
              <a:ahLst/>
              <a:cxnLst/>
              <a:rect l="l" t="t" r="r" b="b"/>
              <a:pathLst>
                <a:path w="4723" h="5365" extrusionOk="0">
                  <a:moveTo>
                    <a:pt x="4518" y="1203"/>
                  </a:moveTo>
                  <a:lnTo>
                    <a:pt x="2569" y="77"/>
                  </a:lnTo>
                  <a:cubicBezTo>
                    <a:pt x="2440" y="1"/>
                    <a:pt x="2283" y="1"/>
                    <a:pt x="2160" y="77"/>
                  </a:cubicBezTo>
                  <a:lnTo>
                    <a:pt x="205" y="1203"/>
                  </a:lnTo>
                  <a:cubicBezTo>
                    <a:pt x="82" y="1273"/>
                    <a:pt x="1" y="1407"/>
                    <a:pt x="1" y="1553"/>
                  </a:cubicBezTo>
                  <a:lnTo>
                    <a:pt x="1" y="3812"/>
                  </a:lnTo>
                  <a:cubicBezTo>
                    <a:pt x="1" y="3958"/>
                    <a:pt x="82" y="4092"/>
                    <a:pt x="205" y="4162"/>
                  </a:cubicBezTo>
                  <a:lnTo>
                    <a:pt x="2160" y="5288"/>
                  </a:lnTo>
                  <a:cubicBezTo>
                    <a:pt x="2283" y="5364"/>
                    <a:pt x="2440" y="5364"/>
                    <a:pt x="2569" y="5288"/>
                  </a:cubicBezTo>
                  <a:lnTo>
                    <a:pt x="4518" y="4162"/>
                  </a:lnTo>
                  <a:cubicBezTo>
                    <a:pt x="4646" y="4092"/>
                    <a:pt x="4722" y="3958"/>
                    <a:pt x="4722" y="3812"/>
                  </a:cubicBezTo>
                  <a:lnTo>
                    <a:pt x="4722" y="1553"/>
                  </a:lnTo>
                  <a:cubicBezTo>
                    <a:pt x="4722" y="1413"/>
                    <a:pt x="4646" y="1273"/>
                    <a:pt x="4518" y="12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6637364" y="1050264"/>
              <a:ext cx="506508" cy="571875"/>
            </a:xfrm>
            <a:custGeom>
              <a:avLst/>
              <a:gdLst/>
              <a:ahLst/>
              <a:cxnLst/>
              <a:rect l="l" t="t" r="r" b="b"/>
              <a:pathLst>
                <a:path w="3742" h="4225" extrusionOk="0">
                  <a:moveTo>
                    <a:pt x="1871" y="0"/>
                  </a:moveTo>
                  <a:cubicBezTo>
                    <a:pt x="1815" y="0"/>
                    <a:pt x="1758" y="16"/>
                    <a:pt x="1705" y="48"/>
                  </a:cubicBezTo>
                  <a:lnTo>
                    <a:pt x="164" y="935"/>
                  </a:lnTo>
                  <a:cubicBezTo>
                    <a:pt x="65" y="994"/>
                    <a:pt x="1" y="1105"/>
                    <a:pt x="1" y="1221"/>
                  </a:cubicBezTo>
                  <a:lnTo>
                    <a:pt x="1" y="3002"/>
                  </a:lnTo>
                  <a:cubicBezTo>
                    <a:pt x="1" y="3118"/>
                    <a:pt x="65" y="3229"/>
                    <a:pt x="164" y="3288"/>
                  </a:cubicBezTo>
                  <a:lnTo>
                    <a:pt x="1705" y="4181"/>
                  </a:lnTo>
                  <a:cubicBezTo>
                    <a:pt x="1758" y="4210"/>
                    <a:pt x="1815" y="4224"/>
                    <a:pt x="1871" y="4224"/>
                  </a:cubicBezTo>
                  <a:cubicBezTo>
                    <a:pt x="1928" y="4224"/>
                    <a:pt x="1985" y="4210"/>
                    <a:pt x="2038" y="4181"/>
                  </a:cubicBezTo>
                  <a:lnTo>
                    <a:pt x="3579" y="3288"/>
                  </a:lnTo>
                  <a:cubicBezTo>
                    <a:pt x="3684" y="3229"/>
                    <a:pt x="3742" y="3118"/>
                    <a:pt x="3742" y="3002"/>
                  </a:cubicBezTo>
                  <a:lnTo>
                    <a:pt x="3742" y="1221"/>
                  </a:lnTo>
                  <a:cubicBezTo>
                    <a:pt x="3742" y="1105"/>
                    <a:pt x="3684" y="994"/>
                    <a:pt x="3579" y="935"/>
                  </a:cubicBezTo>
                  <a:lnTo>
                    <a:pt x="2038" y="48"/>
                  </a:lnTo>
                  <a:cubicBezTo>
                    <a:pt x="1985" y="16"/>
                    <a:pt x="1928" y="0"/>
                    <a:pt x="1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6781926" y="1242337"/>
              <a:ext cx="217384" cy="202491"/>
            </a:xfrm>
            <a:custGeom>
              <a:avLst/>
              <a:gdLst/>
              <a:ahLst/>
              <a:cxnLst/>
              <a:rect l="l" t="t" r="r" b="b"/>
              <a:pathLst>
                <a:path w="1606" h="1496" extrusionOk="0">
                  <a:moveTo>
                    <a:pt x="1355" y="1"/>
                  </a:moveTo>
                  <a:lnTo>
                    <a:pt x="252" y="1"/>
                  </a:lnTo>
                  <a:cubicBezTo>
                    <a:pt x="112" y="1"/>
                    <a:pt x="1" y="112"/>
                    <a:pt x="1" y="246"/>
                  </a:cubicBezTo>
                  <a:lnTo>
                    <a:pt x="1" y="929"/>
                  </a:lnTo>
                  <a:cubicBezTo>
                    <a:pt x="1" y="1063"/>
                    <a:pt x="112" y="1174"/>
                    <a:pt x="252" y="1174"/>
                  </a:cubicBezTo>
                  <a:lnTo>
                    <a:pt x="252" y="1495"/>
                  </a:lnTo>
                  <a:lnTo>
                    <a:pt x="643" y="1174"/>
                  </a:lnTo>
                  <a:lnTo>
                    <a:pt x="1355" y="1174"/>
                  </a:lnTo>
                  <a:cubicBezTo>
                    <a:pt x="1495" y="1174"/>
                    <a:pt x="1606" y="1063"/>
                    <a:pt x="1606" y="929"/>
                  </a:cubicBezTo>
                  <a:lnTo>
                    <a:pt x="1606" y="246"/>
                  </a:lnTo>
                  <a:cubicBezTo>
                    <a:pt x="1606" y="112"/>
                    <a:pt x="1495" y="1"/>
                    <a:pt x="1355" y="1"/>
                  </a:cubicBezTo>
                  <a:close/>
                  <a:moveTo>
                    <a:pt x="345" y="754"/>
                  </a:moveTo>
                  <a:cubicBezTo>
                    <a:pt x="258" y="754"/>
                    <a:pt x="188" y="684"/>
                    <a:pt x="188" y="596"/>
                  </a:cubicBezTo>
                  <a:cubicBezTo>
                    <a:pt x="188" y="509"/>
                    <a:pt x="258" y="444"/>
                    <a:pt x="345" y="444"/>
                  </a:cubicBezTo>
                  <a:cubicBezTo>
                    <a:pt x="427" y="444"/>
                    <a:pt x="497" y="515"/>
                    <a:pt x="497" y="596"/>
                  </a:cubicBezTo>
                  <a:cubicBezTo>
                    <a:pt x="497" y="684"/>
                    <a:pt x="427" y="754"/>
                    <a:pt x="345" y="754"/>
                  </a:cubicBezTo>
                  <a:close/>
                  <a:moveTo>
                    <a:pt x="806" y="754"/>
                  </a:moveTo>
                  <a:cubicBezTo>
                    <a:pt x="719" y="754"/>
                    <a:pt x="649" y="684"/>
                    <a:pt x="649" y="596"/>
                  </a:cubicBezTo>
                  <a:cubicBezTo>
                    <a:pt x="649" y="509"/>
                    <a:pt x="719" y="444"/>
                    <a:pt x="806" y="444"/>
                  </a:cubicBezTo>
                  <a:cubicBezTo>
                    <a:pt x="888" y="444"/>
                    <a:pt x="958" y="515"/>
                    <a:pt x="958" y="596"/>
                  </a:cubicBezTo>
                  <a:cubicBezTo>
                    <a:pt x="958" y="684"/>
                    <a:pt x="888" y="754"/>
                    <a:pt x="806" y="754"/>
                  </a:cubicBezTo>
                  <a:close/>
                  <a:moveTo>
                    <a:pt x="1262" y="754"/>
                  </a:moveTo>
                  <a:cubicBezTo>
                    <a:pt x="1174" y="754"/>
                    <a:pt x="1110" y="684"/>
                    <a:pt x="1110" y="596"/>
                  </a:cubicBezTo>
                  <a:cubicBezTo>
                    <a:pt x="1110" y="509"/>
                    <a:pt x="1174" y="444"/>
                    <a:pt x="1262" y="444"/>
                  </a:cubicBezTo>
                  <a:cubicBezTo>
                    <a:pt x="1349" y="444"/>
                    <a:pt x="1413" y="515"/>
                    <a:pt x="1413" y="596"/>
                  </a:cubicBezTo>
                  <a:cubicBezTo>
                    <a:pt x="1413" y="684"/>
                    <a:pt x="1349" y="754"/>
                    <a:pt x="1262" y="7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7" name="Google Shape;787;p30"/>
          <p:cNvCxnSpPr/>
          <p:nvPr/>
        </p:nvCxnSpPr>
        <p:spPr>
          <a:xfrm>
            <a:off x="1924050" y="1752600"/>
            <a:ext cx="0" cy="790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788" name="Google Shape;788;p30"/>
          <p:cNvCxnSpPr/>
          <p:nvPr/>
        </p:nvCxnSpPr>
        <p:spPr>
          <a:xfrm>
            <a:off x="4559413" y="1752600"/>
            <a:ext cx="0" cy="7905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789" name="Google Shape;789;p30"/>
          <p:cNvCxnSpPr/>
          <p:nvPr/>
        </p:nvCxnSpPr>
        <p:spPr>
          <a:xfrm>
            <a:off x="7147850" y="1752600"/>
            <a:ext cx="0" cy="790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790" name="Google Shape;790;p30"/>
          <p:cNvCxnSpPr/>
          <p:nvPr/>
        </p:nvCxnSpPr>
        <p:spPr>
          <a:xfrm rot="10800000">
            <a:off x="5896413" y="3208525"/>
            <a:ext cx="0" cy="7905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791" name="Google Shape;791;p30"/>
          <p:cNvCxnSpPr/>
          <p:nvPr/>
        </p:nvCxnSpPr>
        <p:spPr>
          <a:xfrm rot="10800000">
            <a:off x="3247638" y="3208525"/>
            <a:ext cx="0" cy="790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792" name="Google Shape;792;p30"/>
          <p:cNvSpPr txBox="1"/>
          <p:nvPr/>
        </p:nvSpPr>
        <p:spPr>
          <a:xfrm>
            <a:off x="1314450" y="2808025"/>
            <a:ext cx="11913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3" name="Google Shape;793;p30"/>
          <p:cNvSpPr txBox="1"/>
          <p:nvPr/>
        </p:nvSpPr>
        <p:spPr>
          <a:xfrm>
            <a:off x="2585600" y="2808025"/>
            <a:ext cx="12702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CONSIDERATION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4" name="Google Shape;794;p30"/>
          <p:cNvSpPr txBox="1"/>
          <p:nvPr/>
        </p:nvSpPr>
        <p:spPr>
          <a:xfrm>
            <a:off x="3909850" y="2808025"/>
            <a:ext cx="12933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ACQUISITION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5" name="Google Shape;795;p30"/>
          <p:cNvSpPr txBox="1"/>
          <p:nvPr/>
        </p:nvSpPr>
        <p:spPr>
          <a:xfrm>
            <a:off x="5234274" y="2808025"/>
            <a:ext cx="12702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SERVICE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6" name="Google Shape;796;p30"/>
          <p:cNvSpPr txBox="1"/>
          <p:nvPr/>
        </p:nvSpPr>
        <p:spPr>
          <a:xfrm>
            <a:off x="6558702" y="2808025"/>
            <a:ext cx="12702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LOYALTY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7" name="Google Shape;797;p30"/>
          <p:cNvSpPr txBox="1"/>
          <p:nvPr/>
        </p:nvSpPr>
        <p:spPr>
          <a:xfrm>
            <a:off x="1025563" y="3282613"/>
            <a:ext cx="18330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30"/>
          <p:cNvSpPr txBox="1"/>
          <p:nvPr/>
        </p:nvSpPr>
        <p:spPr>
          <a:xfrm>
            <a:off x="2341075" y="1752588"/>
            <a:ext cx="18330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30"/>
          <p:cNvSpPr txBox="1"/>
          <p:nvPr/>
        </p:nvSpPr>
        <p:spPr>
          <a:xfrm>
            <a:off x="3650688" y="3282613"/>
            <a:ext cx="18330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Uranus is mostly composed of various ices, like water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Google Shape;800;p30"/>
          <p:cNvSpPr txBox="1"/>
          <p:nvPr/>
        </p:nvSpPr>
        <p:spPr>
          <a:xfrm>
            <a:off x="4972075" y="1752600"/>
            <a:ext cx="18330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30"/>
          <p:cNvSpPr txBox="1"/>
          <p:nvPr/>
        </p:nvSpPr>
        <p:spPr>
          <a:xfrm>
            <a:off x="6281463" y="3282613"/>
            <a:ext cx="18330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31"/>
          <p:cNvGrpSpPr/>
          <p:nvPr/>
        </p:nvGrpSpPr>
        <p:grpSpPr>
          <a:xfrm>
            <a:off x="1059242" y="2533453"/>
            <a:ext cx="7025497" cy="767565"/>
            <a:chOff x="857281" y="1289789"/>
            <a:chExt cx="6411880" cy="700589"/>
          </a:xfrm>
        </p:grpSpPr>
        <p:grpSp>
          <p:nvGrpSpPr>
            <p:cNvPr id="807" name="Google Shape;807;p31"/>
            <p:cNvGrpSpPr/>
            <p:nvPr/>
          </p:nvGrpSpPr>
          <p:grpSpPr>
            <a:xfrm>
              <a:off x="857281" y="1289789"/>
              <a:ext cx="6411880" cy="700589"/>
              <a:chOff x="1207066" y="2242250"/>
              <a:chExt cx="7357292" cy="803889"/>
            </a:xfrm>
          </p:grpSpPr>
          <p:sp>
            <p:nvSpPr>
              <p:cNvPr id="808" name="Google Shape;808;p31"/>
              <p:cNvSpPr/>
              <p:nvPr/>
            </p:nvSpPr>
            <p:spPr>
              <a:xfrm>
                <a:off x="1207066" y="2663889"/>
                <a:ext cx="735729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1372" fill="none" extrusionOk="0">
                    <a:moveTo>
                      <a:pt x="1" y="0"/>
                    </a:moveTo>
                    <a:lnTo>
                      <a:pt x="161372" y="0"/>
                    </a:lnTo>
                  </a:path>
                </a:pathLst>
              </a:custGeom>
              <a:noFill/>
              <a:ln w="19050" cap="flat" cmpd="sng">
                <a:solidFill>
                  <a:srgbClr val="647586"/>
                </a:solidFill>
                <a:prstDash val="solid"/>
                <a:miter lim="233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1565931" y="2310361"/>
                <a:ext cx="1473583" cy="498368"/>
              </a:xfrm>
              <a:custGeom>
                <a:avLst/>
                <a:gdLst/>
                <a:ahLst/>
                <a:cxnLst/>
                <a:rect l="l" t="t" r="r" b="b"/>
                <a:pathLst>
                  <a:path w="32321" h="10931" fill="none" extrusionOk="0">
                    <a:moveTo>
                      <a:pt x="0" y="1"/>
                    </a:moveTo>
                    <a:lnTo>
                      <a:pt x="10766" y="1565"/>
                    </a:lnTo>
                    <a:lnTo>
                      <a:pt x="21555" y="5932"/>
                    </a:lnTo>
                    <a:lnTo>
                      <a:pt x="32321" y="10930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1"/>
              <p:cNvSpPr/>
              <p:nvPr/>
            </p:nvSpPr>
            <p:spPr>
              <a:xfrm>
                <a:off x="3039507" y="2680895"/>
                <a:ext cx="1474723" cy="270498"/>
              </a:xfrm>
              <a:custGeom>
                <a:avLst/>
                <a:gdLst/>
                <a:ahLst/>
                <a:cxnLst/>
                <a:rect l="l" t="t" r="r" b="b"/>
                <a:pathLst>
                  <a:path w="32346" h="5933" fill="none" extrusionOk="0">
                    <a:moveTo>
                      <a:pt x="1" y="2803"/>
                    </a:moveTo>
                    <a:lnTo>
                      <a:pt x="10790" y="5932"/>
                    </a:lnTo>
                    <a:lnTo>
                      <a:pt x="21556" y="2803"/>
                    </a:lnTo>
                    <a:lnTo>
                      <a:pt x="32345" y="1"/>
                    </a:ln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1"/>
              <p:cNvSpPr/>
              <p:nvPr/>
            </p:nvSpPr>
            <p:spPr>
              <a:xfrm>
                <a:off x="4514223" y="2338036"/>
                <a:ext cx="1473583" cy="342898"/>
              </a:xfrm>
              <a:custGeom>
                <a:avLst/>
                <a:gdLst/>
                <a:ahLst/>
                <a:cxnLst/>
                <a:rect l="l" t="t" r="r" b="b"/>
                <a:pathLst>
                  <a:path w="32321" h="7521" fill="none" extrusionOk="0">
                    <a:moveTo>
                      <a:pt x="32321" y="4391"/>
                    </a:moveTo>
                    <a:lnTo>
                      <a:pt x="21555" y="1"/>
                    </a:lnTo>
                    <a:lnTo>
                      <a:pt x="10766" y="2827"/>
                    </a:lnTo>
                    <a:lnTo>
                      <a:pt x="0" y="7521"/>
                    </a:lnTo>
                  </a:path>
                </a:pathLst>
              </a:custGeom>
              <a:noFill/>
              <a:ln w="285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1"/>
              <p:cNvSpPr/>
              <p:nvPr/>
            </p:nvSpPr>
            <p:spPr>
              <a:xfrm>
                <a:off x="5987799" y="2538235"/>
                <a:ext cx="1473629" cy="441879"/>
              </a:xfrm>
              <a:custGeom>
                <a:avLst/>
                <a:gdLst/>
                <a:ahLst/>
                <a:cxnLst/>
                <a:rect l="l" t="t" r="r" b="b"/>
                <a:pathLst>
                  <a:path w="32322" h="9692" fill="none" extrusionOk="0">
                    <a:moveTo>
                      <a:pt x="32322" y="6890"/>
                    </a:moveTo>
                    <a:lnTo>
                      <a:pt x="21556" y="9692"/>
                    </a:lnTo>
                    <a:lnTo>
                      <a:pt x="10767" y="6890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1"/>
              <p:cNvSpPr/>
              <p:nvPr/>
            </p:nvSpPr>
            <p:spPr>
              <a:xfrm>
                <a:off x="7461421" y="2552049"/>
                <a:ext cx="982784" cy="300315"/>
              </a:xfrm>
              <a:custGeom>
                <a:avLst/>
                <a:gdLst/>
                <a:ahLst/>
                <a:cxnLst/>
                <a:rect l="l" t="t" r="r" b="b"/>
                <a:pathLst>
                  <a:path w="21556" h="6587" fill="none" extrusionOk="0">
                    <a:moveTo>
                      <a:pt x="21556" y="1"/>
                    </a:moveTo>
                    <a:lnTo>
                      <a:pt x="10790" y="3457"/>
                    </a:lnTo>
                    <a:lnTo>
                      <a:pt x="1" y="6587"/>
                    </a:lnTo>
                  </a:path>
                </a:pathLst>
              </a:custGeom>
              <a:noFill/>
              <a:ln w="28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1"/>
              <p:cNvSpPr/>
              <p:nvPr/>
            </p:nvSpPr>
            <p:spPr>
              <a:xfrm>
                <a:off x="1991818" y="2315695"/>
                <a:ext cx="130986" cy="130986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2873" extrusionOk="0">
                    <a:moveTo>
                      <a:pt x="1425" y="1"/>
                    </a:moveTo>
                    <a:cubicBezTo>
                      <a:pt x="631" y="1"/>
                      <a:pt x="0" y="631"/>
                      <a:pt x="0" y="1448"/>
                    </a:cubicBezTo>
                    <a:cubicBezTo>
                      <a:pt x="0" y="2242"/>
                      <a:pt x="631" y="2873"/>
                      <a:pt x="1425" y="2873"/>
                    </a:cubicBezTo>
                    <a:cubicBezTo>
                      <a:pt x="2219" y="2873"/>
                      <a:pt x="2873" y="2242"/>
                      <a:pt x="2873" y="1448"/>
                    </a:cubicBezTo>
                    <a:cubicBezTo>
                      <a:pt x="2873" y="631"/>
                      <a:pt x="2219" y="1"/>
                      <a:pt x="1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 cmpd="sng">
                <a:solidFill>
                  <a:srgbClr val="647586"/>
                </a:solidFill>
                <a:prstDash val="solid"/>
                <a:miter lim="233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>
                <a:off x="2482676" y="2514800"/>
                <a:ext cx="130986" cy="132080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2897" extrusionOk="0">
                    <a:moveTo>
                      <a:pt x="1448" y="1"/>
                    </a:moveTo>
                    <a:cubicBezTo>
                      <a:pt x="654" y="1"/>
                      <a:pt x="0" y="654"/>
                      <a:pt x="0" y="1448"/>
                    </a:cubicBezTo>
                    <a:cubicBezTo>
                      <a:pt x="0" y="2242"/>
                      <a:pt x="654" y="2896"/>
                      <a:pt x="1448" y="2896"/>
                    </a:cubicBezTo>
                    <a:cubicBezTo>
                      <a:pt x="2242" y="2896"/>
                      <a:pt x="2873" y="2242"/>
                      <a:pt x="2873" y="1448"/>
                    </a:cubicBezTo>
                    <a:cubicBezTo>
                      <a:pt x="2873" y="654"/>
                      <a:pt x="2242" y="1"/>
                      <a:pt x="1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 cmpd="sng">
                <a:solidFill>
                  <a:srgbClr val="647586"/>
                </a:solidFill>
                <a:prstDash val="solid"/>
                <a:miter lim="233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>
                <a:off x="2974582" y="2743723"/>
                <a:ext cx="130986" cy="130986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2873" extrusionOk="0">
                    <a:moveTo>
                      <a:pt x="1425" y="1"/>
                    </a:moveTo>
                    <a:cubicBezTo>
                      <a:pt x="631" y="1"/>
                      <a:pt x="0" y="631"/>
                      <a:pt x="0" y="1425"/>
                    </a:cubicBezTo>
                    <a:cubicBezTo>
                      <a:pt x="0" y="2219"/>
                      <a:pt x="631" y="2873"/>
                      <a:pt x="1425" y="2873"/>
                    </a:cubicBezTo>
                    <a:cubicBezTo>
                      <a:pt x="2219" y="2873"/>
                      <a:pt x="2873" y="2219"/>
                      <a:pt x="2873" y="1425"/>
                    </a:cubicBezTo>
                    <a:cubicBezTo>
                      <a:pt x="2873" y="631"/>
                      <a:pt x="2219" y="1"/>
                      <a:pt x="1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 cmpd="sng">
                <a:solidFill>
                  <a:srgbClr val="647586"/>
                </a:solidFill>
                <a:prstDash val="solid"/>
                <a:miter lim="233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1"/>
              <p:cNvSpPr/>
              <p:nvPr/>
            </p:nvSpPr>
            <p:spPr>
              <a:xfrm>
                <a:off x="3465440" y="2886383"/>
                <a:ext cx="130986" cy="131032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2874" extrusionOk="0">
                    <a:moveTo>
                      <a:pt x="1448" y="1"/>
                    </a:moveTo>
                    <a:cubicBezTo>
                      <a:pt x="654" y="1"/>
                      <a:pt x="0" y="631"/>
                      <a:pt x="0" y="1425"/>
                    </a:cubicBezTo>
                    <a:cubicBezTo>
                      <a:pt x="0" y="2219"/>
                      <a:pt x="654" y="2873"/>
                      <a:pt x="1448" y="2873"/>
                    </a:cubicBezTo>
                    <a:cubicBezTo>
                      <a:pt x="2242" y="2873"/>
                      <a:pt x="2873" y="2219"/>
                      <a:pt x="2873" y="1425"/>
                    </a:cubicBezTo>
                    <a:cubicBezTo>
                      <a:pt x="2873" y="631"/>
                      <a:pt x="2242" y="1"/>
                      <a:pt x="1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 cmpd="sng">
                <a:solidFill>
                  <a:srgbClr val="647586"/>
                </a:solidFill>
                <a:prstDash val="solid"/>
                <a:miter lim="233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>
                <a:off x="3957346" y="2743723"/>
                <a:ext cx="130986" cy="130986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2873" extrusionOk="0">
                    <a:moveTo>
                      <a:pt x="1425" y="1"/>
                    </a:moveTo>
                    <a:cubicBezTo>
                      <a:pt x="631" y="1"/>
                      <a:pt x="0" y="631"/>
                      <a:pt x="0" y="1425"/>
                    </a:cubicBezTo>
                    <a:cubicBezTo>
                      <a:pt x="0" y="2219"/>
                      <a:pt x="631" y="2873"/>
                      <a:pt x="1425" y="2873"/>
                    </a:cubicBezTo>
                    <a:cubicBezTo>
                      <a:pt x="2219" y="2873"/>
                      <a:pt x="2873" y="2219"/>
                      <a:pt x="2873" y="1425"/>
                    </a:cubicBezTo>
                    <a:cubicBezTo>
                      <a:pt x="2873" y="631"/>
                      <a:pt x="2219" y="1"/>
                      <a:pt x="1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 cmpd="sng">
                <a:solidFill>
                  <a:srgbClr val="647586"/>
                </a:solidFill>
                <a:prstDash val="solid"/>
                <a:miter lim="233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>
                <a:off x="4448204" y="2614877"/>
                <a:ext cx="130986" cy="131032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2874" extrusionOk="0">
                    <a:moveTo>
                      <a:pt x="1448" y="1"/>
                    </a:moveTo>
                    <a:cubicBezTo>
                      <a:pt x="654" y="1"/>
                      <a:pt x="0" y="655"/>
                      <a:pt x="0" y="1449"/>
                    </a:cubicBezTo>
                    <a:cubicBezTo>
                      <a:pt x="0" y="2243"/>
                      <a:pt x="654" y="2873"/>
                      <a:pt x="1448" y="2873"/>
                    </a:cubicBezTo>
                    <a:cubicBezTo>
                      <a:pt x="2242" y="2873"/>
                      <a:pt x="2873" y="2243"/>
                      <a:pt x="2873" y="1449"/>
                    </a:cubicBezTo>
                    <a:cubicBezTo>
                      <a:pt x="2873" y="655"/>
                      <a:pt x="2242" y="1"/>
                      <a:pt x="1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 cmpd="sng">
                <a:solidFill>
                  <a:srgbClr val="647586"/>
                </a:solidFill>
                <a:prstDash val="solid"/>
                <a:miter lim="233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1"/>
              <p:cNvSpPr/>
              <p:nvPr/>
            </p:nvSpPr>
            <p:spPr>
              <a:xfrm>
                <a:off x="4939062" y="2400863"/>
                <a:ext cx="132035" cy="132080"/>
              </a:xfrm>
              <a:custGeom>
                <a:avLst/>
                <a:gdLst/>
                <a:ahLst/>
                <a:cxnLst/>
                <a:rect l="l" t="t" r="r" b="b"/>
                <a:pathLst>
                  <a:path w="2896" h="2897" extrusionOk="0">
                    <a:moveTo>
                      <a:pt x="1448" y="1"/>
                    </a:moveTo>
                    <a:cubicBezTo>
                      <a:pt x="654" y="1"/>
                      <a:pt x="0" y="655"/>
                      <a:pt x="0" y="1449"/>
                    </a:cubicBezTo>
                    <a:cubicBezTo>
                      <a:pt x="0" y="2243"/>
                      <a:pt x="654" y="2897"/>
                      <a:pt x="1448" y="2897"/>
                    </a:cubicBezTo>
                    <a:cubicBezTo>
                      <a:pt x="2242" y="2897"/>
                      <a:pt x="2896" y="2243"/>
                      <a:pt x="2896" y="1449"/>
                    </a:cubicBezTo>
                    <a:cubicBezTo>
                      <a:pt x="2896" y="655"/>
                      <a:pt x="2242" y="1"/>
                      <a:pt x="1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 cmpd="sng">
                <a:solidFill>
                  <a:srgbClr val="647586"/>
                </a:solidFill>
                <a:prstDash val="solid"/>
                <a:miter lim="233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1"/>
              <p:cNvSpPr/>
              <p:nvPr/>
            </p:nvSpPr>
            <p:spPr>
              <a:xfrm>
                <a:off x="5921826" y="2472216"/>
                <a:ext cx="132035" cy="132080"/>
              </a:xfrm>
              <a:custGeom>
                <a:avLst/>
                <a:gdLst/>
                <a:ahLst/>
                <a:cxnLst/>
                <a:rect l="l" t="t" r="r" b="b"/>
                <a:pathLst>
                  <a:path w="2896" h="2897" extrusionOk="0">
                    <a:moveTo>
                      <a:pt x="1448" y="0"/>
                    </a:moveTo>
                    <a:cubicBezTo>
                      <a:pt x="654" y="0"/>
                      <a:pt x="0" y="654"/>
                      <a:pt x="0" y="1448"/>
                    </a:cubicBezTo>
                    <a:cubicBezTo>
                      <a:pt x="0" y="2242"/>
                      <a:pt x="654" y="2896"/>
                      <a:pt x="1448" y="2896"/>
                    </a:cubicBezTo>
                    <a:cubicBezTo>
                      <a:pt x="2242" y="2896"/>
                      <a:pt x="2896" y="2242"/>
                      <a:pt x="2896" y="1448"/>
                    </a:cubicBezTo>
                    <a:cubicBezTo>
                      <a:pt x="2896" y="654"/>
                      <a:pt x="2242" y="0"/>
                      <a:pt x="1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 cmpd="sng">
                <a:solidFill>
                  <a:srgbClr val="647586"/>
                </a:solidFill>
                <a:prstDash val="solid"/>
                <a:miter lim="233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1"/>
              <p:cNvSpPr/>
              <p:nvPr/>
            </p:nvSpPr>
            <p:spPr>
              <a:xfrm>
                <a:off x="6413732" y="2786307"/>
                <a:ext cx="130986" cy="131032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2874" extrusionOk="0">
                    <a:moveTo>
                      <a:pt x="1448" y="1"/>
                    </a:moveTo>
                    <a:cubicBezTo>
                      <a:pt x="631" y="1"/>
                      <a:pt x="0" y="655"/>
                      <a:pt x="0" y="1449"/>
                    </a:cubicBezTo>
                    <a:cubicBezTo>
                      <a:pt x="0" y="2243"/>
                      <a:pt x="631" y="2873"/>
                      <a:pt x="1448" y="2873"/>
                    </a:cubicBezTo>
                    <a:cubicBezTo>
                      <a:pt x="2242" y="2873"/>
                      <a:pt x="2873" y="2243"/>
                      <a:pt x="2873" y="1449"/>
                    </a:cubicBezTo>
                    <a:cubicBezTo>
                      <a:pt x="2873" y="655"/>
                      <a:pt x="2242" y="1"/>
                      <a:pt x="1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 cmpd="sng">
                <a:solidFill>
                  <a:srgbClr val="647586"/>
                </a:solidFill>
                <a:prstDash val="solid"/>
                <a:miter lim="233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1"/>
              <p:cNvSpPr/>
              <p:nvPr/>
            </p:nvSpPr>
            <p:spPr>
              <a:xfrm>
                <a:off x="6904590" y="2915152"/>
                <a:ext cx="132035" cy="130986"/>
              </a:xfrm>
              <a:custGeom>
                <a:avLst/>
                <a:gdLst/>
                <a:ahLst/>
                <a:cxnLst/>
                <a:rect l="l" t="t" r="r" b="b"/>
                <a:pathLst>
                  <a:path w="2896" h="2873" extrusionOk="0">
                    <a:moveTo>
                      <a:pt x="1448" y="0"/>
                    </a:moveTo>
                    <a:cubicBezTo>
                      <a:pt x="654" y="0"/>
                      <a:pt x="0" y="631"/>
                      <a:pt x="0" y="1425"/>
                    </a:cubicBezTo>
                    <a:cubicBezTo>
                      <a:pt x="0" y="2219"/>
                      <a:pt x="654" y="2873"/>
                      <a:pt x="1448" y="2873"/>
                    </a:cubicBezTo>
                    <a:cubicBezTo>
                      <a:pt x="2242" y="2873"/>
                      <a:pt x="2896" y="2219"/>
                      <a:pt x="2896" y="1425"/>
                    </a:cubicBezTo>
                    <a:cubicBezTo>
                      <a:pt x="2896" y="631"/>
                      <a:pt x="2242" y="0"/>
                      <a:pt x="1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 cmpd="sng">
                <a:solidFill>
                  <a:srgbClr val="647586"/>
                </a:solidFill>
                <a:prstDash val="solid"/>
                <a:miter lim="233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1"/>
              <p:cNvSpPr/>
              <p:nvPr/>
            </p:nvSpPr>
            <p:spPr>
              <a:xfrm>
                <a:off x="7396496" y="2786307"/>
                <a:ext cx="130986" cy="131032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2874" extrusionOk="0">
                    <a:moveTo>
                      <a:pt x="1425" y="1"/>
                    </a:moveTo>
                    <a:cubicBezTo>
                      <a:pt x="631" y="1"/>
                      <a:pt x="0" y="655"/>
                      <a:pt x="0" y="1449"/>
                    </a:cubicBezTo>
                    <a:cubicBezTo>
                      <a:pt x="0" y="2243"/>
                      <a:pt x="631" y="2873"/>
                      <a:pt x="1425" y="2873"/>
                    </a:cubicBezTo>
                    <a:cubicBezTo>
                      <a:pt x="2219" y="2873"/>
                      <a:pt x="2873" y="2243"/>
                      <a:pt x="2873" y="1449"/>
                    </a:cubicBezTo>
                    <a:cubicBezTo>
                      <a:pt x="2873" y="655"/>
                      <a:pt x="2219" y="1"/>
                      <a:pt x="1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 cmpd="sng">
                <a:solidFill>
                  <a:srgbClr val="647586"/>
                </a:solidFill>
                <a:prstDash val="solid"/>
                <a:miter lim="233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1"/>
              <p:cNvSpPr/>
              <p:nvPr/>
            </p:nvSpPr>
            <p:spPr>
              <a:xfrm>
                <a:off x="7887354" y="2643646"/>
                <a:ext cx="130986" cy="130986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2873" extrusionOk="0">
                    <a:moveTo>
                      <a:pt x="1448" y="0"/>
                    </a:moveTo>
                    <a:cubicBezTo>
                      <a:pt x="654" y="0"/>
                      <a:pt x="0" y="654"/>
                      <a:pt x="0" y="1448"/>
                    </a:cubicBezTo>
                    <a:cubicBezTo>
                      <a:pt x="0" y="2242"/>
                      <a:pt x="654" y="2873"/>
                      <a:pt x="1448" y="2873"/>
                    </a:cubicBezTo>
                    <a:cubicBezTo>
                      <a:pt x="2242" y="2873"/>
                      <a:pt x="2873" y="2242"/>
                      <a:pt x="2873" y="1448"/>
                    </a:cubicBezTo>
                    <a:cubicBezTo>
                      <a:pt x="2873" y="654"/>
                      <a:pt x="2242" y="0"/>
                      <a:pt x="1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 cmpd="sng">
                <a:solidFill>
                  <a:srgbClr val="647586"/>
                </a:solidFill>
                <a:prstDash val="solid"/>
                <a:miter lim="233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>
                <a:off x="2019493" y="2344464"/>
                <a:ext cx="74589" cy="73495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12" extrusionOk="0">
                    <a:moveTo>
                      <a:pt x="818" y="0"/>
                    </a:moveTo>
                    <a:cubicBezTo>
                      <a:pt x="374" y="0"/>
                      <a:pt x="0" y="350"/>
                      <a:pt x="0" y="794"/>
                    </a:cubicBezTo>
                    <a:cubicBezTo>
                      <a:pt x="0" y="1261"/>
                      <a:pt x="374" y="1611"/>
                      <a:pt x="818" y="1611"/>
                    </a:cubicBezTo>
                    <a:cubicBezTo>
                      <a:pt x="1285" y="1611"/>
                      <a:pt x="1635" y="1261"/>
                      <a:pt x="1635" y="794"/>
                    </a:cubicBezTo>
                    <a:cubicBezTo>
                      <a:pt x="1635" y="350"/>
                      <a:pt x="1285" y="0"/>
                      <a:pt x="8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>
                <a:off x="2511400" y="2543569"/>
                <a:ext cx="74589" cy="74543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5" extrusionOk="0">
                    <a:moveTo>
                      <a:pt x="818" y="0"/>
                    </a:moveTo>
                    <a:cubicBezTo>
                      <a:pt x="374" y="0"/>
                      <a:pt x="1" y="374"/>
                      <a:pt x="1" y="817"/>
                    </a:cubicBezTo>
                    <a:cubicBezTo>
                      <a:pt x="1" y="1261"/>
                      <a:pt x="374" y="1635"/>
                      <a:pt x="818" y="1635"/>
                    </a:cubicBezTo>
                    <a:cubicBezTo>
                      <a:pt x="1262" y="1635"/>
                      <a:pt x="1635" y="1261"/>
                      <a:pt x="1635" y="817"/>
                    </a:cubicBezTo>
                    <a:cubicBezTo>
                      <a:pt x="1635" y="374"/>
                      <a:pt x="1262" y="0"/>
                      <a:pt x="8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1"/>
              <p:cNvSpPr/>
              <p:nvPr/>
            </p:nvSpPr>
            <p:spPr>
              <a:xfrm>
                <a:off x="3002257" y="2771398"/>
                <a:ext cx="74589" cy="74589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6" extrusionOk="0">
                    <a:moveTo>
                      <a:pt x="818" y="1"/>
                    </a:moveTo>
                    <a:cubicBezTo>
                      <a:pt x="374" y="1"/>
                      <a:pt x="1" y="374"/>
                      <a:pt x="1" y="818"/>
                    </a:cubicBezTo>
                    <a:cubicBezTo>
                      <a:pt x="1" y="1285"/>
                      <a:pt x="374" y="1635"/>
                      <a:pt x="818" y="1635"/>
                    </a:cubicBezTo>
                    <a:cubicBezTo>
                      <a:pt x="1262" y="1635"/>
                      <a:pt x="1635" y="1285"/>
                      <a:pt x="1635" y="818"/>
                    </a:cubicBezTo>
                    <a:cubicBezTo>
                      <a:pt x="1635" y="374"/>
                      <a:pt x="1262" y="1"/>
                      <a:pt x="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1"/>
              <p:cNvSpPr/>
              <p:nvPr/>
            </p:nvSpPr>
            <p:spPr>
              <a:xfrm>
                <a:off x="3494164" y="2914104"/>
                <a:ext cx="74589" cy="74543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5" extrusionOk="0">
                    <a:moveTo>
                      <a:pt x="818" y="0"/>
                    </a:moveTo>
                    <a:cubicBezTo>
                      <a:pt x="351" y="0"/>
                      <a:pt x="1" y="374"/>
                      <a:pt x="1" y="817"/>
                    </a:cubicBezTo>
                    <a:cubicBezTo>
                      <a:pt x="1" y="1284"/>
                      <a:pt x="351" y="1635"/>
                      <a:pt x="818" y="1635"/>
                    </a:cubicBezTo>
                    <a:cubicBezTo>
                      <a:pt x="1262" y="1635"/>
                      <a:pt x="1635" y="1284"/>
                      <a:pt x="1635" y="817"/>
                    </a:cubicBezTo>
                    <a:cubicBezTo>
                      <a:pt x="1635" y="374"/>
                      <a:pt x="1262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>
                <a:off x="3985021" y="2771398"/>
                <a:ext cx="74589" cy="74589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6" extrusionOk="0">
                    <a:moveTo>
                      <a:pt x="818" y="1"/>
                    </a:moveTo>
                    <a:cubicBezTo>
                      <a:pt x="374" y="1"/>
                      <a:pt x="1" y="374"/>
                      <a:pt x="1" y="818"/>
                    </a:cubicBezTo>
                    <a:cubicBezTo>
                      <a:pt x="1" y="1285"/>
                      <a:pt x="374" y="1635"/>
                      <a:pt x="818" y="1635"/>
                    </a:cubicBezTo>
                    <a:cubicBezTo>
                      <a:pt x="1262" y="1635"/>
                      <a:pt x="1635" y="1285"/>
                      <a:pt x="1635" y="818"/>
                    </a:cubicBezTo>
                    <a:cubicBezTo>
                      <a:pt x="1635" y="374"/>
                      <a:pt x="1262" y="1"/>
                      <a:pt x="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>
                <a:off x="4476928" y="2643646"/>
                <a:ext cx="74589" cy="74589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6" extrusionOk="0">
                    <a:moveTo>
                      <a:pt x="818" y="0"/>
                    </a:moveTo>
                    <a:cubicBezTo>
                      <a:pt x="351" y="0"/>
                      <a:pt x="1" y="374"/>
                      <a:pt x="1" y="818"/>
                    </a:cubicBezTo>
                    <a:cubicBezTo>
                      <a:pt x="1" y="1261"/>
                      <a:pt x="351" y="1635"/>
                      <a:pt x="818" y="1635"/>
                    </a:cubicBezTo>
                    <a:cubicBezTo>
                      <a:pt x="1262" y="1635"/>
                      <a:pt x="1635" y="1261"/>
                      <a:pt x="1635" y="818"/>
                    </a:cubicBezTo>
                    <a:cubicBezTo>
                      <a:pt x="1635" y="374"/>
                      <a:pt x="1262" y="0"/>
                      <a:pt x="8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>
                <a:off x="4967786" y="2429632"/>
                <a:ext cx="74589" cy="74589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6" extrusionOk="0">
                    <a:moveTo>
                      <a:pt x="818" y="0"/>
                    </a:moveTo>
                    <a:cubicBezTo>
                      <a:pt x="374" y="0"/>
                      <a:pt x="1" y="351"/>
                      <a:pt x="1" y="818"/>
                    </a:cubicBezTo>
                    <a:cubicBezTo>
                      <a:pt x="1" y="1261"/>
                      <a:pt x="374" y="1635"/>
                      <a:pt x="818" y="1635"/>
                    </a:cubicBezTo>
                    <a:cubicBezTo>
                      <a:pt x="1262" y="1635"/>
                      <a:pt x="1635" y="1261"/>
                      <a:pt x="1635" y="818"/>
                    </a:cubicBezTo>
                    <a:cubicBezTo>
                      <a:pt x="1635" y="351"/>
                      <a:pt x="1262" y="0"/>
                      <a:pt x="8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>
                <a:off x="5950550" y="2500940"/>
                <a:ext cx="74589" cy="74589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6" extrusionOk="0">
                    <a:moveTo>
                      <a:pt x="818" y="1"/>
                    </a:moveTo>
                    <a:cubicBezTo>
                      <a:pt x="374" y="1"/>
                      <a:pt x="1" y="351"/>
                      <a:pt x="1" y="818"/>
                    </a:cubicBezTo>
                    <a:cubicBezTo>
                      <a:pt x="1" y="1262"/>
                      <a:pt x="374" y="1636"/>
                      <a:pt x="818" y="1636"/>
                    </a:cubicBezTo>
                    <a:cubicBezTo>
                      <a:pt x="1262" y="1636"/>
                      <a:pt x="1635" y="1262"/>
                      <a:pt x="1635" y="818"/>
                    </a:cubicBezTo>
                    <a:cubicBezTo>
                      <a:pt x="1635" y="351"/>
                      <a:pt x="1262" y="1"/>
                      <a:pt x="8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>
                <a:off x="6441407" y="2815076"/>
                <a:ext cx="74589" cy="73495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12" extrusionOk="0">
                    <a:moveTo>
                      <a:pt x="818" y="0"/>
                    </a:moveTo>
                    <a:cubicBezTo>
                      <a:pt x="374" y="0"/>
                      <a:pt x="0" y="350"/>
                      <a:pt x="0" y="794"/>
                    </a:cubicBezTo>
                    <a:cubicBezTo>
                      <a:pt x="0" y="1261"/>
                      <a:pt x="374" y="1612"/>
                      <a:pt x="818" y="1612"/>
                    </a:cubicBezTo>
                    <a:cubicBezTo>
                      <a:pt x="1285" y="1612"/>
                      <a:pt x="1635" y="1261"/>
                      <a:pt x="1635" y="794"/>
                    </a:cubicBezTo>
                    <a:cubicBezTo>
                      <a:pt x="1635" y="350"/>
                      <a:pt x="1285" y="0"/>
                      <a:pt x="8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1"/>
              <p:cNvSpPr/>
              <p:nvPr/>
            </p:nvSpPr>
            <p:spPr>
              <a:xfrm>
                <a:off x="6933314" y="2942827"/>
                <a:ext cx="74589" cy="74589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6" extrusionOk="0">
                    <a:moveTo>
                      <a:pt x="818" y="1"/>
                    </a:moveTo>
                    <a:cubicBezTo>
                      <a:pt x="374" y="1"/>
                      <a:pt x="1" y="374"/>
                      <a:pt x="1" y="818"/>
                    </a:cubicBezTo>
                    <a:cubicBezTo>
                      <a:pt x="1" y="1262"/>
                      <a:pt x="374" y="1635"/>
                      <a:pt x="818" y="1635"/>
                    </a:cubicBezTo>
                    <a:cubicBezTo>
                      <a:pt x="1262" y="1635"/>
                      <a:pt x="1635" y="1262"/>
                      <a:pt x="1635" y="818"/>
                    </a:cubicBezTo>
                    <a:cubicBezTo>
                      <a:pt x="1635" y="374"/>
                      <a:pt x="1262" y="1"/>
                      <a:pt x="8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1"/>
              <p:cNvSpPr/>
              <p:nvPr/>
            </p:nvSpPr>
            <p:spPr>
              <a:xfrm>
                <a:off x="7425220" y="2815076"/>
                <a:ext cx="73540" cy="73495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1612" extrusionOk="0">
                    <a:moveTo>
                      <a:pt x="795" y="0"/>
                    </a:moveTo>
                    <a:cubicBezTo>
                      <a:pt x="351" y="0"/>
                      <a:pt x="1" y="350"/>
                      <a:pt x="1" y="794"/>
                    </a:cubicBezTo>
                    <a:cubicBezTo>
                      <a:pt x="1" y="1261"/>
                      <a:pt x="351" y="1612"/>
                      <a:pt x="795" y="1612"/>
                    </a:cubicBezTo>
                    <a:cubicBezTo>
                      <a:pt x="1262" y="1612"/>
                      <a:pt x="1612" y="1261"/>
                      <a:pt x="1612" y="794"/>
                    </a:cubicBezTo>
                    <a:cubicBezTo>
                      <a:pt x="1612" y="350"/>
                      <a:pt x="1262" y="0"/>
                      <a:pt x="7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>
                <a:off x="7916078" y="2672370"/>
                <a:ext cx="74589" cy="73540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13" extrusionOk="0">
                    <a:moveTo>
                      <a:pt x="818" y="1"/>
                    </a:moveTo>
                    <a:cubicBezTo>
                      <a:pt x="374" y="1"/>
                      <a:pt x="1" y="351"/>
                      <a:pt x="1" y="818"/>
                    </a:cubicBezTo>
                    <a:cubicBezTo>
                      <a:pt x="1" y="1262"/>
                      <a:pt x="374" y="1612"/>
                      <a:pt x="818" y="1612"/>
                    </a:cubicBezTo>
                    <a:cubicBezTo>
                      <a:pt x="1262" y="1612"/>
                      <a:pt x="1635" y="1262"/>
                      <a:pt x="1635" y="818"/>
                    </a:cubicBezTo>
                    <a:cubicBezTo>
                      <a:pt x="1635" y="351"/>
                      <a:pt x="1262" y="1"/>
                      <a:pt x="8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8" name="Google Shape;838;p31"/>
              <p:cNvGrpSpPr/>
              <p:nvPr/>
            </p:nvGrpSpPr>
            <p:grpSpPr>
              <a:xfrm>
                <a:off x="1430915" y="2242250"/>
                <a:ext cx="135009" cy="135056"/>
                <a:chOff x="1430915" y="2242250"/>
                <a:chExt cx="135009" cy="135056"/>
              </a:xfrm>
            </p:grpSpPr>
            <p:sp>
              <p:nvSpPr>
                <p:cNvPr id="839" name="Google Shape;839;p31"/>
                <p:cNvSpPr/>
                <p:nvPr/>
              </p:nvSpPr>
              <p:spPr>
                <a:xfrm>
                  <a:off x="1430915" y="2242250"/>
                  <a:ext cx="135009" cy="135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2874" extrusionOk="0">
                      <a:moveTo>
                        <a:pt x="1448" y="1"/>
                      </a:moveTo>
                      <a:cubicBezTo>
                        <a:pt x="654" y="1"/>
                        <a:pt x="0" y="631"/>
                        <a:pt x="0" y="1449"/>
                      </a:cubicBezTo>
                      <a:cubicBezTo>
                        <a:pt x="0" y="2243"/>
                        <a:pt x="654" y="2873"/>
                        <a:pt x="1448" y="2873"/>
                      </a:cubicBezTo>
                      <a:cubicBezTo>
                        <a:pt x="2242" y="2873"/>
                        <a:pt x="2873" y="2243"/>
                        <a:pt x="2873" y="1449"/>
                      </a:cubicBezTo>
                      <a:cubicBezTo>
                        <a:pt x="2873" y="655"/>
                        <a:pt x="2242" y="1"/>
                        <a:pt x="144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 cmpd="sng">
                  <a:solidFill>
                    <a:srgbClr val="647586"/>
                  </a:solidFill>
                  <a:prstDash val="solid"/>
                  <a:miter lim="2335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31"/>
                <p:cNvSpPr/>
                <p:nvPr/>
              </p:nvSpPr>
              <p:spPr>
                <a:xfrm>
                  <a:off x="1460521" y="2271903"/>
                  <a:ext cx="76880" cy="75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" h="1612" extrusionOk="0">
                      <a:moveTo>
                        <a:pt x="818" y="0"/>
                      </a:moveTo>
                      <a:cubicBezTo>
                        <a:pt x="374" y="0"/>
                        <a:pt x="1" y="351"/>
                        <a:pt x="1" y="818"/>
                      </a:cubicBezTo>
                      <a:cubicBezTo>
                        <a:pt x="1" y="1261"/>
                        <a:pt x="374" y="1612"/>
                        <a:pt x="818" y="1612"/>
                      </a:cubicBezTo>
                      <a:cubicBezTo>
                        <a:pt x="1262" y="1612"/>
                        <a:pt x="1635" y="1261"/>
                        <a:pt x="1635" y="818"/>
                      </a:cubicBezTo>
                      <a:cubicBezTo>
                        <a:pt x="1635" y="351"/>
                        <a:pt x="1262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1" name="Google Shape;841;p31"/>
              <p:cNvGrpSpPr/>
              <p:nvPr/>
            </p:nvGrpSpPr>
            <p:grpSpPr>
              <a:xfrm>
                <a:off x="5415665" y="2265878"/>
                <a:ext cx="135009" cy="135009"/>
                <a:chOff x="5334715" y="2271903"/>
                <a:chExt cx="135009" cy="135009"/>
              </a:xfrm>
            </p:grpSpPr>
            <p:sp>
              <p:nvSpPr>
                <p:cNvPr id="842" name="Google Shape;842;p31"/>
                <p:cNvSpPr/>
                <p:nvPr/>
              </p:nvSpPr>
              <p:spPr>
                <a:xfrm>
                  <a:off x="5334715" y="2271903"/>
                  <a:ext cx="135009" cy="135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2873" extrusionOk="0">
                      <a:moveTo>
                        <a:pt x="1448" y="0"/>
                      </a:moveTo>
                      <a:cubicBezTo>
                        <a:pt x="654" y="0"/>
                        <a:pt x="0" y="631"/>
                        <a:pt x="0" y="1425"/>
                      </a:cubicBezTo>
                      <a:cubicBezTo>
                        <a:pt x="0" y="2219"/>
                        <a:pt x="654" y="2873"/>
                        <a:pt x="1448" y="2873"/>
                      </a:cubicBezTo>
                      <a:cubicBezTo>
                        <a:pt x="2242" y="2873"/>
                        <a:pt x="2873" y="2219"/>
                        <a:pt x="2873" y="1425"/>
                      </a:cubicBezTo>
                      <a:cubicBezTo>
                        <a:pt x="2873" y="631"/>
                        <a:pt x="2242" y="0"/>
                        <a:pt x="14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 cmpd="sng">
                  <a:solidFill>
                    <a:srgbClr val="647586"/>
                  </a:solidFill>
                  <a:prstDash val="solid"/>
                  <a:miter lim="2335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31"/>
                <p:cNvSpPr/>
                <p:nvPr/>
              </p:nvSpPr>
              <p:spPr>
                <a:xfrm>
                  <a:off x="5364322" y="2300428"/>
                  <a:ext cx="75799" cy="7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3" h="1636" extrusionOk="0">
                      <a:moveTo>
                        <a:pt x="818" y="1"/>
                      </a:moveTo>
                      <a:cubicBezTo>
                        <a:pt x="351" y="1"/>
                        <a:pt x="1" y="374"/>
                        <a:pt x="1" y="818"/>
                      </a:cubicBezTo>
                      <a:cubicBezTo>
                        <a:pt x="1" y="1285"/>
                        <a:pt x="351" y="1635"/>
                        <a:pt x="818" y="1635"/>
                      </a:cubicBezTo>
                      <a:cubicBezTo>
                        <a:pt x="1262" y="1635"/>
                        <a:pt x="1612" y="1285"/>
                        <a:pt x="1612" y="818"/>
                      </a:cubicBezTo>
                      <a:cubicBezTo>
                        <a:pt x="1612" y="374"/>
                        <a:pt x="126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44" name="Google Shape;844;p31"/>
            <p:cNvGrpSpPr/>
            <p:nvPr/>
          </p:nvGrpSpPr>
          <p:grpSpPr>
            <a:xfrm>
              <a:off x="7138161" y="1458425"/>
              <a:ext cx="130986" cy="130986"/>
              <a:chOff x="8379261" y="2487125"/>
              <a:chExt cx="130986" cy="130986"/>
            </a:xfrm>
          </p:grpSpPr>
          <p:sp>
            <p:nvSpPr>
              <p:cNvPr id="845" name="Google Shape;845;p31"/>
              <p:cNvSpPr/>
              <p:nvPr/>
            </p:nvSpPr>
            <p:spPr>
              <a:xfrm>
                <a:off x="8379261" y="2487125"/>
                <a:ext cx="130986" cy="130986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2873" extrusionOk="0">
                    <a:moveTo>
                      <a:pt x="1425" y="0"/>
                    </a:moveTo>
                    <a:cubicBezTo>
                      <a:pt x="631" y="0"/>
                      <a:pt x="0" y="631"/>
                      <a:pt x="0" y="1425"/>
                    </a:cubicBezTo>
                    <a:cubicBezTo>
                      <a:pt x="0" y="2219"/>
                      <a:pt x="631" y="2873"/>
                      <a:pt x="1425" y="2873"/>
                    </a:cubicBezTo>
                    <a:cubicBezTo>
                      <a:pt x="2219" y="2873"/>
                      <a:pt x="2873" y="2219"/>
                      <a:pt x="2873" y="1425"/>
                    </a:cubicBezTo>
                    <a:cubicBezTo>
                      <a:pt x="2873" y="631"/>
                      <a:pt x="2219" y="0"/>
                      <a:pt x="14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 cmpd="sng">
                <a:solidFill>
                  <a:srgbClr val="647586"/>
                </a:solidFill>
                <a:prstDash val="solid"/>
                <a:miter lim="233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>
                <a:off x="8406936" y="2514800"/>
                <a:ext cx="74589" cy="74589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6" extrusionOk="0">
                    <a:moveTo>
                      <a:pt x="818" y="1"/>
                    </a:moveTo>
                    <a:cubicBezTo>
                      <a:pt x="374" y="1"/>
                      <a:pt x="0" y="374"/>
                      <a:pt x="0" y="818"/>
                    </a:cubicBezTo>
                    <a:cubicBezTo>
                      <a:pt x="0" y="1285"/>
                      <a:pt x="374" y="1635"/>
                      <a:pt x="818" y="1635"/>
                    </a:cubicBezTo>
                    <a:cubicBezTo>
                      <a:pt x="1262" y="1635"/>
                      <a:pt x="1635" y="1262"/>
                      <a:pt x="1635" y="818"/>
                    </a:cubicBezTo>
                    <a:cubicBezTo>
                      <a:pt x="1635" y="374"/>
                      <a:pt x="1262" y="1"/>
                      <a:pt x="8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7" name="Google Shape;847;p31"/>
          <p:cNvSpPr txBox="1"/>
          <p:nvPr/>
        </p:nvSpPr>
        <p:spPr>
          <a:xfrm>
            <a:off x="758280" y="3925900"/>
            <a:ext cx="1435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Mercury is the closest planet to the Sun in the Solar System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31"/>
          <p:cNvSpPr txBox="1"/>
          <p:nvPr/>
        </p:nvSpPr>
        <p:spPr>
          <a:xfrm>
            <a:off x="2381493" y="3925900"/>
            <a:ext cx="1435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Earth, where we live on, is the third planet from the Sun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31"/>
          <p:cNvSpPr txBox="1"/>
          <p:nvPr/>
        </p:nvSpPr>
        <p:spPr>
          <a:xfrm>
            <a:off x="4004707" y="3925900"/>
            <a:ext cx="1435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31"/>
          <p:cNvSpPr txBox="1"/>
          <p:nvPr/>
        </p:nvSpPr>
        <p:spPr>
          <a:xfrm>
            <a:off x="5627921" y="3925900"/>
            <a:ext cx="1435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It is the biggest planet and the sixth planet from the Sun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31"/>
          <p:cNvSpPr/>
          <p:nvPr/>
        </p:nvSpPr>
        <p:spPr>
          <a:xfrm>
            <a:off x="457200" y="1491375"/>
            <a:ext cx="1600500" cy="51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1"/>
          <p:cNvSpPr/>
          <p:nvPr/>
        </p:nvSpPr>
        <p:spPr>
          <a:xfrm>
            <a:off x="2114431" y="1491375"/>
            <a:ext cx="1600500" cy="51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1"/>
          <p:cNvSpPr/>
          <p:nvPr/>
        </p:nvSpPr>
        <p:spPr>
          <a:xfrm>
            <a:off x="3771662" y="1491375"/>
            <a:ext cx="1600500" cy="51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1"/>
          <p:cNvSpPr/>
          <p:nvPr/>
        </p:nvSpPr>
        <p:spPr>
          <a:xfrm>
            <a:off x="5428894" y="1491375"/>
            <a:ext cx="1600500" cy="51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1"/>
          <p:cNvSpPr/>
          <p:nvPr/>
        </p:nvSpPr>
        <p:spPr>
          <a:xfrm>
            <a:off x="7086125" y="1491375"/>
            <a:ext cx="1600500" cy="51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1"/>
          <p:cNvSpPr txBox="1"/>
          <p:nvPr/>
        </p:nvSpPr>
        <p:spPr>
          <a:xfrm>
            <a:off x="7251134" y="3925900"/>
            <a:ext cx="1435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The Moon is the fifth largest satellite in the Solar System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31"/>
          <p:cNvSpPr/>
          <p:nvPr/>
        </p:nvSpPr>
        <p:spPr>
          <a:xfrm>
            <a:off x="627717" y="3998216"/>
            <a:ext cx="73411" cy="72330"/>
          </a:xfrm>
          <a:custGeom>
            <a:avLst/>
            <a:gdLst/>
            <a:ahLst/>
            <a:cxnLst/>
            <a:rect l="l" t="t" r="r" b="b"/>
            <a:pathLst>
              <a:path w="1636" h="1612" extrusionOk="0">
                <a:moveTo>
                  <a:pt x="818" y="0"/>
                </a:moveTo>
                <a:cubicBezTo>
                  <a:pt x="374" y="0"/>
                  <a:pt x="1" y="351"/>
                  <a:pt x="1" y="818"/>
                </a:cubicBezTo>
                <a:cubicBezTo>
                  <a:pt x="1" y="1261"/>
                  <a:pt x="374" y="1612"/>
                  <a:pt x="818" y="1612"/>
                </a:cubicBezTo>
                <a:cubicBezTo>
                  <a:pt x="1262" y="1612"/>
                  <a:pt x="1635" y="1261"/>
                  <a:pt x="1635" y="818"/>
                </a:cubicBezTo>
                <a:cubicBezTo>
                  <a:pt x="1635" y="351"/>
                  <a:pt x="1262" y="0"/>
                  <a:pt x="8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8" name="Google Shape;858;p31"/>
          <p:cNvGrpSpPr/>
          <p:nvPr/>
        </p:nvGrpSpPr>
        <p:grpSpPr>
          <a:xfrm>
            <a:off x="3385751" y="1618635"/>
            <a:ext cx="273997" cy="273997"/>
            <a:chOff x="5203625" y="316600"/>
            <a:chExt cx="77525" cy="77525"/>
          </a:xfrm>
        </p:grpSpPr>
        <p:sp>
          <p:nvSpPr>
            <p:cNvPr id="859" name="Google Shape;859;p31"/>
            <p:cNvSpPr/>
            <p:nvPr/>
          </p:nvSpPr>
          <p:spPr>
            <a:xfrm>
              <a:off x="5268575" y="321275"/>
              <a:ext cx="11100" cy="8650"/>
            </a:xfrm>
            <a:custGeom>
              <a:avLst/>
              <a:gdLst/>
              <a:ahLst/>
              <a:cxnLst/>
              <a:rect l="l" t="t" r="r" b="b"/>
              <a:pathLst>
                <a:path w="444" h="346" extrusionOk="0">
                  <a:moveTo>
                    <a:pt x="362" y="1"/>
                  </a:moveTo>
                  <a:lnTo>
                    <a:pt x="0" y="188"/>
                  </a:lnTo>
                  <a:lnTo>
                    <a:pt x="82" y="345"/>
                  </a:lnTo>
                  <a:lnTo>
                    <a:pt x="444" y="164"/>
                  </a:lnTo>
                  <a:lnTo>
                    <a:pt x="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5268575" y="353100"/>
              <a:ext cx="11100" cy="8625"/>
            </a:xfrm>
            <a:custGeom>
              <a:avLst/>
              <a:gdLst/>
              <a:ahLst/>
              <a:cxnLst/>
              <a:rect l="l" t="t" r="r" b="b"/>
              <a:pathLst>
                <a:path w="444" h="345" extrusionOk="0">
                  <a:moveTo>
                    <a:pt x="82" y="0"/>
                  </a:moveTo>
                  <a:lnTo>
                    <a:pt x="0" y="164"/>
                  </a:lnTo>
                  <a:lnTo>
                    <a:pt x="362" y="344"/>
                  </a:lnTo>
                  <a:lnTo>
                    <a:pt x="444" y="18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5271775" y="339225"/>
              <a:ext cx="9375" cy="4550"/>
            </a:xfrm>
            <a:custGeom>
              <a:avLst/>
              <a:gdLst/>
              <a:ahLst/>
              <a:cxnLst/>
              <a:rect l="l" t="t" r="r" b="b"/>
              <a:pathLst>
                <a:path w="375" h="182" extrusionOk="0">
                  <a:moveTo>
                    <a:pt x="1" y="1"/>
                  </a:moveTo>
                  <a:lnTo>
                    <a:pt x="1" y="182"/>
                  </a:lnTo>
                  <a:lnTo>
                    <a:pt x="374" y="182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5204950" y="321425"/>
              <a:ext cx="11250" cy="8625"/>
            </a:xfrm>
            <a:custGeom>
              <a:avLst/>
              <a:gdLst/>
              <a:ahLst/>
              <a:cxnLst/>
              <a:rect l="l" t="t" r="r" b="b"/>
              <a:pathLst>
                <a:path w="450" h="345" extrusionOk="0">
                  <a:moveTo>
                    <a:pt x="82" y="1"/>
                  </a:moveTo>
                  <a:lnTo>
                    <a:pt x="1" y="158"/>
                  </a:lnTo>
                  <a:lnTo>
                    <a:pt x="368" y="345"/>
                  </a:lnTo>
                  <a:lnTo>
                    <a:pt x="450" y="182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5204950" y="353100"/>
              <a:ext cx="11250" cy="8625"/>
            </a:xfrm>
            <a:custGeom>
              <a:avLst/>
              <a:gdLst/>
              <a:ahLst/>
              <a:cxnLst/>
              <a:rect l="l" t="t" r="r" b="b"/>
              <a:pathLst>
                <a:path w="450" h="345" extrusionOk="0">
                  <a:moveTo>
                    <a:pt x="368" y="0"/>
                  </a:moveTo>
                  <a:lnTo>
                    <a:pt x="1" y="181"/>
                  </a:lnTo>
                  <a:lnTo>
                    <a:pt x="82" y="344"/>
                  </a:lnTo>
                  <a:lnTo>
                    <a:pt x="450" y="16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5203625" y="339225"/>
              <a:ext cx="9225" cy="4550"/>
            </a:xfrm>
            <a:custGeom>
              <a:avLst/>
              <a:gdLst/>
              <a:ahLst/>
              <a:cxnLst/>
              <a:rect l="l" t="t" r="r" b="b"/>
              <a:pathLst>
                <a:path w="369" h="182" extrusionOk="0">
                  <a:moveTo>
                    <a:pt x="1" y="1"/>
                  </a:moveTo>
                  <a:lnTo>
                    <a:pt x="1" y="182"/>
                  </a:lnTo>
                  <a:lnTo>
                    <a:pt x="369" y="182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5235600" y="389575"/>
              <a:ext cx="13575" cy="4550"/>
            </a:xfrm>
            <a:custGeom>
              <a:avLst/>
              <a:gdLst/>
              <a:ahLst/>
              <a:cxnLst/>
              <a:rect l="l" t="t" r="r" b="b"/>
              <a:pathLst>
                <a:path w="543" h="182" extrusionOk="0">
                  <a:moveTo>
                    <a:pt x="0" y="0"/>
                  </a:moveTo>
                  <a:lnTo>
                    <a:pt x="0" y="181"/>
                  </a:lnTo>
                  <a:lnTo>
                    <a:pt x="543" y="181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5217350" y="316600"/>
              <a:ext cx="49925" cy="68475"/>
            </a:xfrm>
            <a:custGeom>
              <a:avLst/>
              <a:gdLst/>
              <a:ahLst/>
              <a:cxnLst/>
              <a:rect l="l" t="t" r="r" b="b"/>
              <a:pathLst>
                <a:path w="1997" h="2739" extrusionOk="0">
                  <a:moveTo>
                    <a:pt x="999" y="1087"/>
                  </a:moveTo>
                  <a:cubicBezTo>
                    <a:pt x="1051" y="1087"/>
                    <a:pt x="1092" y="1127"/>
                    <a:pt x="1092" y="1180"/>
                  </a:cubicBezTo>
                  <a:cubicBezTo>
                    <a:pt x="1092" y="1227"/>
                    <a:pt x="1051" y="1267"/>
                    <a:pt x="999" y="1267"/>
                  </a:cubicBezTo>
                  <a:cubicBezTo>
                    <a:pt x="996" y="1268"/>
                    <a:pt x="993" y="1268"/>
                    <a:pt x="990" y="1268"/>
                  </a:cubicBezTo>
                  <a:cubicBezTo>
                    <a:pt x="947" y="1268"/>
                    <a:pt x="911" y="1229"/>
                    <a:pt x="911" y="1180"/>
                  </a:cubicBezTo>
                  <a:cubicBezTo>
                    <a:pt x="911" y="1127"/>
                    <a:pt x="952" y="1087"/>
                    <a:pt x="999" y="1087"/>
                  </a:cubicBezTo>
                  <a:close/>
                  <a:moveTo>
                    <a:pt x="999" y="182"/>
                  </a:moveTo>
                  <a:cubicBezTo>
                    <a:pt x="1454" y="182"/>
                    <a:pt x="1816" y="550"/>
                    <a:pt x="1816" y="999"/>
                  </a:cubicBezTo>
                  <a:cubicBezTo>
                    <a:pt x="1816" y="1320"/>
                    <a:pt x="1623" y="1618"/>
                    <a:pt x="1325" y="1746"/>
                  </a:cubicBezTo>
                  <a:lnTo>
                    <a:pt x="1273" y="1769"/>
                  </a:lnTo>
                  <a:lnTo>
                    <a:pt x="1273" y="2178"/>
                  </a:lnTo>
                  <a:lnTo>
                    <a:pt x="1092" y="2178"/>
                  </a:lnTo>
                  <a:lnTo>
                    <a:pt x="1092" y="1437"/>
                  </a:lnTo>
                  <a:cubicBezTo>
                    <a:pt x="1197" y="1402"/>
                    <a:pt x="1273" y="1297"/>
                    <a:pt x="1273" y="1180"/>
                  </a:cubicBezTo>
                  <a:cubicBezTo>
                    <a:pt x="1273" y="1028"/>
                    <a:pt x="1150" y="906"/>
                    <a:pt x="999" y="906"/>
                  </a:cubicBezTo>
                  <a:cubicBezTo>
                    <a:pt x="853" y="906"/>
                    <a:pt x="730" y="1028"/>
                    <a:pt x="730" y="1180"/>
                  </a:cubicBezTo>
                  <a:cubicBezTo>
                    <a:pt x="730" y="1297"/>
                    <a:pt x="806" y="1402"/>
                    <a:pt x="911" y="1437"/>
                  </a:cubicBezTo>
                  <a:lnTo>
                    <a:pt x="911" y="2178"/>
                  </a:lnTo>
                  <a:lnTo>
                    <a:pt x="730" y="2178"/>
                  </a:lnTo>
                  <a:lnTo>
                    <a:pt x="730" y="1769"/>
                  </a:lnTo>
                  <a:lnTo>
                    <a:pt x="672" y="1746"/>
                  </a:lnTo>
                  <a:cubicBezTo>
                    <a:pt x="374" y="1618"/>
                    <a:pt x="182" y="1320"/>
                    <a:pt x="182" y="999"/>
                  </a:cubicBezTo>
                  <a:cubicBezTo>
                    <a:pt x="182" y="550"/>
                    <a:pt x="549" y="182"/>
                    <a:pt x="999" y="182"/>
                  </a:cubicBezTo>
                  <a:close/>
                  <a:moveTo>
                    <a:pt x="1273" y="2359"/>
                  </a:moveTo>
                  <a:lnTo>
                    <a:pt x="1273" y="2551"/>
                  </a:lnTo>
                  <a:lnTo>
                    <a:pt x="730" y="2551"/>
                  </a:lnTo>
                  <a:lnTo>
                    <a:pt x="730" y="2359"/>
                  </a:lnTo>
                  <a:close/>
                  <a:moveTo>
                    <a:pt x="999" y="1"/>
                  </a:moveTo>
                  <a:cubicBezTo>
                    <a:pt x="450" y="1"/>
                    <a:pt x="1" y="450"/>
                    <a:pt x="1" y="999"/>
                  </a:cubicBezTo>
                  <a:cubicBezTo>
                    <a:pt x="1" y="1373"/>
                    <a:pt x="211" y="1717"/>
                    <a:pt x="543" y="1886"/>
                  </a:cubicBezTo>
                  <a:lnTo>
                    <a:pt x="543" y="2178"/>
                  </a:lnTo>
                  <a:lnTo>
                    <a:pt x="362" y="2178"/>
                  </a:lnTo>
                  <a:lnTo>
                    <a:pt x="362" y="2359"/>
                  </a:lnTo>
                  <a:lnTo>
                    <a:pt x="543" y="2359"/>
                  </a:lnTo>
                  <a:lnTo>
                    <a:pt x="543" y="2738"/>
                  </a:lnTo>
                  <a:lnTo>
                    <a:pt x="1454" y="2738"/>
                  </a:lnTo>
                  <a:lnTo>
                    <a:pt x="1454" y="2359"/>
                  </a:lnTo>
                  <a:lnTo>
                    <a:pt x="1635" y="2359"/>
                  </a:lnTo>
                  <a:lnTo>
                    <a:pt x="1635" y="2178"/>
                  </a:lnTo>
                  <a:lnTo>
                    <a:pt x="1454" y="2178"/>
                  </a:lnTo>
                  <a:lnTo>
                    <a:pt x="1454" y="1886"/>
                  </a:lnTo>
                  <a:cubicBezTo>
                    <a:pt x="1787" y="1717"/>
                    <a:pt x="1997" y="1373"/>
                    <a:pt x="1997" y="999"/>
                  </a:cubicBezTo>
                  <a:cubicBezTo>
                    <a:pt x="1997" y="450"/>
                    <a:pt x="1547" y="1"/>
                    <a:pt x="9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7" name="Google Shape;867;p31"/>
          <p:cNvSpPr/>
          <p:nvPr/>
        </p:nvSpPr>
        <p:spPr>
          <a:xfrm>
            <a:off x="6672598" y="1619197"/>
            <a:ext cx="272848" cy="272848"/>
          </a:xfrm>
          <a:custGeom>
            <a:avLst/>
            <a:gdLst/>
            <a:ahLst/>
            <a:cxnLst/>
            <a:rect l="l" t="t" r="r" b="b"/>
            <a:pathLst>
              <a:path w="3088" h="3088" extrusionOk="0">
                <a:moveTo>
                  <a:pt x="2907" y="911"/>
                </a:moveTo>
                <a:lnTo>
                  <a:pt x="2907" y="1325"/>
                </a:lnTo>
                <a:lnTo>
                  <a:pt x="2761" y="1179"/>
                </a:lnTo>
                <a:lnTo>
                  <a:pt x="2101" y="1845"/>
                </a:lnTo>
                <a:lnTo>
                  <a:pt x="1360" y="1296"/>
                </a:lnTo>
                <a:lnTo>
                  <a:pt x="175" y="2131"/>
                </a:lnTo>
                <a:lnTo>
                  <a:pt x="175" y="1909"/>
                </a:lnTo>
                <a:lnTo>
                  <a:pt x="1360" y="1068"/>
                </a:lnTo>
                <a:lnTo>
                  <a:pt x="2084" y="1605"/>
                </a:lnTo>
                <a:lnTo>
                  <a:pt x="2632" y="1051"/>
                </a:lnTo>
                <a:lnTo>
                  <a:pt x="2492" y="911"/>
                </a:lnTo>
                <a:close/>
                <a:moveTo>
                  <a:pt x="549" y="2096"/>
                </a:moveTo>
                <a:lnTo>
                  <a:pt x="549" y="2907"/>
                </a:lnTo>
                <a:lnTo>
                  <a:pt x="181" y="2907"/>
                </a:lnTo>
                <a:lnTo>
                  <a:pt x="181" y="2358"/>
                </a:lnTo>
                <a:lnTo>
                  <a:pt x="549" y="2096"/>
                </a:lnTo>
                <a:close/>
                <a:moveTo>
                  <a:pt x="1273" y="1582"/>
                </a:moveTo>
                <a:lnTo>
                  <a:pt x="1273" y="2907"/>
                </a:lnTo>
                <a:lnTo>
                  <a:pt x="730" y="2907"/>
                </a:lnTo>
                <a:lnTo>
                  <a:pt x="730" y="1967"/>
                </a:lnTo>
                <a:lnTo>
                  <a:pt x="1273" y="1582"/>
                </a:lnTo>
                <a:close/>
                <a:moveTo>
                  <a:pt x="1453" y="1588"/>
                </a:moveTo>
                <a:lnTo>
                  <a:pt x="2002" y="1996"/>
                </a:lnTo>
                <a:lnTo>
                  <a:pt x="2002" y="2907"/>
                </a:lnTo>
                <a:lnTo>
                  <a:pt x="1453" y="2907"/>
                </a:lnTo>
                <a:lnTo>
                  <a:pt x="1453" y="1588"/>
                </a:lnTo>
                <a:close/>
                <a:moveTo>
                  <a:pt x="2726" y="1477"/>
                </a:moveTo>
                <a:lnTo>
                  <a:pt x="2726" y="2907"/>
                </a:lnTo>
                <a:lnTo>
                  <a:pt x="2183" y="2907"/>
                </a:lnTo>
                <a:lnTo>
                  <a:pt x="2183" y="2020"/>
                </a:lnTo>
                <a:lnTo>
                  <a:pt x="2726" y="1477"/>
                </a:lnTo>
                <a:close/>
                <a:moveTo>
                  <a:pt x="0" y="0"/>
                </a:moveTo>
                <a:lnTo>
                  <a:pt x="0" y="3088"/>
                </a:lnTo>
                <a:lnTo>
                  <a:pt x="3088" y="3088"/>
                </a:lnTo>
                <a:lnTo>
                  <a:pt x="3088" y="2907"/>
                </a:lnTo>
                <a:lnTo>
                  <a:pt x="2907" y="2907"/>
                </a:lnTo>
                <a:lnTo>
                  <a:pt x="2907" y="1582"/>
                </a:lnTo>
                <a:lnTo>
                  <a:pt x="3088" y="1763"/>
                </a:lnTo>
                <a:lnTo>
                  <a:pt x="3088" y="730"/>
                </a:lnTo>
                <a:lnTo>
                  <a:pt x="2055" y="730"/>
                </a:lnTo>
                <a:lnTo>
                  <a:pt x="2376" y="1057"/>
                </a:lnTo>
                <a:lnTo>
                  <a:pt x="2066" y="1366"/>
                </a:lnTo>
                <a:lnTo>
                  <a:pt x="1366" y="847"/>
                </a:lnTo>
                <a:lnTo>
                  <a:pt x="181" y="1687"/>
                </a:lnTo>
                <a:lnTo>
                  <a:pt x="1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8" name="Google Shape;868;p31"/>
          <p:cNvGrpSpPr/>
          <p:nvPr/>
        </p:nvGrpSpPr>
        <p:grpSpPr>
          <a:xfrm>
            <a:off x="4987809" y="1602669"/>
            <a:ext cx="269314" cy="305894"/>
            <a:chOff x="5229025" y="894850"/>
            <a:chExt cx="76200" cy="86550"/>
          </a:xfrm>
        </p:grpSpPr>
        <p:sp>
          <p:nvSpPr>
            <p:cNvPr id="869" name="Google Shape;869;p31"/>
            <p:cNvSpPr/>
            <p:nvPr/>
          </p:nvSpPr>
          <p:spPr>
            <a:xfrm>
              <a:off x="5229025" y="894850"/>
              <a:ext cx="76200" cy="86550"/>
            </a:xfrm>
            <a:custGeom>
              <a:avLst/>
              <a:gdLst/>
              <a:ahLst/>
              <a:cxnLst/>
              <a:rect l="l" t="t" r="r" b="b"/>
              <a:pathLst>
                <a:path w="3048" h="3462" extrusionOk="0">
                  <a:moveTo>
                    <a:pt x="1623" y="199"/>
                  </a:moveTo>
                  <a:lnTo>
                    <a:pt x="1623" y="415"/>
                  </a:lnTo>
                  <a:cubicBezTo>
                    <a:pt x="1588" y="409"/>
                    <a:pt x="1559" y="409"/>
                    <a:pt x="1524" y="409"/>
                  </a:cubicBezTo>
                  <a:cubicBezTo>
                    <a:pt x="1489" y="409"/>
                    <a:pt x="1454" y="409"/>
                    <a:pt x="1419" y="415"/>
                  </a:cubicBezTo>
                  <a:lnTo>
                    <a:pt x="1419" y="199"/>
                  </a:lnTo>
                  <a:close/>
                  <a:moveTo>
                    <a:pt x="1524" y="613"/>
                  </a:moveTo>
                  <a:cubicBezTo>
                    <a:pt x="2248" y="613"/>
                    <a:pt x="2843" y="1203"/>
                    <a:pt x="2843" y="1932"/>
                  </a:cubicBezTo>
                  <a:cubicBezTo>
                    <a:pt x="2843" y="2662"/>
                    <a:pt x="2248" y="3257"/>
                    <a:pt x="1524" y="3257"/>
                  </a:cubicBezTo>
                  <a:cubicBezTo>
                    <a:pt x="794" y="3257"/>
                    <a:pt x="205" y="2662"/>
                    <a:pt x="205" y="1932"/>
                  </a:cubicBezTo>
                  <a:cubicBezTo>
                    <a:pt x="205" y="1203"/>
                    <a:pt x="794" y="613"/>
                    <a:pt x="1524" y="613"/>
                  </a:cubicBezTo>
                  <a:close/>
                  <a:moveTo>
                    <a:pt x="1016" y="1"/>
                  </a:moveTo>
                  <a:lnTo>
                    <a:pt x="1016" y="199"/>
                  </a:lnTo>
                  <a:lnTo>
                    <a:pt x="1220" y="199"/>
                  </a:lnTo>
                  <a:lnTo>
                    <a:pt x="1220" y="438"/>
                  </a:lnTo>
                  <a:cubicBezTo>
                    <a:pt x="1004" y="485"/>
                    <a:pt x="806" y="573"/>
                    <a:pt x="631" y="695"/>
                  </a:cubicBezTo>
                  <a:lnTo>
                    <a:pt x="462" y="526"/>
                  </a:lnTo>
                  <a:lnTo>
                    <a:pt x="602" y="380"/>
                  </a:lnTo>
                  <a:lnTo>
                    <a:pt x="462" y="234"/>
                  </a:lnTo>
                  <a:lnTo>
                    <a:pt x="30" y="666"/>
                  </a:lnTo>
                  <a:lnTo>
                    <a:pt x="176" y="812"/>
                  </a:lnTo>
                  <a:lnTo>
                    <a:pt x="316" y="666"/>
                  </a:lnTo>
                  <a:lnTo>
                    <a:pt x="473" y="824"/>
                  </a:lnTo>
                  <a:cubicBezTo>
                    <a:pt x="176" y="1110"/>
                    <a:pt x="1" y="1501"/>
                    <a:pt x="1" y="1932"/>
                  </a:cubicBezTo>
                  <a:cubicBezTo>
                    <a:pt x="1" y="2773"/>
                    <a:pt x="683" y="3462"/>
                    <a:pt x="1524" y="3462"/>
                  </a:cubicBezTo>
                  <a:cubicBezTo>
                    <a:pt x="2358" y="3462"/>
                    <a:pt x="3041" y="2773"/>
                    <a:pt x="3041" y="1932"/>
                  </a:cubicBezTo>
                  <a:cubicBezTo>
                    <a:pt x="3047" y="1524"/>
                    <a:pt x="2884" y="1121"/>
                    <a:pt x="2569" y="824"/>
                  </a:cubicBezTo>
                  <a:lnTo>
                    <a:pt x="2726" y="666"/>
                  </a:lnTo>
                  <a:lnTo>
                    <a:pt x="2872" y="812"/>
                  </a:lnTo>
                  <a:lnTo>
                    <a:pt x="3018" y="666"/>
                  </a:lnTo>
                  <a:lnTo>
                    <a:pt x="2586" y="234"/>
                  </a:lnTo>
                  <a:lnTo>
                    <a:pt x="2440" y="380"/>
                  </a:lnTo>
                  <a:lnTo>
                    <a:pt x="2586" y="526"/>
                  </a:lnTo>
                  <a:lnTo>
                    <a:pt x="2411" y="695"/>
                  </a:lnTo>
                  <a:cubicBezTo>
                    <a:pt x="2236" y="573"/>
                    <a:pt x="2037" y="485"/>
                    <a:pt x="1827" y="438"/>
                  </a:cubicBezTo>
                  <a:lnTo>
                    <a:pt x="1827" y="199"/>
                  </a:lnTo>
                  <a:lnTo>
                    <a:pt x="2032" y="199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5259525" y="915275"/>
              <a:ext cx="15200" cy="35475"/>
            </a:xfrm>
            <a:custGeom>
              <a:avLst/>
              <a:gdLst/>
              <a:ahLst/>
              <a:cxnLst/>
              <a:rect l="l" t="t" r="r" b="b"/>
              <a:pathLst>
                <a:path w="608" h="1419" extrusionOk="0">
                  <a:moveTo>
                    <a:pt x="304" y="1010"/>
                  </a:moveTo>
                  <a:cubicBezTo>
                    <a:pt x="356" y="1010"/>
                    <a:pt x="403" y="1057"/>
                    <a:pt x="403" y="1115"/>
                  </a:cubicBezTo>
                  <a:cubicBezTo>
                    <a:pt x="403" y="1168"/>
                    <a:pt x="356" y="1215"/>
                    <a:pt x="304" y="1215"/>
                  </a:cubicBezTo>
                  <a:cubicBezTo>
                    <a:pt x="245" y="1215"/>
                    <a:pt x="199" y="1168"/>
                    <a:pt x="199" y="1115"/>
                  </a:cubicBezTo>
                  <a:cubicBezTo>
                    <a:pt x="199" y="1057"/>
                    <a:pt x="245" y="1010"/>
                    <a:pt x="304" y="1010"/>
                  </a:cubicBezTo>
                  <a:close/>
                  <a:moveTo>
                    <a:pt x="199" y="1"/>
                  </a:moveTo>
                  <a:lnTo>
                    <a:pt x="199" y="829"/>
                  </a:lnTo>
                  <a:cubicBezTo>
                    <a:pt x="82" y="870"/>
                    <a:pt x="0" y="981"/>
                    <a:pt x="0" y="1115"/>
                  </a:cubicBezTo>
                  <a:cubicBezTo>
                    <a:pt x="0" y="1285"/>
                    <a:pt x="135" y="1419"/>
                    <a:pt x="304" y="1419"/>
                  </a:cubicBezTo>
                  <a:cubicBezTo>
                    <a:pt x="473" y="1419"/>
                    <a:pt x="607" y="1285"/>
                    <a:pt x="607" y="1115"/>
                  </a:cubicBezTo>
                  <a:cubicBezTo>
                    <a:pt x="607" y="981"/>
                    <a:pt x="520" y="870"/>
                    <a:pt x="403" y="829"/>
                  </a:cubicBezTo>
                  <a:lnTo>
                    <a:pt x="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5264475" y="965900"/>
              <a:ext cx="5150" cy="5150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" y="1"/>
                  </a:moveTo>
                  <a:lnTo>
                    <a:pt x="1" y="205"/>
                  </a:lnTo>
                  <a:lnTo>
                    <a:pt x="205" y="20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5239250" y="940525"/>
              <a:ext cx="4975" cy="5125"/>
            </a:xfrm>
            <a:custGeom>
              <a:avLst/>
              <a:gdLst/>
              <a:ahLst/>
              <a:cxnLst/>
              <a:rect l="l" t="t" r="r" b="b"/>
              <a:pathLst>
                <a:path w="199" h="205" extrusionOk="0">
                  <a:moveTo>
                    <a:pt x="0" y="0"/>
                  </a:moveTo>
                  <a:lnTo>
                    <a:pt x="0" y="205"/>
                  </a:lnTo>
                  <a:lnTo>
                    <a:pt x="198" y="205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5289875" y="940525"/>
              <a:ext cx="5125" cy="5125"/>
            </a:xfrm>
            <a:custGeom>
              <a:avLst/>
              <a:gdLst/>
              <a:ahLst/>
              <a:cxnLst/>
              <a:rect l="l" t="t" r="r" b="b"/>
              <a:pathLst>
                <a:path w="205" h="205" extrusionOk="0">
                  <a:moveTo>
                    <a:pt x="0" y="0"/>
                  </a:moveTo>
                  <a:lnTo>
                    <a:pt x="0" y="205"/>
                  </a:lnTo>
                  <a:lnTo>
                    <a:pt x="205" y="205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5245525" y="957450"/>
              <a:ext cx="7300" cy="7175"/>
            </a:xfrm>
            <a:custGeom>
              <a:avLst/>
              <a:gdLst/>
              <a:ahLst/>
              <a:cxnLst/>
              <a:rect l="l" t="t" r="r" b="b"/>
              <a:pathLst>
                <a:path w="292" h="287" extrusionOk="0">
                  <a:moveTo>
                    <a:pt x="146" y="0"/>
                  </a:moveTo>
                  <a:lnTo>
                    <a:pt x="0" y="146"/>
                  </a:lnTo>
                  <a:lnTo>
                    <a:pt x="146" y="286"/>
                  </a:lnTo>
                  <a:lnTo>
                    <a:pt x="292" y="14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5281400" y="921550"/>
              <a:ext cx="7175" cy="717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7" y="1"/>
                  </a:moveTo>
                  <a:lnTo>
                    <a:pt x="1" y="147"/>
                  </a:lnTo>
                  <a:lnTo>
                    <a:pt x="147" y="287"/>
                  </a:lnTo>
                  <a:lnTo>
                    <a:pt x="287" y="147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5281400" y="957450"/>
              <a:ext cx="7175" cy="717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7" y="0"/>
                  </a:moveTo>
                  <a:lnTo>
                    <a:pt x="1" y="146"/>
                  </a:lnTo>
                  <a:lnTo>
                    <a:pt x="147" y="286"/>
                  </a:lnTo>
                  <a:lnTo>
                    <a:pt x="287" y="14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5245525" y="921550"/>
              <a:ext cx="7300" cy="7175"/>
            </a:xfrm>
            <a:custGeom>
              <a:avLst/>
              <a:gdLst/>
              <a:ahLst/>
              <a:cxnLst/>
              <a:rect l="l" t="t" r="r" b="b"/>
              <a:pathLst>
                <a:path w="292" h="287" extrusionOk="0">
                  <a:moveTo>
                    <a:pt x="146" y="1"/>
                  </a:moveTo>
                  <a:lnTo>
                    <a:pt x="0" y="147"/>
                  </a:lnTo>
                  <a:lnTo>
                    <a:pt x="146" y="287"/>
                  </a:lnTo>
                  <a:lnTo>
                    <a:pt x="292" y="147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31"/>
          <p:cNvGrpSpPr/>
          <p:nvPr/>
        </p:nvGrpSpPr>
        <p:grpSpPr>
          <a:xfrm>
            <a:off x="8245898" y="1587179"/>
            <a:ext cx="364210" cy="336907"/>
            <a:chOff x="4946975" y="890750"/>
            <a:chExt cx="103050" cy="95325"/>
          </a:xfrm>
        </p:grpSpPr>
        <p:sp>
          <p:nvSpPr>
            <p:cNvPr id="879" name="Google Shape;879;p31"/>
            <p:cNvSpPr/>
            <p:nvPr/>
          </p:nvSpPr>
          <p:spPr>
            <a:xfrm>
              <a:off x="4946975" y="890750"/>
              <a:ext cx="65400" cy="65275"/>
            </a:xfrm>
            <a:custGeom>
              <a:avLst/>
              <a:gdLst/>
              <a:ahLst/>
              <a:cxnLst/>
              <a:rect l="l" t="t" r="r" b="b"/>
              <a:pathLst>
                <a:path w="2616" h="2611" extrusionOk="0">
                  <a:moveTo>
                    <a:pt x="1308" y="766"/>
                  </a:moveTo>
                  <a:cubicBezTo>
                    <a:pt x="1606" y="766"/>
                    <a:pt x="1851" y="1005"/>
                    <a:pt x="1851" y="1309"/>
                  </a:cubicBezTo>
                  <a:cubicBezTo>
                    <a:pt x="1851" y="1606"/>
                    <a:pt x="1606" y="1851"/>
                    <a:pt x="1308" y="1851"/>
                  </a:cubicBezTo>
                  <a:cubicBezTo>
                    <a:pt x="1011" y="1851"/>
                    <a:pt x="765" y="1606"/>
                    <a:pt x="765" y="1309"/>
                  </a:cubicBezTo>
                  <a:cubicBezTo>
                    <a:pt x="765" y="1005"/>
                    <a:pt x="1011" y="766"/>
                    <a:pt x="1308" y="766"/>
                  </a:cubicBezTo>
                  <a:close/>
                  <a:moveTo>
                    <a:pt x="1308" y="626"/>
                  </a:moveTo>
                  <a:cubicBezTo>
                    <a:pt x="935" y="626"/>
                    <a:pt x="631" y="935"/>
                    <a:pt x="631" y="1309"/>
                  </a:cubicBezTo>
                  <a:cubicBezTo>
                    <a:pt x="631" y="1682"/>
                    <a:pt x="935" y="1986"/>
                    <a:pt x="1308" y="1986"/>
                  </a:cubicBezTo>
                  <a:cubicBezTo>
                    <a:pt x="1682" y="1986"/>
                    <a:pt x="1985" y="1682"/>
                    <a:pt x="1985" y="1309"/>
                  </a:cubicBezTo>
                  <a:cubicBezTo>
                    <a:pt x="1985" y="935"/>
                    <a:pt x="1682" y="626"/>
                    <a:pt x="1308" y="626"/>
                  </a:cubicBezTo>
                  <a:close/>
                  <a:moveTo>
                    <a:pt x="1378" y="135"/>
                  </a:moveTo>
                  <a:cubicBezTo>
                    <a:pt x="1495" y="141"/>
                    <a:pt x="1618" y="170"/>
                    <a:pt x="1728" y="217"/>
                  </a:cubicBezTo>
                  <a:lnTo>
                    <a:pt x="1641" y="410"/>
                  </a:lnTo>
                  <a:cubicBezTo>
                    <a:pt x="1635" y="427"/>
                    <a:pt x="1635" y="445"/>
                    <a:pt x="1641" y="462"/>
                  </a:cubicBezTo>
                  <a:cubicBezTo>
                    <a:pt x="1647" y="480"/>
                    <a:pt x="1658" y="491"/>
                    <a:pt x="1676" y="503"/>
                  </a:cubicBezTo>
                  <a:cubicBezTo>
                    <a:pt x="1769" y="544"/>
                    <a:pt x="1857" y="602"/>
                    <a:pt x="1933" y="678"/>
                  </a:cubicBezTo>
                  <a:cubicBezTo>
                    <a:pt x="1944" y="693"/>
                    <a:pt x="1962" y="700"/>
                    <a:pt x="1979" y="700"/>
                  </a:cubicBezTo>
                  <a:cubicBezTo>
                    <a:pt x="1997" y="700"/>
                    <a:pt x="2014" y="693"/>
                    <a:pt x="2026" y="678"/>
                  </a:cubicBezTo>
                  <a:lnTo>
                    <a:pt x="2184" y="526"/>
                  </a:lnTo>
                  <a:cubicBezTo>
                    <a:pt x="2265" y="620"/>
                    <a:pt x="2330" y="719"/>
                    <a:pt x="2376" y="836"/>
                  </a:cubicBezTo>
                  <a:lnTo>
                    <a:pt x="2178" y="906"/>
                  </a:lnTo>
                  <a:cubicBezTo>
                    <a:pt x="2160" y="918"/>
                    <a:pt x="2149" y="929"/>
                    <a:pt x="2137" y="947"/>
                  </a:cubicBezTo>
                  <a:cubicBezTo>
                    <a:pt x="2131" y="958"/>
                    <a:pt x="2131" y="982"/>
                    <a:pt x="2137" y="993"/>
                  </a:cubicBezTo>
                  <a:cubicBezTo>
                    <a:pt x="2172" y="1093"/>
                    <a:pt x="2195" y="1198"/>
                    <a:pt x="2195" y="1303"/>
                  </a:cubicBezTo>
                  <a:cubicBezTo>
                    <a:pt x="2195" y="1320"/>
                    <a:pt x="2201" y="1338"/>
                    <a:pt x="2213" y="1349"/>
                  </a:cubicBezTo>
                  <a:cubicBezTo>
                    <a:pt x="2224" y="1367"/>
                    <a:pt x="2242" y="1373"/>
                    <a:pt x="2259" y="1373"/>
                  </a:cubicBezTo>
                  <a:lnTo>
                    <a:pt x="2475" y="1373"/>
                  </a:lnTo>
                  <a:cubicBezTo>
                    <a:pt x="2470" y="1495"/>
                    <a:pt x="2446" y="1612"/>
                    <a:pt x="2394" y="1729"/>
                  </a:cubicBezTo>
                  <a:lnTo>
                    <a:pt x="2201" y="1641"/>
                  </a:lnTo>
                  <a:cubicBezTo>
                    <a:pt x="2193" y="1637"/>
                    <a:pt x="2185" y="1634"/>
                    <a:pt x="2176" y="1634"/>
                  </a:cubicBezTo>
                  <a:cubicBezTo>
                    <a:pt x="2152" y="1634"/>
                    <a:pt x="2126" y="1651"/>
                    <a:pt x="2114" y="1676"/>
                  </a:cubicBezTo>
                  <a:cubicBezTo>
                    <a:pt x="2067" y="1770"/>
                    <a:pt x="2009" y="1857"/>
                    <a:pt x="1933" y="1933"/>
                  </a:cubicBezTo>
                  <a:cubicBezTo>
                    <a:pt x="1909" y="1956"/>
                    <a:pt x="1909" y="2003"/>
                    <a:pt x="1933" y="2026"/>
                  </a:cubicBezTo>
                  <a:lnTo>
                    <a:pt x="2084" y="2178"/>
                  </a:lnTo>
                  <a:cubicBezTo>
                    <a:pt x="1997" y="2260"/>
                    <a:pt x="1892" y="2330"/>
                    <a:pt x="1781" y="2377"/>
                  </a:cubicBezTo>
                  <a:lnTo>
                    <a:pt x="1705" y="2178"/>
                  </a:lnTo>
                  <a:cubicBezTo>
                    <a:pt x="1696" y="2150"/>
                    <a:pt x="1668" y="2134"/>
                    <a:pt x="1640" y="2134"/>
                  </a:cubicBezTo>
                  <a:cubicBezTo>
                    <a:pt x="1632" y="2134"/>
                    <a:pt x="1625" y="2135"/>
                    <a:pt x="1618" y="2137"/>
                  </a:cubicBezTo>
                  <a:cubicBezTo>
                    <a:pt x="1518" y="2172"/>
                    <a:pt x="1413" y="2190"/>
                    <a:pt x="1308" y="2190"/>
                  </a:cubicBezTo>
                  <a:cubicBezTo>
                    <a:pt x="1291" y="2190"/>
                    <a:pt x="1273" y="2202"/>
                    <a:pt x="1261" y="2213"/>
                  </a:cubicBezTo>
                  <a:cubicBezTo>
                    <a:pt x="1250" y="2225"/>
                    <a:pt x="1244" y="2242"/>
                    <a:pt x="1244" y="2260"/>
                  </a:cubicBezTo>
                  <a:lnTo>
                    <a:pt x="1238" y="2476"/>
                  </a:lnTo>
                  <a:cubicBezTo>
                    <a:pt x="1116" y="2470"/>
                    <a:pt x="999" y="2441"/>
                    <a:pt x="888" y="2394"/>
                  </a:cubicBezTo>
                  <a:lnTo>
                    <a:pt x="976" y="2202"/>
                  </a:lnTo>
                  <a:cubicBezTo>
                    <a:pt x="987" y="2167"/>
                    <a:pt x="976" y="2126"/>
                    <a:pt x="940" y="2114"/>
                  </a:cubicBezTo>
                  <a:cubicBezTo>
                    <a:pt x="841" y="2067"/>
                    <a:pt x="760" y="2009"/>
                    <a:pt x="684" y="1933"/>
                  </a:cubicBezTo>
                  <a:cubicBezTo>
                    <a:pt x="672" y="1921"/>
                    <a:pt x="655" y="1916"/>
                    <a:pt x="637" y="1916"/>
                  </a:cubicBezTo>
                  <a:cubicBezTo>
                    <a:pt x="614" y="1916"/>
                    <a:pt x="596" y="1921"/>
                    <a:pt x="584" y="1933"/>
                  </a:cubicBezTo>
                  <a:lnTo>
                    <a:pt x="433" y="2085"/>
                  </a:lnTo>
                  <a:cubicBezTo>
                    <a:pt x="351" y="1991"/>
                    <a:pt x="287" y="1892"/>
                    <a:pt x="240" y="1775"/>
                  </a:cubicBezTo>
                  <a:lnTo>
                    <a:pt x="439" y="1705"/>
                  </a:lnTo>
                  <a:cubicBezTo>
                    <a:pt x="474" y="1688"/>
                    <a:pt x="491" y="1653"/>
                    <a:pt x="479" y="1618"/>
                  </a:cubicBezTo>
                  <a:cubicBezTo>
                    <a:pt x="439" y="1519"/>
                    <a:pt x="421" y="1414"/>
                    <a:pt x="421" y="1309"/>
                  </a:cubicBezTo>
                  <a:cubicBezTo>
                    <a:pt x="421" y="1291"/>
                    <a:pt x="415" y="1274"/>
                    <a:pt x="404" y="1262"/>
                  </a:cubicBezTo>
                  <a:cubicBezTo>
                    <a:pt x="386" y="1250"/>
                    <a:pt x="374" y="1239"/>
                    <a:pt x="351" y="1239"/>
                  </a:cubicBezTo>
                  <a:lnTo>
                    <a:pt x="135" y="1239"/>
                  </a:lnTo>
                  <a:cubicBezTo>
                    <a:pt x="147" y="1116"/>
                    <a:pt x="170" y="999"/>
                    <a:pt x="217" y="883"/>
                  </a:cubicBezTo>
                  <a:lnTo>
                    <a:pt x="409" y="970"/>
                  </a:lnTo>
                  <a:cubicBezTo>
                    <a:pt x="420" y="975"/>
                    <a:pt x="432" y="978"/>
                    <a:pt x="443" y="978"/>
                  </a:cubicBezTo>
                  <a:cubicBezTo>
                    <a:pt x="467" y="978"/>
                    <a:pt x="491" y="965"/>
                    <a:pt x="503" y="941"/>
                  </a:cubicBezTo>
                  <a:cubicBezTo>
                    <a:pt x="544" y="842"/>
                    <a:pt x="608" y="754"/>
                    <a:pt x="678" y="684"/>
                  </a:cubicBezTo>
                  <a:cubicBezTo>
                    <a:pt x="707" y="655"/>
                    <a:pt x="707" y="614"/>
                    <a:pt x="678" y="585"/>
                  </a:cubicBezTo>
                  <a:lnTo>
                    <a:pt x="532" y="433"/>
                  </a:lnTo>
                  <a:cubicBezTo>
                    <a:pt x="619" y="351"/>
                    <a:pt x="719" y="287"/>
                    <a:pt x="835" y="240"/>
                  </a:cubicBezTo>
                  <a:lnTo>
                    <a:pt x="911" y="439"/>
                  </a:lnTo>
                  <a:cubicBezTo>
                    <a:pt x="917" y="456"/>
                    <a:pt x="929" y="468"/>
                    <a:pt x="946" y="474"/>
                  </a:cubicBezTo>
                  <a:cubicBezTo>
                    <a:pt x="957" y="481"/>
                    <a:pt x="967" y="484"/>
                    <a:pt x="977" y="484"/>
                  </a:cubicBezTo>
                  <a:cubicBezTo>
                    <a:pt x="984" y="484"/>
                    <a:pt x="992" y="482"/>
                    <a:pt x="999" y="480"/>
                  </a:cubicBezTo>
                  <a:cubicBezTo>
                    <a:pt x="1098" y="439"/>
                    <a:pt x="1197" y="421"/>
                    <a:pt x="1308" y="421"/>
                  </a:cubicBezTo>
                  <a:cubicBezTo>
                    <a:pt x="1343" y="421"/>
                    <a:pt x="1372" y="392"/>
                    <a:pt x="1372" y="351"/>
                  </a:cubicBezTo>
                  <a:lnTo>
                    <a:pt x="1378" y="135"/>
                  </a:lnTo>
                  <a:close/>
                  <a:moveTo>
                    <a:pt x="1370" y="0"/>
                  </a:moveTo>
                  <a:cubicBezTo>
                    <a:pt x="1338" y="0"/>
                    <a:pt x="1304" y="16"/>
                    <a:pt x="1279" y="36"/>
                  </a:cubicBezTo>
                  <a:cubicBezTo>
                    <a:pt x="1256" y="60"/>
                    <a:pt x="1238" y="100"/>
                    <a:pt x="1238" y="141"/>
                  </a:cubicBezTo>
                  <a:lnTo>
                    <a:pt x="1238" y="287"/>
                  </a:lnTo>
                  <a:cubicBezTo>
                    <a:pt x="1162" y="293"/>
                    <a:pt x="1086" y="305"/>
                    <a:pt x="1016" y="328"/>
                  </a:cubicBezTo>
                  <a:lnTo>
                    <a:pt x="964" y="188"/>
                  </a:lnTo>
                  <a:cubicBezTo>
                    <a:pt x="952" y="153"/>
                    <a:pt x="923" y="124"/>
                    <a:pt x="888" y="106"/>
                  </a:cubicBezTo>
                  <a:cubicBezTo>
                    <a:pt x="870" y="100"/>
                    <a:pt x="851" y="98"/>
                    <a:pt x="833" y="98"/>
                  </a:cubicBezTo>
                  <a:cubicBezTo>
                    <a:pt x="814" y="98"/>
                    <a:pt x="795" y="100"/>
                    <a:pt x="777" y="106"/>
                  </a:cubicBezTo>
                  <a:cubicBezTo>
                    <a:pt x="655" y="165"/>
                    <a:pt x="538" y="235"/>
                    <a:pt x="439" y="328"/>
                  </a:cubicBezTo>
                  <a:cubicBezTo>
                    <a:pt x="409" y="351"/>
                    <a:pt x="392" y="386"/>
                    <a:pt x="392" y="427"/>
                  </a:cubicBezTo>
                  <a:cubicBezTo>
                    <a:pt x="392" y="462"/>
                    <a:pt x="404" y="503"/>
                    <a:pt x="433" y="532"/>
                  </a:cubicBezTo>
                  <a:lnTo>
                    <a:pt x="538" y="632"/>
                  </a:lnTo>
                  <a:cubicBezTo>
                    <a:pt x="485" y="690"/>
                    <a:pt x="444" y="754"/>
                    <a:pt x="409" y="818"/>
                  </a:cubicBezTo>
                  <a:lnTo>
                    <a:pt x="275" y="760"/>
                  </a:lnTo>
                  <a:cubicBezTo>
                    <a:pt x="256" y="750"/>
                    <a:pt x="235" y="746"/>
                    <a:pt x="214" y="746"/>
                  </a:cubicBezTo>
                  <a:cubicBezTo>
                    <a:pt x="197" y="746"/>
                    <a:pt x="180" y="749"/>
                    <a:pt x="164" y="754"/>
                  </a:cubicBezTo>
                  <a:cubicBezTo>
                    <a:pt x="129" y="772"/>
                    <a:pt x="100" y="801"/>
                    <a:pt x="88" y="836"/>
                  </a:cubicBezTo>
                  <a:cubicBezTo>
                    <a:pt x="42" y="958"/>
                    <a:pt x="13" y="1093"/>
                    <a:pt x="1" y="1227"/>
                  </a:cubicBezTo>
                  <a:cubicBezTo>
                    <a:pt x="1" y="1262"/>
                    <a:pt x="13" y="1303"/>
                    <a:pt x="42" y="1332"/>
                  </a:cubicBezTo>
                  <a:cubicBezTo>
                    <a:pt x="65" y="1355"/>
                    <a:pt x="106" y="1373"/>
                    <a:pt x="141" y="1373"/>
                  </a:cubicBezTo>
                  <a:lnTo>
                    <a:pt x="287" y="1373"/>
                  </a:lnTo>
                  <a:cubicBezTo>
                    <a:pt x="293" y="1449"/>
                    <a:pt x="310" y="1525"/>
                    <a:pt x="328" y="1595"/>
                  </a:cubicBezTo>
                  <a:lnTo>
                    <a:pt x="193" y="1647"/>
                  </a:lnTo>
                  <a:cubicBezTo>
                    <a:pt x="158" y="1659"/>
                    <a:pt x="129" y="1688"/>
                    <a:pt x="112" y="1723"/>
                  </a:cubicBezTo>
                  <a:cubicBezTo>
                    <a:pt x="94" y="1758"/>
                    <a:pt x="94" y="1799"/>
                    <a:pt x="112" y="1834"/>
                  </a:cubicBezTo>
                  <a:cubicBezTo>
                    <a:pt x="164" y="1956"/>
                    <a:pt x="240" y="2073"/>
                    <a:pt x="328" y="2172"/>
                  </a:cubicBezTo>
                  <a:cubicBezTo>
                    <a:pt x="357" y="2202"/>
                    <a:pt x="392" y="2219"/>
                    <a:pt x="427" y="2219"/>
                  </a:cubicBezTo>
                  <a:cubicBezTo>
                    <a:pt x="432" y="2220"/>
                    <a:pt x="437" y="2220"/>
                    <a:pt x="443" y="2220"/>
                  </a:cubicBezTo>
                  <a:cubicBezTo>
                    <a:pt x="478" y="2220"/>
                    <a:pt x="512" y="2204"/>
                    <a:pt x="532" y="2178"/>
                  </a:cubicBezTo>
                  <a:lnTo>
                    <a:pt x="637" y="2073"/>
                  </a:lnTo>
                  <a:cubicBezTo>
                    <a:pt x="695" y="2126"/>
                    <a:pt x="754" y="2167"/>
                    <a:pt x="824" y="2202"/>
                  </a:cubicBezTo>
                  <a:lnTo>
                    <a:pt x="760" y="2336"/>
                  </a:lnTo>
                  <a:cubicBezTo>
                    <a:pt x="748" y="2371"/>
                    <a:pt x="742" y="2412"/>
                    <a:pt x="760" y="2447"/>
                  </a:cubicBezTo>
                  <a:cubicBezTo>
                    <a:pt x="771" y="2482"/>
                    <a:pt x="800" y="2511"/>
                    <a:pt x="835" y="2528"/>
                  </a:cubicBezTo>
                  <a:cubicBezTo>
                    <a:pt x="964" y="2575"/>
                    <a:pt x="1098" y="2604"/>
                    <a:pt x="1232" y="2610"/>
                  </a:cubicBezTo>
                  <a:lnTo>
                    <a:pt x="1238" y="2610"/>
                  </a:lnTo>
                  <a:cubicBezTo>
                    <a:pt x="1273" y="2610"/>
                    <a:pt x="1308" y="2598"/>
                    <a:pt x="1337" y="2575"/>
                  </a:cubicBezTo>
                  <a:cubicBezTo>
                    <a:pt x="1361" y="2546"/>
                    <a:pt x="1378" y="2511"/>
                    <a:pt x="1378" y="2470"/>
                  </a:cubicBezTo>
                  <a:lnTo>
                    <a:pt x="1378" y="2324"/>
                  </a:lnTo>
                  <a:cubicBezTo>
                    <a:pt x="1454" y="2318"/>
                    <a:pt x="1530" y="2307"/>
                    <a:pt x="1600" y="2283"/>
                  </a:cubicBezTo>
                  <a:lnTo>
                    <a:pt x="1653" y="2423"/>
                  </a:lnTo>
                  <a:cubicBezTo>
                    <a:pt x="1664" y="2458"/>
                    <a:pt x="1693" y="2488"/>
                    <a:pt x="1728" y="2499"/>
                  </a:cubicBezTo>
                  <a:cubicBezTo>
                    <a:pt x="1746" y="2508"/>
                    <a:pt x="1765" y="2512"/>
                    <a:pt x="1784" y="2512"/>
                  </a:cubicBezTo>
                  <a:cubicBezTo>
                    <a:pt x="1803" y="2512"/>
                    <a:pt x="1822" y="2508"/>
                    <a:pt x="1839" y="2499"/>
                  </a:cubicBezTo>
                  <a:cubicBezTo>
                    <a:pt x="1962" y="2447"/>
                    <a:pt x="2079" y="2371"/>
                    <a:pt x="2178" y="2283"/>
                  </a:cubicBezTo>
                  <a:cubicBezTo>
                    <a:pt x="2207" y="2254"/>
                    <a:pt x="2224" y="2219"/>
                    <a:pt x="2224" y="2184"/>
                  </a:cubicBezTo>
                  <a:cubicBezTo>
                    <a:pt x="2224" y="2143"/>
                    <a:pt x="2207" y="2108"/>
                    <a:pt x="2184" y="2079"/>
                  </a:cubicBezTo>
                  <a:lnTo>
                    <a:pt x="2079" y="1974"/>
                  </a:lnTo>
                  <a:cubicBezTo>
                    <a:pt x="2131" y="1921"/>
                    <a:pt x="2172" y="1857"/>
                    <a:pt x="2207" y="1793"/>
                  </a:cubicBezTo>
                  <a:lnTo>
                    <a:pt x="2341" y="1851"/>
                  </a:lnTo>
                  <a:cubicBezTo>
                    <a:pt x="2359" y="1860"/>
                    <a:pt x="2378" y="1864"/>
                    <a:pt x="2397" y="1864"/>
                  </a:cubicBezTo>
                  <a:cubicBezTo>
                    <a:pt x="2416" y="1864"/>
                    <a:pt x="2435" y="1860"/>
                    <a:pt x="2452" y="1851"/>
                  </a:cubicBezTo>
                  <a:cubicBezTo>
                    <a:pt x="2487" y="1840"/>
                    <a:pt x="2516" y="1810"/>
                    <a:pt x="2528" y="1775"/>
                  </a:cubicBezTo>
                  <a:cubicBezTo>
                    <a:pt x="2575" y="1647"/>
                    <a:pt x="2604" y="1519"/>
                    <a:pt x="2616" y="1384"/>
                  </a:cubicBezTo>
                  <a:cubicBezTo>
                    <a:pt x="2616" y="1344"/>
                    <a:pt x="2604" y="1309"/>
                    <a:pt x="2575" y="1279"/>
                  </a:cubicBezTo>
                  <a:cubicBezTo>
                    <a:pt x="2551" y="1250"/>
                    <a:pt x="2510" y="1233"/>
                    <a:pt x="2475" y="1233"/>
                  </a:cubicBezTo>
                  <a:lnTo>
                    <a:pt x="2330" y="1233"/>
                  </a:lnTo>
                  <a:cubicBezTo>
                    <a:pt x="2324" y="1157"/>
                    <a:pt x="2312" y="1081"/>
                    <a:pt x="2289" y="1011"/>
                  </a:cubicBezTo>
                  <a:lnTo>
                    <a:pt x="2423" y="958"/>
                  </a:lnTo>
                  <a:cubicBezTo>
                    <a:pt x="2458" y="947"/>
                    <a:pt x="2487" y="918"/>
                    <a:pt x="2505" y="883"/>
                  </a:cubicBezTo>
                  <a:cubicBezTo>
                    <a:pt x="2516" y="847"/>
                    <a:pt x="2516" y="807"/>
                    <a:pt x="2505" y="772"/>
                  </a:cubicBezTo>
                  <a:cubicBezTo>
                    <a:pt x="2446" y="649"/>
                    <a:pt x="2376" y="538"/>
                    <a:pt x="2283" y="433"/>
                  </a:cubicBezTo>
                  <a:cubicBezTo>
                    <a:pt x="2259" y="410"/>
                    <a:pt x="2224" y="392"/>
                    <a:pt x="2184" y="392"/>
                  </a:cubicBezTo>
                  <a:cubicBezTo>
                    <a:pt x="2179" y="391"/>
                    <a:pt x="2174" y="391"/>
                    <a:pt x="2170" y="391"/>
                  </a:cubicBezTo>
                  <a:cubicBezTo>
                    <a:pt x="2138" y="391"/>
                    <a:pt x="2104" y="408"/>
                    <a:pt x="2079" y="433"/>
                  </a:cubicBezTo>
                  <a:lnTo>
                    <a:pt x="1979" y="532"/>
                  </a:lnTo>
                  <a:cubicBezTo>
                    <a:pt x="1921" y="486"/>
                    <a:pt x="1857" y="445"/>
                    <a:pt x="1793" y="404"/>
                  </a:cubicBezTo>
                  <a:lnTo>
                    <a:pt x="1857" y="276"/>
                  </a:lnTo>
                  <a:cubicBezTo>
                    <a:pt x="1868" y="240"/>
                    <a:pt x="1868" y="200"/>
                    <a:pt x="1857" y="159"/>
                  </a:cubicBezTo>
                  <a:cubicBezTo>
                    <a:pt x="1839" y="124"/>
                    <a:pt x="1816" y="100"/>
                    <a:pt x="1775" y="83"/>
                  </a:cubicBezTo>
                  <a:cubicBezTo>
                    <a:pt x="1653" y="36"/>
                    <a:pt x="1518" y="7"/>
                    <a:pt x="1384" y="1"/>
                  </a:cubicBezTo>
                  <a:cubicBezTo>
                    <a:pt x="1379" y="0"/>
                    <a:pt x="1375" y="0"/>
                    <a:pt x="1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4969900" y="913525"/>
              <a:ext cx="19575" cy="19725"/>
            </a:xfrm>
            <a:custGeom>
              <a:avLst/>
              <a:gdLst/>
              <a:ahLst/>
              <a:cxnLst/>
              <a:rect l="l" t="t" r="r" b="b"/>
              <a:pathLst>
                <a:path w="783" h="789" extrusionOk="0">
                  <a:moveTo>
                    <a:pt x="391" y="141"/>
                  </a:moveTo>
                  <a:cubicBezTo>
                    <a:pt x="531" y="141"/>
                    <a:pt x="648" y="252"/>
                    <a:pt x="648" y="398"/>
                  </a:cubicBezTo>
                  <a:cubicBezTo>
                    <a:pt x="648" y="538"/>
                    <a:pt x="531" y="654"/>
                    <a:pt x="391" y="654"/>
                  </a:cubicBezTo>
                  <a:cubicBezTo>
                    <a:pt x="251" y="654"/>
                    <a:pt x="134" y="538"/>
                    <a:pt x="134" y="398"/>
                  </a:cubicBezTo>
                  <a:cubicBezTo>
                    <a:pt x="134" y="252"/>
                    <a:pt x="251" y="141"/>
                    <a:pt x="391" y="141"/>
                  </a:cubicBezTo>
                  <a:close/>
                  <a:moveTo>
                    <a:pt x="391" y="1"/>
                  </a:moveTo>
                  <a:cubicBezTo>
                    <a:pt x="175" y="1"/>
                    <a:pt x="0" y="182"/>
                    <a:pt x="0" y="398"/>
                  </a:cubicBezTo>
                  <a:cubicBezTo>
                    <a:pt x="0" y="614"/>
                    <a:pt x="175" y="789"/>
                    <a:pt x="391" y="789"/>
                  </a:cubicBezTo>
                  <a:cubicBezTo>
                    <a:pt x="607" y="789"/>
                    <a:pt x="782" y="614"/>
                    <a:pt x="782" y="398"/>
                  </a:cubicBezTo>
                  <a:cubicBezTo>
                    <a:pt x="782" y="182"/>
                    <a:pt x="607" y="1"/>
                    <a:pt x="3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000825" y="937150"/>
              <a:ext cx="49200" cy="48925"/>
            </a:xfrm>
            <a:custGeom>
              <a:avLst/>
              <a:gdLst/>
              <a:ahLst/>
              <a:cxnLst/>
              <a:rect l="l" t="t" r="r" b="b"/>
              <a:pathLst>
                <a:path w="1968" h="1957" extrusionOk="0">
                  <a:moveTo>
                    <a:pt x="986" y="597"/>
                  </a:moveTo>
                  <a:cubicBezTo>
                    <a:pt x="1166" y="597"/>
                    <a:pt x="1329" y="729"/>
                    <a:pt x="1360" y="912"/>
                  </a:cubicBezTo>
                  <a:cubicBezTo>
                    <a:pt x="1395" y="1122"/>
                    <a:pt x="1255" y="1314"/>
                    <a:pt x="1051" y="1355"/>
                  </a:cubicBezTo>
                  <a:cubicBezTo>
                    <a:pt x="1030" y="1359"/>
                    <a:pt x="1009" y="1361"/>
                    <a:pt x="988" y="1361"/>
                  </a:cubicBezTo>
                  <a:cubicBezTo>
                    <a:pt x="807" y="1361"/>
                    <a:pt x="645" y="1229"/>
                    <a:pt x="613" y="1046"/>
                  </a:cubicBezTo>
                  <a:cubicBezTo>
                    <a:pt x="578" y="836"/>
                    <a:pt x="712" y="643"/>
                    <a:pt x="923" y="602"/>
                  </a:cubicBezTo>
                  <a:cubicBezTo>
                    <a:pt x="944" y="599"/>
                    <a:pt x="965" y="597"/>
                    <a:pt x="986" y="597"/>
                  </a:cubicBezTo>
                  <a:close/>
                  <a:moveTo>
                    <a:pt x="989" y="460"/>
                  </a:moveTo>
                  <a:cubicBezTo>
                    <a:pt x="959" y="460"/>
                    <a:pt x="929" y="463"/>
                    <a:pt x="899" y="468"/>
                  </a:cubicBezTo>
                  <a:cubicBezTo>
                    <a:pt x="619" y="521"/>
                    <a:pt x="426" y="789"/>
                    <a:pt x="479" y="1069"/>
                  </a:cubicBezTo>
                  <a:cubicBezTo>
                    <a:pt x="520" y="1320"/>
                    <a:pt x="742" y="1495"/>
                    <a:pt x="987" y="1495"/>
                  </a:cubicBezTo>
                  <a:cubicBezTo>
                    <a:pt x="1016" y="1495"/>
                    <a:pt x="1045" y="1489"/>
                    <a:pt x="1074" y="1489"/>
                  </a:cubicBezTo>
                  <a:cubicBezTo>
                    <a:pt x="1354" y="1437"/>
                    <a:pt x="1541" y="1168"/>
                    <a:pt x="1495" y="888"/>
                  </a:cubicBezTo>
                  <a:cubicBezTo>
                    <a:pt x="1471" y="754"/>
                    <a:pt x="1395" y="637"/>
                    <a:pt x="1284" y="556"/>
                  </a:cubicBezTo>
                  <a:cubicBezTo>
                    <a:pt x="1194" y="492"/>
                    <a:pt x="1092" y="460"/>
                    <a:pt x="989" y="460"/>
                  </a:cubicBezTo>
                  <a:close/>
                  <a:moveTo>
                    <a:pt x="999" y="137"/>
                  </a:moveTo>
                  <a:cubicBezTo>
                    <a:pt x="1044" y="137"/>
                    <a:pt x="1088" y="140"/>
                    <a:pt x="1133" y="147"/>
                  </a:cubicBezTo>
                  <a:lnTo>
                    <a:pt x="1098" y="281"/>
                  </a:lnTo>
                  <a:cubicBezTo>
                    <a:pt x="1092" y="299"/>
                    <a:pt x="1092" y="322"/>
                    <a:pt x="1104" y="334"/>
                  </a:cubicBezTo>
                  <a:cubicBezTo>
                    <a:pt x="1109" y="351"/>
                    <a:pt x="1127" y="363"/>
                    <a:pt x="1144" y="369"/>
                  </a:cubicBezTo>
                  <a:cubicBezTo>
                    <a:pt x="1214" y="386"/>
                    <a:pt x="1284" y="416"/>
                    <a:pt x="1349" y="462"/>
                  </a:cubicBezTo>
                  <a:cubicBezTo>
                    <a:pt x="1360" y="469"/>
                    <a:pt x="1372" y="472"/>
                    <a:pt x="1385" y="472"/>
                  </a:cubicBezTo>
                  <a:cubicBezTo>
                    <a:pt x="1406" y="472"/>
                    <a:pt x="1427" y="463"/>
                    <a:pt x="1442" y="445"/>
                  </a:cubicBezTo>
                  <a:lnTo>
                    <a:pt x="1524" y="328"/>
                  </a:lnTo>
                  <a:cubicBezTo>
                    <a:pt x="1576" y="381"/>
                    <a:pt x="1629" y="433"/>
                    <a:pt x="1675" y="497"/>
                  </a:cubicBezTo>
                  <a:lnTo>
                    <a:pt x="1553" y="567"/>
                  </a:lnTo>
                  <a:cubicBezTo>
                    <a:pt x="1541" y="573"/>
                    <a:pt x="1530" y="591"/>
                    <a:pt x="1524" y="608"/>
                  </a:cubicBezTo>
                  <a:cubicBezTo>
                    <a:pt x="1518" y="626"/>
                    <a:pt x="1524" y="643"/>
                    <a:pt x="1530" y="661"/>
                  </a:cubicBezTo>
                  <a:cubicBezTo>
                    <a:pt x="1570" y="725"/>
                    <a:pt x="1594" y="795"/>
                    <a:pt x="1605" y="865"/>
                  </a:cubicBezTo>
                  <a:cubicBezTo>
                    <a:pt x="1611" y="902"/>
                    <a:pt x="1639" y="924"/>
                    <a:pt x="1675" y="924"/>
                  </a:cubicBezTo>
                  <a:cubicBezTo>
                    <a:pt x="1679" y="924"/>
                    <a:pt x="1683" y="924"/>
                    <a:pt x="1687" y="923"/>
                  </a:cubicBezTo>
                  <a:lnTo>
                    <a:pt x="1821" y="900"/>
                  </a:lnTo>
                  <a:lnTo>
                    <a:pt x="1821" y="900"/>
                  </a:lnTo>
                  <a:cubicBezTo>
                    <a:pt x="1827" y="976"/>
                    <a:pt x="1827" y="1052"/>
                    <a:pt x="1816" y="1122"/>
                  </a:cubicBezTo>
                  <a:lnTo>
                    <a:pt x="1681" y="1087"/>
                  </a:lnTo>
                  <a:cubicBezTo>
                    <a:pt x="1676" y="1086"/>
                    <a:pt x="1671" y="1086"/>
                    <a:pt x="1666" y="1086"/>
                  </a:cubicBezTo>
                  <a:cubicBezTo>
                    <a:pt x="1632" y="1086"/>
                    <a:pt x="1604" y="1104"/>
                    <a:pt x="1594" y="1139"/>
                  </a:cubicBezTo>
                  <a:cubicBezTo>
                    <a:pt x="1576" y="1209"/>
                    <a:pt x="1547" y="1279"/>
                    <a:pt x="1500" y="1338"/>
                  </a:cubicBezTo>
                  <a:cubicBezTo>
                    <a:pt x="1483" y="1373"/>
                    <a:pt x="1489" y="1414"/>
                    <a:pt x="1518" y="1437"/>
                  </a:cubicBezTo>
                  <a:lnTo>
                    <a:pt x="1635" y="1513"/>
                  </a:lnTo>
                  <a:cubicBezTo>
                    <a:pt x="1582" y="1571"/>
                    <a:pt x="1530" y="1624"/>
                    <a:pt x="1465" y="1665"/>
                  </a:cubicBezTo>
                  <a:lnTo>
                    <a:pt x="1395" y="1548"/>
                  </a:lnTo>
                  <a:cubicBezTo>
                    <a:pt x="1384" y="1525"/>
                    <a:pt x="1363" y="1515"/>
                    <a:pt x="1341" y="1515"/>
                  </a:cubicBezTo>
                  <a:cubicBezTo>
                    <a:pt x="1328" y="1515"/>
                    <a:pt x="1315" y="1518"/>
                    <a:pt x="1302" y="1524"/>
                  </a:cubicBezTo>
                  <a:cubicBezTo>
                    <a:pt x="1238" y="1559"/>
                    <a:pt x="1168" y="1589"/>
                    <a:pt x="1098" y="1600"/>
                  </a:cubicBezTo>
                  <a:cubicBezTo>
                    <a:pt x="1080" y="1606"/>
                    <a:pt x="1063" y="1612"/>
                    <a:pt x="1051" y="1630"/>
                  </a:cubicBezTo>
                  <a:cubicBezTo>
                    <a:pt x="1039" y="1641"/>
                    <a:pt x="1039" y="1665"/>
                    <a:pt x="1039" y="1682"/>
                  </a:cubicBezTo>
                  <a:lnTo>
                    <a:pt x="1063" y="1816"/>
                  </a:lnTo>
                  <a:cubicBezTo>
                    <a:pt x="1035" y="1818"/>
                    <a:pt x="1008" y="1820"/>
                    <a:pt x="981" y="1820"/>
                  </a:cubicBezTo>
                  <a:cubicBezTo>
                    <a:pt x="935" y="1820"/>
                    <a:pt x="889" y="1816"/>
                    <a:pt x="841" y="1805"/>
                  </a:cubicBezTo>
                  <a:lnTo>
                    <a:pt x="876" y="1676"/>
                  </a:lnTo>
                  <a:cubicBezTo>
                    <a:pt x="882" y="1635"/>
                    <a:pt x="864" y="1600"/>
                    <a:pt x="823" y="1589"/>
                  </a:cubicBezTo>
                  <a:cubicBezTo>
                    <a:pt x="753" y="1571"/>
                    <a:pt x="683" y="1542"/>
                    <a:pt x="625" y="1495"/>
                  </a:cubicBezTo>
                  <a:cubicBezTo>
                    <a:pt x="607" y="1484"/>
                    <a:pt x="590" y="1484"/>
                    <a:pt x="572" y="1484"/>
                  </a:cubicBezTo>
                  <a:cubicBezTo>
                    <a:pt x="555" y="1489"/>
                    <a:pt x="537" y="1495"/>
                    <a:pt x="526" y="1513"/>
                  </a:cubicBezTo>
                  <a:lnTo>
                    <a:pt x="450" y="1624"/>
                  </a:lnTo>
                  <a:cubicBezTo>
                    <a:pt x="391" y="1577"/>
                    <a:pt x="339" y="1524"/>
                    <a:pt x="298" y="1460"/>
                  </a:cubicBezTo>
                  <a:lnTo>
                    <a:pt x="415" y="1390"/>
                  </a:lnTo>
                  <a:cubicBezTo>
                    <a:pt x="450" y="1373"/>
                    <a:pt x="456" y="1332"/>
                    <a:pt x="438" y="1297"/>
                  </a:cubicBezTo>
                  <a:cubicBezTo>
                    <a:pt x="403" y="1233"/>
                    <a:pt x="374" y="1163"/>
                    <a:pt x="362" y="1087"/>
                  </a:cubicBezTo>
                  <a:cubicBezTo>
                    <a:pt x="362" y="1069"/>
                    <a:pt x="351" y="1052"/>
                    <a:pt x="333" y="1046"/>
                  </a:cubicBezTo>
                  <a:cubicBezTo>
                    <a:pt x="325" y="1037"/>
                    <a:pt x="313" y="1032"/>
                    <a:pt x="300" y="1032"/>
                  </a:cubicBezTo>
                  <a:cubicBezTo>
                    <a:pt x="296" y="1032"/>
                    <a:pt x="291" y="1033"/>
                    <a:pt x="286" y="1034"/>
                  </a:cubicBezTo>
                  <a:lnTo>
                    <a:pt x="146" y="1058"/>
                  </a:lnTo>
                  <a:cubicBezTo>
                    <a:pt x="141" y="982"/>
                    <a:pt x="141" y="906"/>
                    <a:pt x="158" y="830"/>
                  </a:cubicBezTo>
                  <a:lnTo>
                    <a:pt x="292" y="865"/>
                  </a:lnTo>
                  <a:cubicBezTo>
                    <a:pt x="298" y="867"/>
                    <a:pt x="305" y="868"/>
                    <a:pt x="311" y="868"/>
                  </a:cubicBezTo>
                  <a:cubicBezTo>
                    <a:pt x="339" y="868"/>
                    <a:pt x="364" y="847"/>
                    <a:pt x="374" y="818"/>
                  </a:cubicBezTo>
                  <a:cubicBezTo>
                    <a:pt x="391" y="742"/>
                    <a:pt x="426" y="678"/>
                    <a:pt x="467" y="614"/>
                  </a:cubicBezTo>
                  <a:cubicBezTo>
                    <a:pt x="491" y="585"/>
                    <a:pt x="479" y="544"/>
                    <a:pt x="450" y="521"/>
                  </a:cubicBezTo>
                  <a:lnTo>
                    <a:pt x="333" y="439"/>
                  </a:lnTo>
                  <a:cubicBezTo>
                    <a:pt x="386" y="381"/>
                    <a:pt x="438" y="334"/>
                    <a:pt x="502" y="287"/>
                  </a:cubicBezTo>
                  <a:lnTo>
                    <a:pt x="572" y="410"/>
                  </a:lnTo>
                  <a:cubicBezTo>
                    <a:pt x="584" y="421"/>
                    <a:pt x="596" y="433"/>
                    <a:pt x="613" y="439"/>
                  </a:cubicBezTo>
                  <a:cubicBezTo>
                    <a:pt x="618" y="441"/>
                    <a:pt x="624" y="441"/>
                    <a:pt x="629" y="441"/>
                  </a:cubicBezTo>
                  <a:cubicBezTo>
                    <a:pt x="641" y="441"/>
                    <a:pt x="653" y="437"/>
                    <a:pt x="666" y="433"/>
                  </a:cubicBezTo>
                  <a:cubicBezTo>
                    <a:pt x="730" y="392"/>
                    <a:pt x="800" y="369"/>
                    <a:pt x="876" y="357"/>
                  </a:cubicBezTo>
                  <a:cubicBezTo>
                    <a:pt x="911" y="351"/>
                    <a:pt x="934" y="316"/>
                    <a:pt x="928" y="275"/>
                  </a:cubicBezTo>
                  <a:lnTo>
                    <a:pt x="905" y="141"/>
                  </a:lnTo>
                  <a:cubicBezTo>
                    <a:pt x="937" y="139"/>
                    <a:pt x="968" y="137"/>
                    <a:pt x="999" y="137"/>
                  </a:cubicBezTo>
                  <a:close/>
                  <a:moveTo>
                    <a:pt x="981" y="1"/>
                  </a:moveTo>
                  <a:cubicBezTo>
                    <a:pt x="946" y="1"/>
                    <a:pt x="911" y="3"/>
                    <a:pt x="876" y="7"/>
                  </a:cubicBezTo>
                  <a:cubicBezTo>
                    <a:pt x="841" y="13"/>
                    <a:pt x="812" y="30"/>
                    <a:pt x="788" y="54"/>
                  </a:cubicBezTo>
                  <a:cubicBezTo>
                    <a:pt x="771" y="83"/>
                    <a:pt x="765" y="118"/>
                    <a:pt x="771" y="147"/>
                  </a:cubicBezTo>
                  <a:lnTo>
                    <a:pt x="783" y="240"/>
                  </a:lnTo>
                  <a:cubicBezTo>
                    <a:pt x="742" y="252"/>
                    <a:pt x="695" y="264"/>
                    <a:pt x="654" y="287"/>
                  </a:cubicBezTo>
                  <a:lnTo>
                    <a:pt x="613" y="205"/>
                  </a:lnTo>
                  <a:cubicBezTo>
                    <a:pt x="596" y="176"/>
                    <a:pt x="567" y="159"/>
                    <a:pt x="532" y="147"/>
                  </a:cubicBezTo>
                  <a:cubicBezTo>
                    <a:pt x="524" y="146"/>
                    <a:pt x="517" y="145"/>
                    <a:pt x="509" y="145"/>
                  </a:cubicBezTo>
                  <a:cubicBezTo>
                    <a:pt x="485" y="145"/>
                    <a:pt x="460" y="151"/>
                    <a:pt x="438" y="165"/>
                  </a:cubicBezTo>
                  <a:cubicBezTo>
                    <a:pt x="356" y="223"/>
                    <a:pt x="281" y="293"/>
                    <a:pt x="222" y="369"/>
                  </a:cubicBezTo>
                  <a:cubicBezTo>
                    <a:pt x="199" y="398"/>
                    <a:pt x="193" y="427"/>
                    <a:pt x="193" y="462"/>
                  </a:cubicBezTo>
                  <a:cubicBezTo>
                    <a:pt x="199" y="497"/>
                    <a:pt x="216" y="526"/>
                    <a:pt x="246" y="544"/>
                  </a:cubicBezTo>
                  <a:lnTo>
                    <a:pt x="321" y="596"/>
                  </a:lnTo>
                  <a:cubicBezTo>
                    <a:pt x="298" y="637"/>
                    <a:pt x="281" y="678"/>
                    <a:pt x="263" y="719"/>
                  </a:cubicBezTo>
                  <a:lnTo>
                    <a:pt x="176" y="696"/>
                  </a:lnTo>
                  <a:cubicBezTo>
                    <a:pt x="167" y="694"/>
                    <a:pt x="158" y="694"/>
                    <a:pt x="150" y="694"/>
                  </a:cubicBezTo>
                  <a:cubicBezTo>
                    <a:pt x="126" y="694"/>
                    <a:pt x="104" y="700"/>
                    <a:pt x="82" y="713"/>
                  </a:cubicBezTo>
                  <a:cubicBezTo>
                    <a:pt x="53" y="731"/>
                    <a:pt x="30" y="760"/>
                    <a:pt x="24" y="789"/>
                  </a:cubicBezTo>
                  <a:cubicBezTo>
                    <a:pt x="6" y="888"/>
                    <a:pt x="0" y="988"/>
                    <a:pt x="12" y="1087"/>
                  </a:cubicBezTo>
                  <a:cubicBezTo>
                    <a:pt x="18" y="1122"/>
                    <a:pt x="35" y="1151"/>
                    <a:pt x="59" y="1174"/>
                  </a:cubicBezTo>
                  <a:cubicBezTo>
                    <a:pt x="81" y="1187"/>
                    <a:pt x="106" y="1194"/>
                    <a:pt x="129" y="1194"/>
                  </a:cubicBezTo>
                  <a:cubicBezTo>
                    <a:pt x="137" y="1194"/>
                    <a:pt x="145" y="1193"/>
                    <a:pt x="152" y="1192"/>
                  </a:cubicBezTo>
                  <a:lnTo>
                    <a:pt x="246" y="1180"/>
                  </a:lnTo>
                  <a:cubicBezTo>
                    <a:pt x="257" y="1221"/>
                    <a:pt x="275" y="1268"/>
                    <a:pt x="292" y="1309"/>
                  </a:cubicBezTo>
                  <a:lnTo>
                    <a:pt x="211" y="1349"/>
                  </a:lnTo>
                  <a:cubicBezTo>
                    <a:pt x="187" y="1367"/>
                    <a:pt x="164" y="1396"/>
                    <a:pt x="158" y="1431"/>
                  </a:cubicBezTo>
                  <a:cubicBezTo>
                    <a:pt x="146" y="1460"/>
                    <a:pt x="158" y="1495"/>
                    <a:pt x="176" y="1524"/>
                  </a:cubicBezTo>
                  <a:cubicBezTo>
                    <a:pt x="228" y="1606"/>
                    <a:pt x="298" y="1682"/>
                    <a:pt x="380" y="1740"/>
                  </a:cubicBezTo>
                  <a:cubicBezTo>
                    <a:pt x="403" y="1764"/>
                    <a:pt x="438" y="1770"/>
                    <a:pt x="467" y="1770"/>
                  </a:cubicBezTo>
                  <a:cubicBezTo>
                    <a:pt x="502" y="1764"/>
                    <a:pt x="532" y="1746"/>
                    <a:pt x="549" y="1717"/>
                  </a:cubicBezTo>
                  <a:lnTo>
                    <a:pt x="602" y="1641"/>
                  </a:lnTo>
                  <a:cubicBezTo>
                    <a:pt x="642" y="1665"/>
                    <a:pt x="683" y="1688"/>
                    <a:pt x="724" y="1700"/>
                  </a:cubicBezTo>
                  <a:lnTo>
                    <a:pt x="707" y="1787"/>
                  </a:lnTo>
                  <a:cubicBezTo>
                    <a:pt x="695" y="1822"/>
                    <a:pt x="701" y="1857"/>
                    <a:pt x="718" y="1881"/>
                  </a:cubicBezTo>
                  <a:cubicBezTo>
                    <a:pt x="736" y="1910"/>
                    <a:pt x="765" y="1933"/>
                    <a:pt x="800" y="1939"/>
                  </a:cubicBezTo>
                  <a:cubicBezTo>
                    <a:pt x="858" y="1951"/>
                    <a:pt x="923" y="1956"/>
                    <a:pt x="987" y="1956"/>
                  </a:cubicBezTo>
                  <a:cubicBezTo>
                    <a:pt x="1022" y="1956"/>
                    <a:pt x="1057" y="1951"/>
                    <a:pt x="1098" y="1951"/>
                  </a:cubicBezTo>
                  <a:cubicBezTo>
                    <a:pt x="1127" y="1945"/>
                    <a:pt x="1156" y="1927"/>
                    <a:pt x="1179" y="1904"/>
                  </a:cubicBezTo>
                  <a:cubicBezTo>
                    <a:pt x="1197" y="1875"/>
                    <a:pt x="1209" y="1840"/>
                    <a:pt x="1203" y="1810"/>
                  </a:cubicBezTo>
                  <a:lnTo>
                    <a:pt x="1185" y="1723"/>
                  </a:lnTo>
                  <a:cubicBezTo>
                    <a:pt x="1226" y="1711"/>
                    <a:pt x="1273" y="1694"/>
                    <a:pt x="1314" y="1676"/>
                  </a:cubicBezTo>
                  <a:lnTo>
                    <a:pt x="1360" y="1752"/>
                  </a:lnTo>
                  <a:cubicBezTo>
                    <a:pt x="1372" y="1781"/>
                    <a:pt x="1401" y="1799"/>
                    <a:pt x="1436" y="1810"/>
                  </a:cubicBezTo>
                  <a:cubicBezTo>
                    <a:pt x="1443" y="1812"/>
                    <a:pt x="1451" y="1813"/>
                    <a:pt x="1459" y="1813"/>
                  </a:cubicBezTo>
                  <a:cubicBezTo>
                    <a:pt x="1483" y="1813"/>
                    <a:pt x="1508" y="1806"/>
                    <a:pt x="1530" y="1793"/>
                  </a:cubicBezTo>
                  <a:cubicBezTo>
                    <a:pt x="1611" y="1735"/>
                    <a:pt x="1687" y="1665"/>
                    <a:pt x="1751" y="1589"/>
                  </a:cubicBezTo>
                  <a:cubicBezTo>
                    <a:pt x="1769" y="1559"/>
                    <a:pt x="1781" y="1530"/>
                    <a:pt x="1775" y="1495"/>
                  </a:cubicBezTo>
                  <a:cubicBezTo>
                    <a:pt x="1769" y="1460"/>
                    <a:pt x="1751" y="1431"/>
                    <a:pt x="1722" y="1414"/>
                  </a:cubicBezTo>
                  <a:lnTo>
                    <a:pt x="1652" y="1361"/>
                  </a:lnTo>
                  <a:cubicBezTo>
                    <a:pt x="1675" y="1320"/>
                    <a:pt x="1693" y="1279"/>
                    <a:pt x="1710" y="1238"/>
                  </a:cubicBezTo>
                  <a:lnTo>
                    <a:pt x="1798" y="1262"/>
                  </a:lnTo>
                  <a:cubicBezTo>
                    <a:pt x="1805" y="1263"/>
                    <a:pt x="1813" y="1264"/>
                    <a:pt x="1821" y="1264"/>
                  </a:cubicBezTo>
                  <a:cubicBezTo>
                    <a:pt x="1844" y="1264"/>
                    <a:pt x="1870" y="1257"/>
                    <a:pt x="1891" y="1244"/>
                  </a:cubicBezTo>
                  <a:cubicBezTo>
                    <a:pt x="1921" y="1227"/>
                    <a:pt x="1938" y="1198"/>
                    <a:pt x="1944" y="1168"/>
                  </a:cubicBezTo>
                  <a:cubicBezTo>
                    <a:pt x="1961" y="1069"/>
                    <a:pt x="1967" y="970"/>
                    <a:pt x="1956" y="871"/>
                  </a:cubicBezTo>
                  <a:cubicBezTo>
                    <a:pt x="1950" y="836"/>
                    <a:pt x="1932" y="807"/>
                    <a:pt x="1909" y="783"/>
                  </a:cubicBezTo>
                  <a:cubicBezTo>
                    <a:pt x="1887" y="770"/>
                    <a:pt x="1865" y="764"/>
                    <a:pt x="1841" y="764"/>
                  </a:cubicBezTo>
                  <a:cubicBezTo>
                    <a:pt x="1833" y="764"/>
                    <a:pt x="1824" y="764"/>
                    <a:pt x="1816" y="766"/>
                  </a:cubicBezTo>
                  <a:lnTo>
                    <a:pt x="1728" y="777"/>
                  </a:lnTo>
                  <a:cubicBezTo>
                    <a:pt x="1716" y="737"/>
                    <a:pt x="1699" y="690"/>
                    <a:pt x="1681" y="649"/>
                  </a:cubicBezTo>
                  <a:lnTo>
                    <a:pt x="1757" y="608"/>
                  </a:lnTo>
                  <a:cubicBezTo>
                    <a:pt x="1786" y="591"/>
                    <a:pt x="1810" y="561"/>
                    <a:pt x="1816" y="526"/>
                  </a:cubicBezTo>
                  <a:cubicBezTo>
                    <a:pt x="1821" y="497"/>
                    <a:pt x="1816" y="462"/>
                    <a:pt x="1798" y="433"/>
                  </a:cubicBezTo>
                  <a:cubicBezTo>
                    <a:pt x="1740" y="351"/>
                    <a:pt x="1670" y="275"/>
                    <a:pt x="1594" y="211"/>
                  </a:cubicBezTo>
                  <a:cubicBezTo>
                    <a:pt x="1570" y="197"/>
                    <a:pt x="1546" y="186"/>
                    <a:pt x="1518" y="186"/>
                  </a:cubicBezTo>
                  <a:cubicBezTo>
                    <a:pt x="1513" y="186"/>
                    <a:pt x="1507" y="187"/>
                    <a:pt x="1500" y="188"/>
                  </a:cubicBezTo>
                  <a:cubicBezTo>
                    <a:pt x="1471" y="194"/>
                    <a:pt x="1436" y="211"/>
                    <a:pt x="1419" y="240"/>
                  </a:cubicBezTo>
                  <a:lnTo>
                    <a:pt x="1366" y="316"/>
                  </a:lnTo>
                  <a:cubicBezTo>
                    <a:pt x="1325" y="293"/>
                    <a:pt x="1284" y="270"/>
                    <a:pt x="1244" y="258"/>
                  </a:cubicBezTo>
                  <a:lnTo>
                    <a:pt x="1267" y="170"/>
                  </a:lnTo>
                  <a:cubicBezTo>
                    <a:pt x="1273" y="135"/>
                    <a:pt x="1267" y="100"/>
                    <a:pt x="1249" y="71"/>
                  </a:cubicBezTo>
                  <a:cubicBezTo>
                    <a:pt x="1232" y="48"/>
                    <a:pt x="1203" y="25"/>
                    <a:pt x="1174" y="19"/>
                  </a:cubicBezTo>
                  <a:cubicBezTo>
                    <a:pt x="1109" y="7"/>
                    <a:pt x="1045" y="1"/>
                    <a:pt x="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1"/>
          <p:cNvGrpSpPr/>
          <p:nvPr/>
        </p:nvGrpSpPr>
        <p:grpSpPr>
          <a:xfrm>
            <a:off x="1696083" y="1614791"/>
            <a:ext cx="282214" cy="281684"/>
            <a:chOff x="4788375" y="720200"/>
            <a:chExt cx="79850" cy="79700"/>
          </a:xfrm>
        </p:grpSpPr>
        <p:sp>
          <p:nvSpPr>
            <p:cNvPr id="883" name="Google Shape;883;p31"/>
            <p:cNvSpPr/>
            <p:nvPr/>
          </p:nvSpPr>
          <p:spPr>
            <a:xfrm>
              <a:off x="4788375" y="720200"/>
              <a:ext cx="79850" cy="79700"/>
            </a:xfrm>
            <a:custGeom>
              <a:avLst/>
              <a:gdLst/>
              <a:ahLst/>
              <a:cxnLst/>
              <a:rect l="l" t="t" r="r" b="b"/>
              <a:pathLst>
                <a:path w="3194" h="3188" extrusionOk="0">
                  <a:moveTo>
                    <a:pt x="1256" y="187"/>
                  </a:moveTo>
                  <a:lnTo>
                    <a:pt x="1156" y="386"/>
                  </a:lnTo>
                  <a:lnTo>
                    <a:pt x="900" y="386"/>
                  </a:lnTo>
                  <a:lnTo>
                    <a:pt x="806" y="187"/>
                  </a:lnTo>
                  <a:close/>
                  <a:moveTo>
                    <a:pt x="1215" y="572"/>
                  </a:moveTo>
                  <a:cubicBezTo>
                    <a:pt x="1267" y="572"/>
                    <a:pt x="1308" y="613"/>
                    <a:pt x="1308" y="666"/>
                  </a:cubicBezTo>
                  <a:cubicBezTo>
                    <a:pt x="1308" y="718"/>
                    <a:pt x="1267" y="759"/>
                    <a:pt x="1215" y="759"/>
                  </a:cubicBezTo>
                  <a:lnTo>
                    <a:pt x="841" y="759"/>
                  </a:lnTo>
                  <a:cubicBezTo>
                    <a:pt x="789" y="759"/>
                    <a:pt x="748" y="718"/>
                    <a:pt x="748" y="666"/>
                  </a:cubicBezTo>
                  <a:cubicBezTo>
                    <a:pt x="748" y="613"/>
                    <a:pt x="789" y="572"/>
                    <a:pt x="841" y="572"/>
                  </a:cubicBezTo>
                  <a:close/>
                  <a:moveTo>
                    <a:pt x="3006" y="1506"/>
                  </a:moveTo>
                  <a:lnTo>
                    <a:pt x="3006" y="1880"/>
                  </a:lnTo>
                  <a:lnTo>
                    <a:pt x="1868" y="1880"/>
                  </a:lnTo>
                  <a:lnTo>
                    <a:pt x="1868" y="1506"/>
                  </a:lnTo>
                  <a:close/>
                  <a:moveTo>
                    <a:pt x="3006" y="2067"/>
                  </a:moveTo>
                  <a:lnTo>
                    <a:pt x="3006" y="2440"/>
                  </a:lnTo>
                  <a:lnTo>
                    <a:pt x="1868" y="2440"/>
                  </a:lnTo>
                  <a:lnTo>
                    <a:pt x="1868" y="2067"/>
                  </a:lnTo>
                  <a:close/>
                  <a:moveTo>
                    <a:pt x="1191" y="946"/>
                  </a:moveTo>
                  <a:cubicBezTo>
                    <a:pt x="1407" y="1086"/>
                    <a:pt x="1571" y="1267"/>
                    <a:pt x="1682" y="1506"/>
                  </a:cubicBezTo>
                  <a:lnTo>
                    <a:pt x="1682" y="2819"/>
                  </a:lnTo>
                  <a:lnTo>
                    <a:pt x="187" y="2819"/>
                  </a:lnTo>
                  <a:lnTo>
                    <a:pt x="187" y="2814"/>
                  </a:lnTo>
                  <a:lnTo>
                    <a:pt x="187" y="2504"/>
                  </a:lnTo>
                  <a:cubicBezTo>
                    <a:pt x="187" y="1746"/>
                    <a:pt x="409" y="1232"/>
                    <a:pt x="870" y="946"/>
                  </a:cubicBezTo>
                  <a:close/>
                  <a:moveTo>
                    <a:pt x="3006" y="2633"/>
                  </a:moveTo>
                  <a:lnTo>
                    <a:pt x="3006" y="3006"/>
                  </a:lnTo>
                  <a:lnTo>
                    <a:pt x="1868" y="3006"/>
                  </a:lnTo>
                  <a:lnTo>
                    <a:pt x="1868" y="2633"/>
                  </a:lnTo>
                  <a:close/>
                  <a:moveTo>
                    <a:pt x="508" y="0"/>
                  </a:moveTo>
                  <a:lnTo>
                    <a:pt x="707" y="421"/>
                  </a:lnTo>
                  <a:cubicBezTo>
                    <a:pt x="619" y="467"/>
                    <a:pt x="561" y="561"/>
                    <a:pt x="561" y="666"/>
                  </a:cubicBezTo>
                  <a:cubicBezTo>
                    <a:pt x="561" y="748"/>
                    <a:pt x="596" y="823"/>
                    <a:pt x="649" y="870"/>
                  </a:cubicBezTo>
                  <a:cubicBezTo>
                    <a:pt x="147" y="1255"/>
                    <a:pt x="1" y="1868"/>
                    <a:pt x="1" y="2504"/>
                  </a:cubicBezTo>
                  <a:lnTo>
                    <a:pt x="1" y="3000"/>
                  </a:lnTo>
                  <a:lnTo>
                    <a:pt x="1682" y="3000"/>
                  </a:lnTo>
                  <a:lnTo>
                    <a:pt x="1682" y="3187"/>
                  </a:lnTo>
                  <a:lnTo>
                    <a:pt x="3193" y="3187"/>
                  </a:lnTo>
                  <a:lnTo>
                    <a:pt x="3193" y="1319"/>
                  </a:lnTo>
                  <a:lnTo>
                    <a:pt x="1798" y="1319"/>
                  </a:lnTo>
                  <a:cubicBezTo>
                    <a:pt x="1699" y="1144"/>
                    <a:pt x="1565" y="993"/>
                    <a:pt x="1407" y="870"/>
                  </a:cubicBezTo>
                  <a:cubicBezTo>
                    <a:pt x="1466" y="823"/>
                    <a:pt x="1495" y="748"/>
                    <a:pt x="1495" y="666"/>
                  </a:cubicBezTo>
                  <a:cubicBezTo>
                    <a:pt x="1495" y="561"/>
                    <a:pt x="1436" y="467"/>
                    <a:pt x="1349" y="421"/>
                  </a:cubicBez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4807050" y="757850"/>
              <a:ext cx="14050" cy="28025"/>
            </a:xfrm>
            <a:custGeom>
              <a:avLst/>
              <a:gdLst/>
              <a:ahLst/>
              <a:cxnLst/>
              <a:rect l="l" t="t" r="r" b="b"/>
              <a:pathLst>
                <a:path w="562" h="1121" extrusionOk="0">
                  <a:moveTo>
                    <a:pt x="188" y="0"/>
                  </a:moveTo>
                  <a:lnTo>
                    <a:pt x="188" y="111"/>
                  </a:lnTo>
                  <a:cubicBezTo>
                    <a:pt x="82" y="152"/>
                    <a:pt x="1" y="251"/>
                    <a:pt x="1" y="374"/>
                  </a:cubicBezTo>
                  <a:cubicBezTo>
                    <a:pt x="1" y="531"/>
                    <a:pt x="129" y="654"/>
                    <a:pt x="281" y="654"/>
                  </a:cubicBezTo>
                  <a:cubicBezTo>
                    <a:pt x="333" y="654"/>
                    <a:pt x="374" y="695"/>
                    <a:pt x="374" y="747"/>
                  </a:cubicBezTo>
                  <a:cubicBezTo>
                    <a:pt x="374" y="800"/>
                    <a:pt x="333" y="841"/>
                    <a:pt x="281" y="841"/>
                  </a:cubicBezTo>
                  <a:cubicBezTo>
                    <a:pt x="228" y="841"/>
                    <a:pt x="188" y="800"/>
                    <a:pt x="188" y="747"/>
                  </a:cubicBezTo>
                  <a:lnTo>
                    <a:pt x="1" y="747"/>
                  </a:lnTo>
                  <a:cubicBezTo>
                    <a:pt x="1" y="870"/>
                    <a:pt x="82" y="975"/>
                    <a:pt x="188" y="1016"/>
                  </a:cubicBezTo>
                  <a:lnTo>
                    <a:pt x="188" y="1121"/>
                  </a:lnTo>
                  <a:lnTo>
                    <a:pt x="374" y="1121"/>
                  </a:lnTo>
                  <a:lnTo>
                    <a:pt x="374" y="1016"/>
                  </a:lnTo>
                  <a:cubicBezTo>
                    <a:pt x="485" y="975"/>
                    <a:pt x="561" y="870"/>
                    <a:pt x="561" y="747"/>
                  </a:cubicBezTo>
                  <a:cubicBezTo>
                    <a:pt x="561" y="596"/>
                    <a:pt x="438" y="467"/>
                    <a:pt x="281" y="467"/>
                  </a:cubicBezTo>
                  <a:cubicBezTo>
                    <a:pt x="228" y="467"/>
                    <a:pt x="188" y="426"/>
                    <a:pt x="188" y="374"/>
                  </a:cubicBezTo>
                  <a:cubicBezTo>
                    <a:pt x="188" y="321"/>
                    <a:pt x="234" y="280"/>
                    <a:pt x="281" y="280"/>
                  </a:cubicBezTo>
                  <a:cubicBezTo>
                    <a:pt x="333" y="280"/>
                    <a:pt x="374" y="321"/>
                    <a:pt x="374" y="374"/>
                  </a:cubicBezTo>
                  <a:lnTo>
                    <a:pt x="561" y="374"/>
                  </a:lnTo>
                  <a:cubicBezTo>
                    <a:pt x="561" y="251"/>
                    <a:pt x="485" y="152"/>
                    <a:pt x="374" y="111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5" name="Google Shape;885;p31"/>
          <p:cNvSpPr txBox="1"/>
          <p:nvPr/>
        </p:nvSpPr>
        <p:spPr>
          <a:xfrm>
            <a:off x="457189" y="1695685"/>
            <a:ext cx="1282500" cy="1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6" name="Google Shape;886;p31"/>
          <p:cNvSpPr txBox="1"/>
          <p:nvPr/>
        </p:nvSpPr>
        <p:spPr>
          <a:xfrm>
            <a:off x="2114432" y="1695685"/>
            <a:ext cx="1367400" cy="1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CONSIDERATION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7" name="Google Shape;887;p31"/>
          <p:cNvSpPr txBox="1"/>
          <p:nvPr/>
        </p:nvSpPr>
        <p:spPr>
          <a:xfrm>
            <a:off x="3771648" y="1700597"/>
            <a:ext cx="1392600" cy="1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ACQUISITION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8" name="Google Shape;888;p31"/>
          <p:cNvSpPr txBox="1"/>
          <p:nvPr/>
        </p:nvSpPr>
        <p:spPr>
          <a:xfrm>
            <a:off x="5428883" y="1695685"/>
            <a:ext cx="1367400" cy="1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SERVICE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9" name="Google Shape;889;p31"/>
          <p:cNvSpPr txBox="1"/>
          <p:nvPr/>
        </p:nvSpPr>
        <p:spPr>
          <a:xfrm>
            <a:off x="7086154" y="1695685"/>
            <a:ext cx="1367400" cy="1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LOYALTY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0" name="Google Shape;890;p31"/>
          <p:cNvSpPr/>
          <p:nvPr/>
        </p:nvSpPr>
        <p:spPr>
          <a:xfrm>
            <a:off x="2250931" y="3998216"/>
            <a:ext cx="73411" cy="72330"/>
          </a:xfrm>
          <a:custGeom>
            <a:avLst/>
            <a:gdLst/>
            <a:ahLst/>
            <a:cxnLst/>
            <a:rect l="l" t="t" r="r" b="b"/>
            <a:pathLst>
              <a:path w="1636" h="1612" extrusionOk="0">
                <a:moveTo>
                  <a:pt x="818" y="0"/>
                </a:moveTo>
                <a:cubicBezTo>
                  <a:pt x="374" y="0"/>
                  <a:pt x="1" y="351"/>
                  <a:pt x="1" y="818"/>
                </a:cubicBezTo>
                <a:cubicBezTo>
                  <a:pt x="1" y="1261"/>
                  <a:pt x="374" y="1612"/>
                  <a:pt x="818" y="1612"/>
                </a:cubicBezTo>
                <a:cubicBezTo>
                  <a:pt x="1262" y="1612"/>
                  <a:pt x="1635" y="1261"/>
                  <a:pt x="1635" y="818"/>
                </a:cubicBezTo>
                <a:cubicBezTo>
                  <a:pt x="1635" y="351"/>
                  <a:pt x="1262" y="0"/>
                  <a:pt x="8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1"/>
          <p:cNvSpPr/>
          <p:nvPr/>
        </p:nvSpPr>
        <p:spPr>
          <a:xfrm>
            <a:off x="3874144" y="3998216"/>
            <a:ext cx="73411" cy="72330"/>
          </a:xfrm>
          <a:custGeom>
            <a:avLst/>
            <a:gdLst/>
            <a:ahLst/>
            <a:cxnLst/>
            <a:rect l="l" t="t" r="r" b="b"/>
            <a:pathLst>
              <a:path w="1636" h="1612" extrusionOk="0">
                <a:moveTo>
                  <a:pt x="818" y="0"/>
                </a:moveTo>
                <a:cubicBezTo>
                  <a:pt x="374" y="0"/>
                  <a:pt x="1" y="351"/>
                  <a:pt x="1" y="818"/>
                </a:cubicBezTo>
                <a:cubicBezTo>
                  <a:pt x="1" y="1261"/>
                  <a:pt x="374" y="1612"/>
                  <a:pt x="818" y="1612"/>
                </a:cubicBezTo>
                <a:cubicBezTo>
                  <a:pt x="1262" y="1612"/>
                  <a:pt x="1635" y="1261"/>
                  <a:pt x="1635" y="818"/>
                </a:cubicBezTo>
                <a:cubicBezTo>
                  <a:pt x="1635" y="351"/>
                  <a:pt x="1262" y="0"/>
                  <a:pt x="8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1"/>
          <p:cNvSpPr/>
          <p:nvPr/>
        </p:nvSpPr>
        <p:spPr>
          <a:xfrm>
            <a:off x="5497358" y="3998216"/>
            <a:ext cx="73411" cy="72330"/>
          </a:xfrm>
          <a:custGeom>
            <a:avLst/>
            <a:gdLst/>
            <a:ahLst/>
            <a:cxnLst/>
            <a:rect l="l" t="t" r="r" b="b"/>
            <a:pathLst>
              <a:path w="1636" h="1612" extrusionOk="0">
                <a:moveTo>
                  <a:pt x="818" y="0"/>
                </a:moveTo>
                <a:cubicBezTo>
                  <a:pt x="374" y="0"/>
                  <a:pt x="1" y="351"/>
                  <a:pt x="1" y="818"/>
                </a:cubicBezTo>
                <a:cubicBezTo>
                  <a:pt x="1" y="1261"/>
                  <a:pt x="374" y="1612"/>
                  <a:pt x="818" y="1612"/>
                </a:cubicBezTo>
                <a:cubicBezTo>
                  <a:pt x="1262" y="1612"/>
                  <a:pt x="1635" y="1261"/>
                  <a:pt x="1635" y="818"/>
                </a:cubicBezTo>
                <a:cubicBezTo>
                  <a:pt x="1635" y="351"/>
                  <a:pt x="1262" y="0"/>
                  <a:pt x="8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1"/>
          <p:cNvSpPr/>
          <p:nvPr/>
        </p:nvSpPr>
        <p:spPr>
          <a:xfrm>
            <a:off x="7120572" y="3998216"/>
            <a:ext cx="73411" cy="72330"/>
          </a:xfrm>
          <a:custGeom>
            <a:avLst/>
            <a:gdLst/>
            <a:ahLst/>
            <a:cxnLst/>
            <a:rect l="l" t="t" r="r" b="b"/>
            <a:pathLst>
              <a:path w="1636" h="1612" extrusionOk="0">
                <a:moveTo>
                  <a:pt x="818" y="0"/>
                </a:moveTo>
                <a:cubicBezTo>
                  <a:pt x="374" y="0"/>
                  <a:pt x="1" y="351"/>
                  <a:pt x="1" y="818"/>
                </a:cubicBezTo>
                <a:cubicBezTo>
                  <a:pt x="1" y="1261"/>
                  <a:pt x="374" y="1612"/>
                  <a:pt x="818" y="1612"/>
                </a:cubicBezTo>
                <a:cubicBezTo>
                  <a:pt x="1262" y="1612"/>
                  <a:pt x="1635" y="1261"/>
                  <a:pt x="1635" y="818"/>
                </a:cubicBezTo>
                <a:cubicBezTo>
                  <a:pt x="1635" y="351"/>
                  <a:pt x="1262" y="0"/>
                  <a:pt x="8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32"/>
          <p:cNvGrpSpPr/>
          <p:nvPr/>
        </p:nvGrpSpPr>
        <p:grpSpPr>
          <a:xfrm>
            <a:off x="1411713" y="2376188"/>
            <a:ext cx="6320575" cy="425625"/>
            <a:chOff x="1706988" y="2376188"/>
            <a:chExt cx="6320575" cy="425625"/>
          </a:xfrm>
        </p:grpSpPr>
        <p:sp>
          <p:nvSpPr>
            <p:cNvPr id="899" name="Google Shape;899;p32"/>
            <p:cNvSpPr/>
            <p:nvPr/>
          </p:nvSpPr>
          <p:spPr>
            <a:xfrm>
              <a:off x="1770613" y="2433988"/>
              <a:ext cx="6203225" cy="322875"/>
            </a:xfrm>
            <a:custGeom>
              <a:avLst/>
              <a:gdLst/>
              <a:ahLst/>
              <a:cxnLst/>
              <a:rect l="l" t="t" r="r" b="b"/>
              <a:pathLst>
                <a:path w="248129" h="12915" fill="none" extrusionOk="0">
                  <a:moveTo>
                    <a:pt x="1" y="11514"/>
                  </a:moveTo>
                  <a:cubicBezTo>
                    <a:pt x="1" y="11514"/>
                    <a:pt x="18216" y="1145"/>
                    <a:pt x="41242" y="1145"/>
                  </a:cubicBezTo>
                  <a:cubicBezTo>
                    <a:pt x="64292" y="1145"/>
                    <a:pt x="69360" y="11514"/>
                    <a:pt x="86618" y="11514"/>
                  </a:cubicBezTo>
                  <a:cubicBezTo>
                    <a:pt x="103899" y="11514"/>
                    <a:pt x="116113" y="0"/>
                    <a:pt x="136851" y="0"/>
                  </a:cubicBezTo>
                  <a:cubicBezTo>
                    <a:pt x="157588" y="0"/>
                    <a:pt x="163123" y="12915"/>
                    <a:pt x="187994" y="12915"/>
                  </a:cubicBezTo>
                  <a:cubicBezTo>
                    <a:pt x="212865" y="12915"/>
                    <a:pt x="248129" y="0"/>
                    <a:pt x="248129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33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706988" y="2639488"/>
              <a:ext cx="155900" cy="155925"/>
            </a:xfrm>
            <a:custGeom>
              <a:avLst/>
              <a:gdLst/>
              <a:ahLst/>
              <a:cxnLst/>
              <a:rect l="l" t="t" r="r" b="b"/>
              <a:pathLst>
                <a:path w="6236" h="6237" extrusionOk="0">
                  <a:moveTo>
                    <a:pt x="3130" y="1"/>
                  </a:moveTo>
                  <a:cubicBezTo>
                    <a:pt x="1401" y="1"/>
                    <a:pt x="0" y="1402"/>
                    <a:pt x="0" y="3107"/>
                  </a:cubicBezTo>
                  <a:cubicBezTo>
                    <a:pt x="0" y="4835"/>
                    <a:pt x="1401" y="6236"/>
                    <a:pt x="3130" y="6236"/>
                  </a:cubicBezTo>
                  <a:cubicBezTo>
                    <a:pt x="4834" y="6236"/>
                    <a:pt x="6236" y="4835"/>
                    <a:pt x="6236" y="3107"/>
                  </a:cubicBezTo>
                  <a:cubicBezTo>
                    <a:pt x="6236" y="1379"/>
                    <a:pt x="4834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749013" y="2686788"/>
              <a:ext cx="19300" cy="38550"/>
            </a:xfrm>
            <a:custGeom>
              <a:avLst/>
              <a:gdLst/>
              <a:ahLst/>
              <a:cxnLst/>
              <a:rect l="l" t="t" r="r" b="b"/>
              <a:pathLst>
                <a:path w="772" h="1542" extrusionOk="0">
                  <a:moveTo>
                    <a:pt x="374" y="0"/>
                  </a:moveTo>
                  <a:cubicBezTo>
                    <a:pt x="164" y="0"/>
                    <a:pt x="1" y="187"/>
                    <a:pt x="1" y="397"/>
                  </a:cubicBezTo>
                  <a:lnTo>
                    <a:pt x="1" y="1168"/>
                  </a:lnTo>
                  <a:cubicBezTo>
                    <a:pt x="1" y="1378"/>
                    <a:pt x="164" y="1542"/>
                    <a:pt x="374" y="1542"/>
                  </a:cubicBezTo>
                  <a:cubicBezTo>
                    <a:pt x="584" y="1542"/>
                    <a:pt x="771" y="1378"/>
                    <a:pt x="771" y="1168"/>
                  </a:cubicBezTo>
                  <a:lnTo>
                    <a:pt x="771" y="397"/>
                  </a:lnTo>
                  <a:cubicBezTo>
                    <a:pt x="771" y="187"/>
                    <a:pt x="584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1802138" y="2686788"/>
              <a:ext cx="19300" cy="38550"/>
            </a:xfrm>
            <a:custGeom>
              <a:avLst/>
              <a:gdLst/>
              <a:ahLst/>
              <a:cxnLst/>
              <a:rect l="l" t="t" r="r" b="b"/>
              <a:pathLst>
                <a:path w="772" h="1542" extrusionOk="0">
                  <a:moveTo>
                    <a:pt x="374" y="0"/>
                  </a:moveTo>
                  <a:cubicBezTo>
                    <a:pt x="164" y="0"/>
                    <a:pt x="1" y="187"/>
                    <a:pt x="1" y="397"/>
                  </a:cubicBezTo>
                  <a:lnTo>
                    <a:pt x="1" y="1168"/>
                  </a:lnTo>
                  <a:cubicBezTo>
                    <a:pt x="1" y="1378"/>
                    <a:pt x="164" y="1542"/>
                    <a:pt x="374" y="1542"/>
                  </a:cubicBezTo>
                  <a:cubicBezTo>
                    <a:pt x="585" y="1542"/>
                    <a:pt x="771" y="1378"/>
                    <a:pt x="771" y="1168"/>
                  </a:cubicBezTo>
                  <a:lnTo>
                    <a:pt x="771" y="397"/>
                  </a:lnTo>
                  <a:cubicBezTo>
                    <a:pt x="771" y="187"/>
                    <a:pt x="585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1732663" y="2734063"/>
              <a:ext cx="104525" cy="33900"/>
            </a:xfrm>
            <a:custGeom>
              <a:avLst/>
              <a:gdLst/>
              <a:ahLst/>
              <a:cxnLst/>
              <a:rect l="l" t="t" r="r" b="b"/>
              <a:pathLst>
                <a:path w="4181" h="1356" extrusionOk="0">
                  <a:moveTo>
                    <a:pt x="192" y="0"/>
                  </a:moveTo>
                  <a:cubicBezTo>
                    <a:pt x="160" y="0"/>
                    <a:pt x="127" y="8"/>
                    <a:pt x="94" y="24"/>
                  </a:cubicBezTo>
                  <a:cubicBezTo>
                    <a:pt x="24" y="71"/>
                    <a:pt x="1" y="188"/>
                    <a:pt x="71" y="258"/>
                  </a:cubicBezTo>
                  <a:cubicBezTo>
                    <a:pt x="538" y="935"/>
                    <a:pt x="1309" y="1355"/>
                    <a:pt x="2126" y="1355"/>
                  </a:cubicBezTo>
                  <a:cubicBezTo>
                    <a:pt x="2920" y="1355"/>
                    <a:pt x="3644" y="982"/>
                    <a:pt x="4134" y="375"/>
                  </a:cubicBezTo>
                  <a:cubicBezTo>
                    <a:pt x="4181" y="305"/>
                    <a:pt x="4158" y="188"/>
                    <a:pt x="4088" y="141"/>
                  </a:cubicBezTo>
                  <a:cubicBezTo>
                    <a:pt x="4058" y="112"/>
                    <a:pt x="4021" y="99"/>
                    <a:pt x="3984" y="99"/>
                  </a:cubicBezTo>
                  <a:cubicBezTo>
                    <a:pt x="3932" y="99"/>
                    <a:pt x="3881" y="124"/>
                    <a:pt x="3854" y="164"/>
                  </a:cubicBezTo>
                  <a:cubicBezTo>
                    <a:pt x="3434" y="702"/>
                    <a:pt x="2803" y="1005"/>
                    <a:pt x="2126" y="1005"/>
                  </a:cubicBezTo>
                  <a:cubicBezTo>
                    <a:pt x="1425" y="1005"/>
                    <a:pt x="748" y="655"/>
                    <a:pt x="351" y="71"/>
                  </a:cubicBezTo>
                  <a:cubicBezTo>
                    <a:pt x="306" y="26"/>
                    <a:pt x="251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2350363" y="2422888"/>
              <a:ext cx="155325" cy="155925"/>
            </a:xfrm>
            <a:custGeom>
              <a:avLst/>
              <a:gdLst/>
              <a:ahLst/>
              <a:cxnLst/>
              <a:rect l="l" t="t" r="r" b="b"/>
              <a:pathLst>
                <a:path w="6213" h="6237" extrusionOk="0">
                  <a:moveTo>
                    <a:pt x="3106" y="1"/>
                  </a:moveTo>
                  <a:cubicBezTo>
                    <a:pt x="1378" y="1"/>
                    <a:pt x="0" y="1402"/>
                    <a:pt x="0" y="3107"/>
                  </a:cubicBezTo>
                  <a:cubicBezTo>
                    <a:pt x="0" y="4835"/>
                    <a:pt x="1378" y="6236"/>
                    <a:pt x="3106" y="6236"/>
                  </a:cubicBezTo>
                  <a:cubicBezTo>
                    <a:pt x="4835" y="6236"/>
                    <a:pt x="6212" y="4835"/>
                    <a:pt x="6212" y="3107"/>
                  </a:cubicBezTo>
                  <a:cubicBezTo>
                    <a:pt x="6212" y="1402"/>
                    <a:pt x="4835" y="1"/>
                    <a:pt x="3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2391813" y="2470763"/>
              <a:ext cx="19300" cy="37975"/>
            </a:xfrm>
            <a:custGeom>
              <a:avLst/>
              <a:gdLst/>
              <a:ahLst/>
              <a:cxnLst/>
              <a:rect l="l" t="t" r="r" b="b"/>
              <a:pathLst>
                <a:path w="772" h="1519" extrusionOk="0">
                  <a:moveTo>
                    <a:pt x="398" y="1"/>
                  </a:moveTo>
                  <a:cubicBezTo>
                    <a:pt x="164" y="1"/>
                    <a:pt x="1" y="164"/>
                    <a:pt x="1" y="374"/>
                  </a:cubicBezTo>
                  <a:lnTo>
                    <a:pt x="1" y="1145"/>
                  </a:lnTo>
                  <a:cubicBezTo>
                    <a:pt x="1" y="1355"/>
                    <a:pt x="187" y="1519"/>
                    <a:pt x="398" y="1519"/>
                  </a:cubicBezTo>
                  <a:cubicBezTo>
                    <a:pt x="608" y="1519"/>
                    <a:pt x="771" y="1355"/>
                    <a:pt x="771" y="1145"/>
                  </a:cubicBezTo>
                  <a:lnTo>
                    <a:pt x="771" y="374"/>
                  </a:lnTo>
                  <a:cubicBezTo>
                    <a:pt x="771" y="164"/>
                    <a:pt x="60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2444938" y="2470763"/>
              <a:ext cx="19300" cy="37975"/>
            </a:xfrm>
            <a:custGeom>
              <a:avLst/>
              <a:gdLst/>
              <a:ahLst/>
              <a:cxnLst/>
              <a:rect l="l" t="t" r="r" b="b"/>
              <a:pathLst>
                <a:path w="772" h="1519" extrusionOk="0">
                  <a:moveTo>
                    <a:pt x="398" y="1"/>
                  </a:moveTo>
                  <a:cubicBezTo>
                    <a:pt x="164" y="1"/>
                    <a:pt x="1" y="164"/>
                    <a:pt x="1" y="374"/>
                  </a:cubicBezTo>
                  <a:lnTo>
                    <a:pt x="1" y="1145"/>
                  </a:lnTo>
                  <a:cubicBezTo>
                    <a:pt x="1" y="1355"/>
                    <a:pt x="187" y="1519"/>
                    <a:pt x="398" y="1519"/>
                  </a:cubicBezTo>
                  <a:cubicBezTo>
                    <a:pt x="608" y="1519"/>
                    <a:pt x="771" y="1355"/>
                    <a:pt x="771" y="1145"/>
                  </a:cubicBezTo>
                  <a:lnTo>
                    <a:pt x="771" y="374"/>
                  </a:lnTo>
                  <a:cubicBezTo>
                    <a:pt x="771" y="164"/>
                    <a:pt x="60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2376038" y="2517588"/>
              <a:ext cx="103950" cy="33775"/>
            </a:xfrm>
            <a:custGeom>
              <a:avLst/>
              <a:gdLst/>
              <a:ahLst/>
              <a:cxnLst/>
              <a:rect l="l" t="t" r="r" b="b"/>
              <a:pathLst>
                <a:path w="4158" h="1351" extrusionOk="0">
                  <a:moveTo>
                    <a:pt x="198" y="0"/>
                  </a:moveTo>
                  <a:cubicBezTo>
                    <a:pt x="161" y="0"/>
                    <a:pt x="124" y="13"/>
                    <a:pt x="94" y="43"/>
                  </a:cubicBezTo>
                  <a:cubicBezTo>
                    <a:pt x="1" y="89"/>
                    <a:pt x="1" y="183"/>
                    <a:pt x="48" y="276"/>
                  </a:cubicBezTo>
                  <a:cubicBezTo>
                    <a:pt x="515" y="953"/>
                    <a:pt x="1285" y="1350"/>
                    <a:pt x="2126" y="1350"/>
                  </a:cubicBezTo>
                  <a:cubicBezTo>
                    <a:pt x="2897" y="1350"/>
                    <a:pt x="3621" y="1000"/>
                    <a:pt x="4111" y="370"/>
                  </a:cubicBezTo>
                  <a:cubicBezTo>
                    <a:pt x="4158" y="300"/>
                    <a:pt x="4158" y="183"/>
                    <a:pt x="4088" y="136"/>
                  </a:cubicBezTo>
                  <a:cubicBezTo>
                    <a:pt x="4049" y="107"/>
                    <a:pt x="4010" y="94"/>
                    <a:pt x="3972" y="94"/>
                  </a:cubicBezTo>
                  <a:cubicBezTo>
                    <a:pt x="3920" y="94"/>
                    <a:pt x="3872" y="119"/>
                    <a:pt x="3831" y="159"/>
                  </a:cubicBezTo>
                  <a:cubicBezTo>
                    <a:pt x="3411" y="697"/>
                    <a:pt x="2803" y="1023"/>
                    <a:pt x="2126" y="1023"/>
                  </a:cubicBezTo>
                  <a:cubicBezTo>
                    <a:pt x="1402" y="1023"/>
                    <a:pt x="725" y="673"/>
                    <a:pt x="328" y="66"/>
                  </a:cubicBezTo>
                  <a:cubicBezTo>
                    <a:pt x="301" y="25"/>
                    <a:pt x="250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105838" y="2456763"/>
              <a:ext cx="155900" cy="155325"/>
            </a:xfrm>
            <a:custGeom>
              <a:avLst/>
              <a:gdLst/>
              <a:ahLst/>
              <a:cxnLst/>
              <a:rect l="l" t="t" r="r" b="b"/>
              <a:pathLst>
                <a:path w="6236" h="6213" extrusionOk="0">
                  <a:moveTo>
                    <a:pt x="3130" y="0"/>
                  </a:moveTo>
                  <a:cubicBezTo>
                    <a:pt x="1402" y="0"/>
                    <a:pt x="1" y="1378"/>
                    <a:pt x="1" y="3106"/>
                  </a:cubicBezTo>
                  <a:cubicBezTo>
                    <a:pt x="1" y="4834"/>
                    <a:pt x="1402" y="6212"/>
                    <a:pt x="3130" y="6212"/>
                  </a:cubicBezTo>
                  <a:cubicBezTo>
                    <a:pt x="4835" y="6212"/>
                    <a:pt x="6236" y="4834"/>
                    <a:pt x="6236" y="3106"/>
                  </a:cubicBezTo>
                  <a:cubicBezTo>
                    <a:pt x="6236" y="1378"/>
                    <a:pt x="4858" y="0"/>
                    <a:pt x="3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147863" y="2504038"/>
              <a:ext cx="19300" cy="38575"/>
            </a:xfrm>
            <a:custGeom>
              <a:avLst/>
              <a:gdLst/>
              <a:ahLst/>
              <a:cxnLst/>
              <a:rect l="l" t="t" r="r" b="b"/>
              <a:pathLst>
                <a:path w="772" h="1543" extrusionOk="0">
                  <a:moveTo>
                    <a:pt x="375" y="1"/>
                  </a:moveTo>
                  <a:cubicBezTo>
                    <a:pt x="164" y="1"/>
                    <a:pt x="1" y="188"/>
                    <a:pt x="1" y="398"/>
                  </a:cubicBezTo>
                  <a:lnTo>
                    <a:pt x="1" y="1168"/>
                  </a:lnTo>
                  <a:cubicBezTo>
                    <a:pt x="1" y="1379"/>
                    <a:pt x="164" y="1542"/>
                    <a:pt x="375" y="1542"/>
                  </a:cubicBezTo>
                  <a:cubicBezTo>
                    <a:pt x="585" y="1542"/>
                    <a:pt x="772" y="1379"/>
                    <a:pt x="772" y="1168"/>
                  </a:cubicBezTo>
                  <a:lnTo>
                    <a:pt x="772" y="398"/>
                  </a:lnTo>
                  <a:cubicBezTo>
                    <a:pt x="772" y="188"/>
                    <a:pt x="585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201013" y="2504038"/>
              <a:ext cx="19275" cy="38575"/>
            </a:xfrm>
            <a:custGeom>
              <a:avLst/>
              <a:gdLst/>
              <a:ahLst/>
              <a:cxnLst/>
              <a:rect l="l" t="t" r="r" b="b"/>
              <a:pathLst>
                <a:path w="771" h="1543" extrusionOk="0">
                  <a:moveTo>
                    <a:pt x="374" y="1"/>
                  </a:moveTo>
                  <a:cubicBezTo>
                    <a:pt x="164" y="1"/>
                    <a:pt x="0" y="188"/>
                    <a:pt x="0" y="398"/>
                  </a:cubicBezTo>
                  <a:lnTo>
                    <a:pt x="0" y="1168"/>
                  </a:lnTo>
                  <a:cubicBezTo>
                    <a:pt x="0" y="1379"/>
                    <a:pt x="164" y="1542"/>
                    <a:pt x="374" y="1542"/>
                  </a:cubicBezTo>
                  <a:cubicBezTo>
                    <a:pt x="584" y="1542"/>
                    <a:pt x="771" y="1379"/>
                    <a:pt x="771" y="1168"/>
                  </a:cubicBezTo>
                  <a:lnTo>
                    <a:pt x="771" y="398"/>
                  </a:lnTo>
                  <a:cubicBezTo>
                    <a:pt x="771" y="188"/>
                    <a:pt x="584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131538" y="2551313"/>
              <a:ext cx="104525" cy="33900"/>
            </a:xfrm>
            <a:custGeom>
              <a:avLst/>
              <a:gdLst/>
              <a:ahLst/>
              <a:cxnLst/>
              <a:rect l="l" t="t" r="r" b="b"/>
              <a:pathLst>
                <a:path w="4181" h="1356" extrusionOk="0">
                  <a:moveTo>
                    <a:pt x="204" y="0"/>
                  </a:moveTo>
                  <a:cubicBezTo>
                    <a:pt x="172" y="0"/>
                    <a:pt x="142" y="8"/>
                    <a:pt x="117" y="25"/>
                  </a:cubicBezTo>
                  <a:cubicBezTo>
                    <a:pt x="23" y="71"/>
                    <a:pt x="0" y="188"/>
                    <a:pt x="70" y="258"/>
                  </a:cubicBezTo>
                  <a:cubicBezTo>
                    <a:pt x="537" y="936"/>
                    <a:pt x="1308" y="1356"/>
                    <a:pt x="2125" y="1356"/>
                  </a:cubicBezTo>
                  <a:cubicBezTo>
                    <a:pt x="2919" y="1356"/>
                    <a:pt x="3643" y="982"/>
                    <a:pt x="4134" y="375"/>
                  </a:cubicBezTo>
                  <a:cubicBezTo>
                    <a:pt x="4180" y="282"/>
                    <a:pt x="4180" y="188"/>
                    <a:pt x="4087" y="118"/>
                  </a:cubicBezTo>
                  <a:cubicBezTo>
                    <a:pt x="4058" y="99"/>
                    <a:pt x="4025" y="88"/>
                    <a:pt x="3991" y="88"/>
                  </a:cubicBezTo>
                  <a:cubicBezTo>
                    <a:pt x="3943" y="88"/>
                    <a:pt x="3894" y="110"/>
                    <a:pt x="3853" y="165"/>
                  </a:cubicBezTo>
                  <a:cubicBezTo>
                    <a:pt x="3433" y="702"/>
                    <a:pt x="2826" y="1006"/>
                    <a:pt x="2125" y="1006"/>
                  </a:cubicBezTo>
                  <a:cubicBezTo>
                    <a:pt x="1425" y="1006"/>
                    <a:pt x="747" y="655"/>
                    <a:pt x="350" y="71"/>
                  </a:cubicBezTo>
                  <a:cubicBezTo>
                    <a:pt x="320" y="26"/>
                    <a:pt x="261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644713" y="2612063"/>
              <a:ext cx="155900" cy="155900"/>
            </a:xfrm>
            <a:custGeom>
              <a:avLst/>
              <a:gdLst/>
              <a:ahLst/>
              <a:cxnLst/>
              <a:rect l="l" t="t" r="r" b="b"/>
              <a:pathLst>
                <a:path w="6236" h="6236" extrusionOk="0">
                  <a:moveTo>
                    <a:pt x="3107" y="0"/>
                  </a:moveTo>
                  <a:cubicBezTo>
                    <a:pt x="1378" y="0"/>
                    <a:pt x="1" y="1401"/>
                    <a:pt x="1" y="3129"/>
                  </a:cubicBezTo>
                  <a:cubicBezTo>
                    <a:pt x="1" y="4834"/>
                    <a:pt x="1402" y="6235"/>
                    <a:pt x="3107" y="6235"/>
                  </a:cubicBezTo>
                  <a:cubicBezTo>
                    <a:pt x="4835" y="6235"/>
                    <a:pt x="6236" y="4834"/>
                    <a:pt x="6236" y="3129"/>
                  </a:cubicBezTo>
                  <a:cubicBezTo>
                    <a:pt x="6236" y="1401"/>
                    <a:pt x="4835" y="0"/>
                    <a:pt x="3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686163" y="2659938"/>
              <a:ext cx="19300" cy="38550"/>
            </a:xfrm>
            <a:custGeom>
              <a:avLst/>
              <a:gdLst/>
              <a:ahLst/>
              <a:cxnLst/>
              <a:rect l="l" t="t" r="r" b="b"/>
              <a:pathLst>
                <a:path w="772" h="1542" extrusionOk="0">
                  <a:moveTo>
                    <a:pt x="398" y="0"/>
                  </a:moveTo>
                  <a:cubicBezTo>
                    <a:pt x="187" y="0"/>
                    <a:pt x="1" y="164"/>
                    <a:pt x="1" y="374"/>
                  </a:cubicBezTo>
                  <a:lnTo>
                    <a:pt x="1" y="1144"/>
                  </a:lnTo>
                  <a:cubicBezTo>
                    <a:pt x="1" y="1355"/>
                    <a:pt x="187" y="1541"/>
                    <a:pt x="398" y="1541"/>
                  </a:cubicBezTo>
                  <a:cubicBezTo>
                    <a:pt x="608" y="1541"/>
                    <a:pt x="771" y="1355"/>
                    <a:pt x="771" y="1144"/>
                  </a:cubicBezTo>
                  <a:lnTo>
                    <a:pt x="771" y="374"/>
                  </a:lnTo>
                  <a:cubicBezTo>
                    <a:pt x="771" y="164"/>
                    <a:pt x="608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3739288" y="2659938"/>
              <a:ext cx="19300" cy="38550"/>
            </a:xfrm>
            <a:custGeom>
              <a:avLst/>
              <a:gdLst/>
              <a:ahLst/>
              <a:cxnLst/>
              <a:rect l="l" t="t" r="r" b="b"/>
              <a:pathLst>
                <a:path w="772" h="1542" extrusionOk="0">
                  <a:moveTo>
                    <a:pt x="398" y="0"/>
                  </a:moveTo>
                  <a:cubicBezTo>
                    <a:pt x="188" y="0"/>
                    <a:pt x="1" y="164"/>
                    <a:pt x="1" y="374"/>
                  </a:cubicBezTo>
                  <a:lnTo>
                    <a:pt x="1" y="1144"/>
                  </a:lnTo>
                  <a:cubicBezTo>
                    <a:pt x="1" y="1355"/>
                    <a:pt x="188" y="1541"/>
                    <a:pt x="398" y="1541"/>
                  </a:cubicBezTo>
                  <a:cubicBezTo>
                    <a:pt x="608" y="1541"/>
                    <a:pt x="771" y="1355"/>
                    <a:pt x="771" y="1144"/>
                  </a:cubicBezTo>
                  <a:lnTo>
                    <a:pt x="771" y="374"/>
                  </a:lnTo>
                  <a:cubicBezTo>
                    <a:pt x="771" y="164"/>
                    <a:pt x="608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3670413" y="2706638"/>
              <a:ext cx="104525" cy="33900"/>
            </a:xfrm>
            <a:custGeom>
              <a:avLst/>
              <a:gdLst/>
              <a:ahLst/>
              <a:cxnLst/>
              <a:rect l="l" t="t" r="r" b="b"/>
              <a:pathLst>
                <a:path w="4181" h="1356" extrusionOk="0">
                  <a:moveTo>
                    <a:pt x="2055" y="0"/>
                  </a:moveTo>
                  <a:cubicBezTo>
                    <a:pt x="1261" y="0"/>
                    <a:pt x="537" y="374"/>
                    <a:pt x="47" y="981"/>
                  </a:cubicBezTo>
                  <a:cubicBezTo>
                    <a:pt x="0" y="1075"/>
                    <a:pt x="23" y="1168"/>
                    <a:pt x="93" y="1238"/>
                  </a:cubicBezTo>
                  <a:cubicBezTo>
                    <a:pt x="123" y="1257"/>
                    <a:pt x="160" y="1269"/>
                    <a:pt x="196" y="1269"/>
                  </a:cubicBezTo>
                  <a:cubicBezTo>
                    <a:pt x="248" y="1269"/>
                    <a:pt x="300" y="1246"/>
                    <a:pt x="327" y="1191"/>
                  </a:cubicBezTo>
                  <a:cubicBezTo>
                    <a:pt x="747" y="654"/>
                    <a:pt x="1378" y="351"/>
                    <a:pt x="2055" y="351"/>
                  </a:cubicBezTo>
                  <a:cubicBezTo>
                    <a:pt x="2756" y="351"/>
                    <a:pt x="3433" y="701"/>
                    <a:pt x="3830" y="1285"/>
                  </a:cubicBezTo>
                  <a:cubicBezTo>
                    <a:pt x="3875" y="1330"/>
                    <a:pt x="3930" y="1356"/>
                    <a:pt x="3989" y="1356"/>
                  </a:cubicBezTo>
                  <a:cubicBezTo>
                    <a:pt x="4021" y="1356"/>
                    <a:pt x="4054" y="1348"/>
                    <a:pt x="4087" y="1332"/>
                  </a:cubicBezTo>
                  <a:cubicBezTo>
                    <a:pt x="4157" y="1285"/>
                    <a:pt x="4180" y="1168"/>
                    <a:pt x="4110" y="1098"/>
                  </a:cubicBezTo>
                  <a:cubicBezTo>
                    <a:pt x="3643" y="421"/>
                    <a:pt x="2873" y="0"/>
                    <a:pt x="2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649488" y="2431063"/>
              <a:ext cx="155900" cy="155900"/>
            </a:xfrm>
            <a:custGeom>
              <a:avLst/>
              <a:gdLst/>
              <a:ahLst/>
              <a:cxnLst/>
              <a:rect l="l" t="t" r="r" b="b"/>
              <a:pathLst>
                <a:path w="6236" h="6236" extrusionOk="0">
                  <a:moveTo>
                    <a:pt x="3106" y="1"/>
                  </a:moveTo>
                  <a:cubicBezTo>
                    <a:pt x="1402" y="1"/>
                    <a:pt x="0" y="1402"/>
                    <a:pt x="0" y="3107"/>
                  </a:cubicBezTo>
                  <a:cubicBezTo>
                    <a:pt x="0" y="4835"/>
                    <a:pt x="1402" y="6236"/>
                    <a:pt x="3106" y="6236"/>
                  </a:cubicBezTo>
                  <a:cubicBezTo>
                    <a:pt x="4835" y="6236"/>
                    <a:pt x="6236" y="4835"/>
                    <a:pt x="6236" y="3107"/>
                  </a:cubicBezTo>
                  <a:cubicBezTo>
                    <a:pt x="6236" y="1402"/>
                    <a:pt x="4835" y="1"/>
                    <a:pt x="3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4691513" y="2478363"/>
              <a:ext cx="19300" cy="38550"/>
            </a:xfrm>
            <a:custGeom>
              <a:avLst/>
              <a:gdLst/>
              <a:ahLst/>
              <a:cxnLst/>
              <a:rect l="l" t="t" r="r" b="b"/>
              <a:pathLst>
                <a:path w="772" h="1542" extrusionOk="0">
                  <a:moveTo>
                    <a:pt x="375" y="0"/>
                  </a:moveTo>
                  <a:cubicBezTo>
                    <a:pt x="164" y="0"/>
                    <a:pt x="1" y="187"/>
                    <a:pt x="1" y="397"/>
                  </a:cubicBezTo>
                  <a:lnTo>
                    <a:pt x="1" y="1168"/>
                  </a:lnTo>
                  <a:cubicBezTo>
                    <a:pt x="1" y="1378"/>
                    <a:pt x="164" y="1542"/>
                    <a:pt x="375" y="1542"/>
                  </a:cubicBezTo>
                  <a:cubicBezTo>
                    <a:pt x="585" y="1542"/>
                    <a:pt x="748" y="1378"/>
                    <a:pt x="772" y="1168"/>
                  </a:cubicBezTo>
                  <a:lnTo>
                    <a:pt x="772" y="397"/>
                  </a:lnTo>
                  <a:cubicBezTo>
                    <a:pt x="772" y="187"/>
                    <a:pt x="585" y="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4744663" y="2478363"/>
              <a:ext cx="19275" cy="38550"/>
            </a:xfrm>
            <a:custGeom>
              <a:avLst/>
              <a:gdLst/>
              <a:ahLst/>
              <a:cxnLst/>
              <a:rect l="l" t="t" r="r" b="b"/>
              <a:pathLst>
                <a:path w="771" h="1542" extrusionOk="0">
                  <a:moveTo>
                    <a:pt x="374" y="0"/>
                  </a:moveTo>
                  <a:cubicBezTo>
                    <a:pt x="163" y="0"/>
                    <a:pt x="0" y="187"/>
                    <a:pt x="0" y="397"/>
                  </a:cubicBezTo>
                  <a:lnTo>
                    <a:pt x="0" y="1168"/>
                  </a:lnTo>
                  <a:cubicBezTo>
                    <a:pt x="0" y="1378"/>
                    <a:pt x="163" y="1542"/>
                    <a:pt x="374" y="1542"/>
                  </a:cubicBezTo>
                  <a:cubicBezTo>
                    <a:pt x="584" y="1542"/>
                    <a:pt x="747" y="1378"/>
                    <a:pt x="771" y="1168"/>
                  </a:cubicBezTo>
                  <a:lnTo>
                    <a:pt x="771" y="397"/>
                  </a:lnTo>
                  <a:cubicBezTo>
                    <a:pt x="771" y="187"/>
                    <a:pt x="584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4675163" y="2525763"/>
              <a:ext cx="104550" cy="33775"/>
            </a:xfrm>
            <a:custGeom>
              <a:avLst/>
              <a:gdLst/>
              <a:ahLst/>
              <a:cxnLst/>
              <a:rect l="l" t="t" r="r" b="b"/>
              <a:pathLst>
                <a:path w="4182" h="1351" extrusionOk="0">
                  <a:moveTo>
                    <a:pt x="208" y="0"/>
                  </a:moveTo>
                  <a:cubicBezTo>
                    <a:pt x="173" y="0"/>
                    <a:pt x="134" y="13"/>
                    <a:pt x="94" y="43"/>
                  </a:cubicBezTo>
                  <a:cubicBezTo>
                    <a:pt x="24" y="89"/>
                    <a:pt x="1" y="183"/>
                    <a:pt x="48" y="276"/>
                  </a:cubicBezTo>
                  <a:cubicBezTo>
                    <a:pt x="515" y="953"/>
                    <a:pt x="1309" y="1350"/>
                    <a:pt x="2126" y="1350"/>
                  </a:cubicBezTo>
                  <a:cubicBezTo>
                    <a:pt x="2920" y="1350"/>
                    <a:pt x="3644" y="1000"/>
                    <a:pt x="4111" y="370"/>
                  </a:cubicBezTo>
                  <a:cubicBezTo>
                    <a:pt x="4181" y="299"/>
                    <a:pt x="4158" y="183"/>
                    <a:pt x="4088" y="136"/>
                  </a:cubicBezTo>
                  <a:cubicBezTo>
                    <a:pt x="4058" y="107"/>
                    <a:pt x="4021" y="94"/>
                    <a:pt x="3984" y="94"/>
                  </a:cubicBezTo>
                  <a:cubicBezTo>
                    <a:pt x="3932" y="94"/>
                    <a:pt x="3881" y="119"/>
                    <a:pt x="3854" y="159"/>
                  </a:cubicBezTo>
                  <a:cubicBezTo>
                    <a:pt x="3434" y="696"/>
                    <a:pt x="2803" y="1023"/>
                    <a:pt x="2126" y="1023"/>
                  </a:cubicBezTo>
                  <a:cubicBezTo>
                    <a:pt x="1426" y="1023"/>
                    <a:pt x="748" y="673"/>
                    <a:pt x="328" y="66"/>
                  </a:cubicBezTo>
                  <a:cubicBezTo>
                    <a:pt x="301" y="25"/>
                    <a:pt x="258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5382788" y="2386688"/>
              <a:ext cx="155900" cy="155925"/>
            </a:xfrm>
            <a:custGeom>
              <a:avLst/>
              <a:gdLst/>
              <a:ahLst/>
              <a:cxnLst/>
              <a:rect l="l" t="t" r="r" b="b"/>
              <a:pathLst>
                <a:path w="6236" h="6237" extrusionOk="0">
                  <a:moveTo>
                    <a:pt x="3129" y="1"/>
                  </a:moveTo>
                  <a:cubicBezTo>
                    <a:pt x="1401" y="1"/>
                    <a:pt x="0" y="1402"/>
                    <a:pt x="0" y="3130"/>
                  </a:cubicBezTo>
                  <a:cubicBezTo>
                    <a:pt x="0" y="4835"/>
                    <a:pt x="1401" y="6236"/>
                    <a:pt x="3129" y="6236"/>
                  </a:cubicBezTo>
                  <a:cubicBezTo>
                    <a:pt x="4858" y="6236"/>
                    <a:pt x="6235" y="4835"/>
                    <a:pt x="6235" y="3130"/>
                  </a:cubicBezTo>
                  <a:cubicBezTo>
                    <a:pt x="6235" y="1402"/>
                    <a:pt x="4858" y="1"/>
                    <a:pt x="3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5424813" y="2434563"/>
              <a:ext cx="19300" cy="38575"/>
            </a:xfrm>
            <a:custGeom>
              <a:avLst/>
              <a:gdLst/>
              <a:ahLst/>
              <a:cxnLst/>
              <a:rect l="l" t="t" r="r" b="b"/>
              <a:pathLst>
                <a:path w="772" h="1543" extrusionOk="0">
                  <a:moveTo>
                    <a:pt x="374" y="1"/>
                  </a:moveTo>
                  <a:cubicBezTo>
                    <a:pt x="164" y="1"/>
                    <a:pt x="1" y="164"/>
                    <a:pt x="1" y="374"/>
                  </a:cubicBezTo>
                  <a:lnTo>
                    <a:pt x="1" y="1145"/>
                  </a:lnTo>
                  <a:cubicBezTo>
                    <a:pt x="1" y="1355"/>
                    <a:pt x="164" y="1542"/>
                    <a:pt x="374" y="1542"/>
                  </a:cubicBezTo>
                  <a:cubicBezTo>
                    <a:pt x="584" y="1542"/>
                    <a:pt x="771" y="1355"/>
                    <a:pt x="771" y="1145"/>
                  </a:cubicBezTo>
                  <a:lnTo>
                    <a:pt x="771" y="374"/>
                  </a:lnTo>
                  <a:cubicBezTo>
                    <a:pt x="771" y="164"/>
                    <a:pt x="584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5477938" y="2434563"/>
              <a:ext cx="19300" cy="38575"/>
            </a:xfrm>
            <a:custGeom>
              <a:avLst/>
              <a:gdLst/>
              <a:ahLst/>
              <a:cxnLst/>
              <a:rect l="l" t="t" r="r" b="b"/>
              <a:pathLst>
                <a:path w="772" h="1543" extrusionOk="0">
                  <a:moveTo>
                    <a:pt x="374" y="1"/>
                  </a:moveTo>
                  <a:cubicBezTo>
                    <a:pt x="164" y="1"/>
                    <a:pt x="1" y="164"/>
                    <a:pt x="1" y="374"/>
                  </a:cubicBezTo>
                  <a:lnTo>
                    <a:pt x="1" y="1145"/>
                  </a:lnTo>
                  <a:cubicBezTo>
                    <a:pt x="1" y="1355"/>
                    <a:pt x="164" y="1542"/>
                    <a:pt x="374" y="1542"/>
                  </a:cubicBezTo>
                  <a:cubicBezTo>
                    <a:pt x="584" y="1542"/>
                    <a:pt x="771" y="1355"/>
                    <a:pt x="771" y="1145"/>
                  </a:cubicBezTo>
                  <a:lnTo>
                    <a:pt x="771" y="374"/>
                  </a:lnTo>
                  <a:cubicBezTo>
                    <a:pt x="771" y="164"/>
                    <a:pt x="584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5409038" y="2481438"/>
              <a:ext cx="103950" cy="33725"/>
            </a:xfrm>
            <a:custGeom>
              <a:avLst/>
              <a:gdLst/>
              <a:ahLst/>
              <a:cxnLst/>
              <a:rect l="l" t="t" r="r" b="b"/>
              <a:pathLst>
                <a:path w="4158" h="1349" extrusionOk="0">
                  <a:moveTo>
                    <a:pt x="185" y="0"/>
                  </a:moveTo>
                  <a:cubicBezTo>
                    <a:pt x="153" y="0"/>
                    <a:pt x="122" y="13"/>
                    <a:pt x="94" y="41"/>
                  </a:cubicBezTo>
                  <a:cubicBezTo>
                    <a:pt x="1" y="87"/>
                    <a:pt x="1" y="204"/>
                    <a:pt x="48" y="274"/>
                  </a:cubicBezTo>
                  <a:cubicBezTo>
                    <a:pt x="515" y="952"/>
                    <a:pt x="1285" y="1349"/>
                    <a:pt x="2103" y="1349"/>
                  </a:cubicBezTo>
                  <a:cubicBezTo>
                    <a:pt x="2897" y="1349"/>
                    <a:pt x="3621" y="998"/>
                    <a:pt x="4111" y="368"/>
                  </a:cubicBezTo>
                  <a:cubicBezTo>
                    <a:pt x="4158" y="298"/>
                    <a:pt x="4158" y="181"/>
                    <a:pt x="4064" y="134"/>
                  </a:cubicBezTo>
                  <a:cubicBezTo>
                    <a:pt x="4033" y="113"/>
                    <a:pt x="3997" y="102"/>
                    <a:pt x="3960" y="102"/>
                  </a:cubicBezTo>
                  <a:cubicBezTo>
                    <a:pt x="3915" y="102"/>
                    <a:pt x="3869" y="119"/>
                    <a:pt x="3831" y="158"/>
                  </a:cubicBezTo>
                  <a:cubicBezTo>
                    <a:pt x="3411" y="695"/>
                    <a:pt x="2780" y="1022"/>
                    <a:pt x="2103" y="1022"/>
                  </a:cubicBezTo>
                  <a:cubicBezTo>
                    <a:pt x="1402" y="1022"/>
                    <a:pt x="725" y="671"/>
                    <a:pt x="328" y="87"/>
                  </a:cubicBezTo>
                  <a:cubicBezTo>
                    <a:pt x="285" y="31"/>
                    <a:pt x="235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6260263" y="2645913"/>
              <a:ext cx="155325" cy="155900"/>
            </a:xfrm>
            <a:custGeom>
              <a:avLst/>
              <a:gdLst/>
              <a:ahLst/>
              <a:cxnLst/>
              <a:rect l="l" t="t" r="r" b="b"/>
              <a:pathLst>
                <a:path w="6213" h="6236" extrusionOk="0">
                  <a:moveTo>
                    <a:pt x="3107" y="1"/>
                  </a:moveTo>
                  <a:cubicBezTo>
                    <a:pt x="1379" y="1"/>
                    <a:pt x="1" y="1402"/>
                    <a:pt x="1" y="3107"/>
                  </a:cubicBezTo>
                  <a:cubicBezTo>
                    <a:pt x="1" y="4835"/>
                    <a:pt x="1379" y="6236"/>
                    <a:pt x="3107" y="6236"/>
                  </a:cubicBezTo>
                  <a:cubicBezTo>
                    <a:pt x="4835" y="6236"/>
                    <a:pt x="6213" y="4835"/>
                    <a:pt x="6213" y="3107"/>
                  </a:cubicBezTo>
                  <a:cubicBezTo>
                    <a:pt x="6213" y="1402"/>
                    <a:pt x="4835" y="1"/>
                    <a:pt x="3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6301738" y="2693213"/>
              <a:ext cx="19275" cy="38550"/>
            </a:xfrm>
            <a:custGeom>
              <a:avLst/>
              <a:gdLst/>
              <a:ahLst/>
              <a:cxnLst/>
              <a:rect l="l" t="t" r="r" b="b"/>
              <a:pathLst>
                <a:path w="771" h="1542" extrusionOk="0">
                  <a:moveTo>
                    <a:pt x="397" y="0"/>
                  </a:moveTo>
                  <a:cubicBezTo>
                    <a:pt x="187" y="0"/>
                    <a:pt x="0" y="187"/>
                    <a:pt x="0" y="397"/>
                  </a:cubicBezTo>
                  <a:lnTo>
                    <a:pt x="0" y="1168"/>
                  </a:lnTo>
                  <a:cubicBezTo>
                    <a:pt x="0" y="1378"/>
                    <a:pt x="187" y="1542"/>
                    <a:pt x="397" y="1542"/>
                  </a:cubicBezTo>
                  <a:cubicBezTo>
                    <a:pt x="607" y="1542"/>
                    <a:pt x="771" y="1378"/>
                    <a:pt x="771" y="1168"/>
                  </a:cubicBezTo>
                  <a:lnTo>
                    <a:pt x="771" y="397"/>
                  </a:lnTo>
                  <a:cubicBezTo>
                    <a:pt x="771" y="187"/>
                    <a:pt x="607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6354863" y="2693213"/>
              <a:ext cx="19275" cy="38550"/>
            </a:xfrm>
            <a:custGeom>
              <a:avLst/>
              <a:gdLst/>
              <a:ahLst/>
              <a:cxnLst/>
              <a:rect l="l" t="t" r="r" b="b"/>
              <a:pathLst>
                <a:path w="771" h="1542" extrusionOk="0">
                  <a:moveTo>
                    <a:pt x="397" y="0"/>
                  </a:moveTo>
                  <a:cubicBezTo>
                    <a:pt x="164" y="0"/>
                    <a:pt x="0" y="187"/>
                    <a:pt x="0" y="397"/>
                  </a:cubicBezTo>
                  <a:lnTo>
                    <a:pt x="0" y="1168"/>
                  </a:lnTo>
                  <a:cubicBezTo>
                    <a:pt x="0" y="1378"/>
                    <a:pt x="187" y="1542"/>
                    <a:pt x="397" y="1542"/>
                  </a:cubicBezTo>
                  <a:cubicBezTo>
                    <a:pt x="607" y="1542"/>
                    <a:pt x="771" y="1378"/>
                    <a:pt x="771" y="1168"/>
                  </a:cubicBezTo>
                  <a:lnTo>
                    <a:pt x="771" y="397"/>
                  </a:lnTo>
                  <a:cubicBezTo>
                    <a:pt x="771" y="187"/>
                    <a:pt x="607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6285963" y="2740488"/>
              <a:ext cx="103950" cy="33925"/>
            </a:xfrm>
            <a:custGeom>
              <a:avLst/>
              <a:gdLst/>
              <a:ahLst/>
              <a:cxnLst/>
              <a:rect l="l" t="t" r="r" b="b"/>
              <a:pathLst>
                <a:path w="4158" h="1357" extrusionOk="0">
                  <a:moveTo>
                    <a:pt x="2056" y="1"/>
                  </a:moveTo>
                  <a:cubicBezTo>
                    <a:pt x="1262" y="1"/>
                    <a:pt x="538" y="351"/>
                    <a:pt x="47" y="982"/>
                  </a:cubicBezTo>
                  <a:cubicBezTo>
                    <a:pt x="1" y="1052"/>
                    <a:pt x="1" y="1169"/>
                    <a:pt x="94" y="1215"/>
                  </a:cubicBezTo>
                  <a:cubicBezTo>
                    <a:pt x="123" y="1245"/>
                    <a:pt x="157" y="1258"/>
                    <a:pt x="191" y="1258"/>
                  </a:cubicBezTo>
                  <a:cubicBezTo>
                    <a:pt x="238" y="1258"/>
                    <a:pt x="287" y="1233"/>
                    <a:pt x="327" y="1192"/>
                  </a:cubicBezTo>
                  <a:cubicBezTo>
                    <a:pt x="748" y="655"/>
                    <a:pt x="1355" y="351"/>
                    <a:pt x="2056" y="351"/>
                  </a:cubicBezTo>
                  <a:cubicBezTo>
                    <a:pt x="2756" y="351"/>
                    <a:pt x="3433" y="678"/>
                    <a:pt x="3830" y="1285"/>
                  </a:cubicBezTo>
                  <a:cubicBezTo>
                    <a:pt x="3861" y="1331"/>
                    <a:pt x="3920" y="1356"/>
                    <a:pt x="3977" y="1356"/>
                  </a:cubicBezTo>
                  <a:cubicBezTo>
                    <a:pt x="4008" y="1356"/>
                    <a:pt x="4039" y="1349"/>
                    <a:pt x="4064" y="1332"/>
                  </a:cubicBezTo>
                  <a:cubicBezTo>
                    <a:pt x="4157" y="1262"/>
                    <a:pt x="4157" y="1169"/>
                    <a:pt x="4111" y="1075"/>
                  </a:cubicBezTo>
                  <a:cubicBezTo>
                    <a:pt x="3644" y="398"/>
                    <a:pt x="2873" y="1"/>
                    <a:pt x="2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7089313" y="2582288"/>
              <a:ext cx="155900" cy="155325"/>
            </a:xfrm>
            <a:custGeom>
              <a:avLst/>
              <a:gdLst/>
              <a:ahLst/>
              <a:cxnLst/>
              <a:rect l="l" t="t" r="r" b="b"/>
              <a:pathLst>
                <a:path w="6236" h="6213" extrusionOk="0">
                  <a:moveTo>
                    <a:pt x="3130" y="0"/>
                  </a:moveTo>
                  <a:cubicBezTo>
                    <a:pt x="1402" y="0"/>
                    <a:pt x="1" y="1378"/>
                    <a:pt x="1" y="3106"/>
                  </a:cubicBezTo>
                  <a:cubicBezTo>
                    <a:pt x="1" y="4834"/>
                    <a:pt x="1402" y="6212"/>
                    <a:pt x="3130" y="6212"/>
                  </a:cubicBezTo>
                  <a:cubicBezTo>
                    <a:pt x="4835" y="6212"/>
                    <a:pt x="6236" y="4834"/>
                    <a:pt x="6236" y="3106"/>
                  </a:cubicBezTo>
                  <a:cubicBezTo>
                    <a:pt x="6236" y="1378"/>
                    <a:pt x="4835" y="0"/>
                    <a:pt x="31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7131338" y="2629563"/>
              <a:ext cx="19300" cy="38575"/>
            </a:xfrm>
            <a:custGeom>
              <a:avLst/>
              <a:gdLst/>
              <a:ahLst/>
              <a:cxnLst/>
              <a:rect l="l" t="t" r="r" b="b"/>
              <a:pathLst>
                <a:path w="772" h="1543" extrusionOk="0">
                  <a:moveTo>
                    <a:pt x="375" y="1"/>
                  </a:moveTo>
                  <a:cubicBezTo>
                    <a:pt x="164" y="1"/>
                    <a:pt x="1" y="188"/>
                    <a:pt x="1" y="398"/>
                  </a:cubicBezTo>
                  <a:lnTo>
                    <a:pt x="1" y="1168"/>
                  </a:lnTo>
                  <a:cubicBezTo>
                    <a:pt x="1" y="1379"/>
                    <a:pt x="164" y="1542"/>
                    <a:pt x="375" y="1542"/>
                  </a:cubicBezTo>
                  <a:cubicBezTo>
                    <a:pt x="585" y="1542"/>
                    <a:pt x="772" y="1379"/>
                    <a:pt x="772" y="1168"/>
                  </a:cubicBezTo>
                  <a:lnTo>
                    <a:pt x="772" y="398"/>
                  </a:lnTo>
                  <a:cubicBezTo>
                    <a:pt x="772" y="188"/>
                    <a:pt x="585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7184488" y="2629563"/>
              <a:ext cx="19275" cy="38575"/>
            </a:xfrm>
            <a:custGeom>
              <a:avLst/>
              <a:gdLst/>
              <a:ahLst/>
              <a:cxnLst/>
              <a:rect l="l" t="t" r="r" b="b"/>
              <a:pathLst>
                <a:path w="771" h="1543" extrusionOk="0">
                  <a:moveTo>
                    <a:pt x="374" y="1"/>
                  </a:moveTo>
                  <a:cubicBezTo>
                    <a:pt x="164" y="1"/>
                    <a:pt x="0" y="188"/>
                    <a:pt x="0" y="398"/>
                  </a:cubicBezTo>
                  <a:lnTo>
                    <a:pt x="0" y="1168"/>
                  </a:lnTo>
                  <a:cubicBezTo>
                    <a:pt x="0" y="1379"/>
                    <a:pt x="164" y="1542"/>
                    <a:pt x="374" y="1542"/>
                  </a:cubicBezTo>
                  <a:cubicBezTo>
                    <a:pt x="584" y="1542"/>
                    <a:pt x="771" y="1379"/>
                    <a:pt x="771" y="1168"/>
                  </a:cubicBezTo>
                  <a:lnTo>
                    <a:pt x="771" y="398"/>
                  </a:lnTo>
                  <a:cubicBezTo>
                    <a:pt x="771" y="188"/>
                    <a:pt x="584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7115013" y="2676838"/>
              <a:ext cx="104525" cy="33900"/>
            </a:xfrm>
            <a:custGeom>
              <a:avLst/>
              <a:gdLst/>
              <a:ahLst/>
              <a:cxnLst/>
              <a:rect l="l" t="t" r="r" b="b"/>
              <a:pathLst>
                <a:path w="4181" h="1356" extrusionOk="0">
                  <a:moveTo>
                    <a:pt x="191" y="0"/>
                  </a:moveTo>
                  <a:cubicBezTo>
                    <a:pt x="160" y="0"/>
                    <a:pt x="127" y="8"/>
                    <a:pt x="93" y="25"/>
                  </a:cubicBezTo>
                  <a:cubicBezTo>
                    <a:pt x="23" y="71"/>
                    <a:pt x="0" y="188"/>
                    <a:pt x="70" y="258"/>
                  </a:cubicBezTo>
                  <a:cubicBezTo>
                    <a:pt x="537" y="935"/>
                    <a:pt x="1308" y="1356"/>
                    <a:pt x="2125" y="1356"/>
                  </a:cubicBezTo>
                  <a:cubicBezTo>
                    <a:pt x="2919" y="1356"/>
                    <a:pt x="3643" y="982"/>
                    <a:pt x="4134" y="375"/>
                  </a:cubicBezTo>
                  <a:cubicBezTo>
                    <a:pt x="4180" y="282"/>
                    <a:pt x="4157" y="188"/>
                    <a:pt x="4087" y="118"/>
                  </a:cubicBezTo>
                  <a:cubicBezTo>
                    <a:pt x="4058" y="99"/>
                    <a:pt x="4021" y="87"/>
                    <a:pt x="3984" y="87"/>
                  </a:cubicBezTo>
                  <a:cubicBezTo>
                    <a:pt x="3932" y="87"/>
                    <a:pt x="3881" y="110"/>
                    <a:pt x="3853" y="165"/>
                  </a:cubicBezTo>
                  <a:cubicBezTo>
                    <a:pt x="3433" y="702"/>
                    <a:pt x="2802" y="1006"/>
                    <a:pt x="2125" y="1006"/>
                  </a:cubicBezTo>
                  <a:cubicBezTo>
                    <a:pt x="1425" y="1006"/>
                    <a:pt x="747" y="655"/>
                    <a:pt x="327" y="71"/>
                  </a:cubicBezTo>
                  <a:cubicBezTo>
                    <a:pt x="297" y="26"/>
                    <a:pt x="24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7871638" y="2376188"/>
              <a:ext cx="155925" cy="155325"/>
            </a:xfrm>
            <a:custGeom>
              <a:avLst/>
              <a:gdLst/>
              <a:ahLst/>
              <a:cxnLst/>
              <a:rect l="l" t="t" r="r" b="b"/>
              <a:pathLst>
                <a:path w="6237" h="6213" extrusionOk="0">
                  <a:moveTo>
                    <a:pt x="3130" y="0"/>
                  </a:moveTo>
                  <a:cubicBezTo>
                    <a:pt x="1402" y="0"/>
                    <a:pt x="1" y="1378"/>
                    <a:pt x="1" y="3106"/>
                  </a:cubicBezTo>
                  <a:cubicBezTo>
                    <a:pt x="1" y="4835"/>
                    <a:pt x="1402" y="6212"/>
                    <a:pt x="3130" y="6212"/>
                  </a:cubicBezTo>
                  <a:cubicBezTo>
                    <a:pt x="4835" y="6212"/>
                    <a:pt x="6236" y="4835"/>
                    <a:pt x="6236" y="3106"/>
                  </a:cubicBezTo>
                  <a:cubicBezTo>
                    <a:pt x="6236" y="1378"/>
                    <a:pt x="4835" y="0"/>
                    <a:pt x="3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7913688" y="2423488"/>
              <a:ext cx="19275" cy="38550"/>
            </a:xfrm>
            <a:custGeom>
              <a:avLst/>
              <a:gdLst/>
              <a:ahLst/>
              <a:cxnLst/>
              <a:rect l="l" t="t" r="r" b="b"/>
              <a:pathLst>
                <a:path w="771" h="1542" extrusionOk="0">
                  <a:moveTo>
                    <a:pt x="374" y="0"/>
                  </a:moveTo>
                  <a:cubicBezTo>
                    <a:pt x="164" y="0"/>
                    <a:pt x="0" y="187"/>
                    <a:pt x="0" y="397"/>
                  </a:cubicBezTo>
                  <a:lnTo>
                    <a:pt x="0" y="1144"/>
                  </a:lnTo>
                  <a:cubicBezTo>
                    <a:pt x="0" y="1378"/>
                    <a:pt x="164" y="1541"/>
                    <a:pt x="374" y="1541"/>
                  </a:cubicBezTo>
                  <a:cubicBezTo>
                    <a:pt x="584" y="1541"/>
                    <a:pt x="771" y="1355"/>
                    <a:pt x="771" y="1144"/>
                  </a:cubicBezTo>
                  <a:lnTo>
                    <a:pt x="771" y="397"/>
                  </a:lnTo>
                  <a:cubicBezTo>
                    <a:pt x="771" y="164"/>
                    <a:pt x="584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7966813" y="2423488"/>
              <a:ext cx="19300" cy="38550"/>
            </a:xfrm>
            <a:custGeom>
              <a:avLst/>
              <a:gdLst/>
              <a:ahLst/>
              <a:cxnLst/>
              <a:rect l="l" t="t" r="r" b="b"/>
              <a:pathLst>
                <a:path w="772" h="1542" extrusionOk="0">
                  <a:moveTo>
                    <a:pt x="374" y="0"/>
                  </a:moveTo>
                  <a:cubicBezTo>
                    <a:pt x="164" y="0"/>
                    <a:pt x="0" y="187"/>
                    <a:pt x="0" y="397"/>
                  </a:cubicBezTo>
                  <a:lnTo>
                    <a:pt x="0" y="1144"/>
                  </a:lnTo>
                  <a:cubicBezTo>
                    <a:pt x="0" y="1378"/>
                    <a:pt x="164" y="1541"/>
                    <a:pt x="374" y="1541"/>
                  </a:cubicBezTo>
                  <a:cubicBezTo>
                    <a:pt x="584" y="1541"/>
                    <a:pt x="771" y="1355"/>
                    <a:pt x="771" y="1144"/>
                  </a:cubicBezTo>
                  <a:lnTo>
                    <a:pt x="771" y="397"/>
                  </a:lnTo>
                  <a:cubicBezTo>
                    <a:pt x="771" y="164"/>
                    <a:pt x="584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7897338" y="2470588"/>
              <a:ext cx="104525" cy="33475"/>
            </a:xfrm>
            <a:custGeom>
              <a:avLst/>
              <a:gdLst/>
              <a:ahLst/>
              <a:cxnLst/>
              <a:rect l="l" t="t" r="r" b="b"/>
              <a:pathLst>
                <a:path w="4181" h="1339" extrusionOk="0">
                  <a:moveTo>
                    <a:pt x="213" y="0"/>
                  </a:moveTo>
                  <a:cubicBezTo>
                    <a:pt x="179" y="0"/>
                    <a:pt x="146" y="12"/>
                    <a:pt x="117" y="31"/>
                  </a:cubicBezTo>
                  <a:cubicBezTo>
                    <a:pt x="24" y="78"/>
                    <a:pt x="0" y="195"/>
                    <a:pt x="70" y="265"/>
                  </a:cubicBezTo>
                  <a:cubicBezTo>
                    <a:pt x="538" y="942"/>
                    <a:pt x="1308" y="1339"/>
                    <a:pt x="2126" y="1339"/>
                  </a:cubicBezTo>
                  <a:cubicBezTo>
                    <a:pt x="2920" y="1339"/>
                    <a:pt x="3644" y="989"/>
                    <a:pt x="4134" y="381"/>
                  </a:cubicBezTo>
                  <a:cubicBezTo>
                    <a:pt x="4181" y="288"/>
                    <a:pt x="4181" y="195"/>
                    <a:pt x="4087" y="124"/>
                  </a:cubicBezTo>
                  <a:cubicBezTo>
                    <a:pt x="4058" y="105"/>
                    <a:pt x="4025" y="94"/>
                    <a:pt x="3991" y="94"/>
                  </a:cubicBezTo>
                  <a:cubicBezTo>
                    <a:pt x="3944" y="94"/>
                    <a:pt x="3895" y="116"/>
                    <a:pt x="3854" y="171"/>
                  </a:cubicBezTo>
                  <a:cubicBezTo>
                    <a:pt x="3433" y="708"/>
                    <a:pt x="2803" y="1012"/>
                    <a:pt x="2126" y="1012"/>
                  </a:cubicBezTo>
                  <a:cubicBezTo>
                    <a:pt x="1425" y="1012"/>
                    <a:pt x="748" y="662"/>
                    <a:pt x="351" y="78"/>
                  </a:cubicBezTo>
                  <a:cubicBezTo>
                    <a:pt x="310" y="23"/>
                    <a:pt x="261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936" name="Google Shape;936;p32"/>
          <p:cNvSpPr/>
          <p:nvPr/>
        </p:nvSpPr>
        <p:spPr>
          <a:xfrm>
            <a:off x="1052475" y="888750"/>
            <a:ext cx="1584000" cy="4287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2"/>
          <p:cNvSpPr/>
          <p:nvPr/>
        </p:nvSpPr>
        <p:spPr>
          <a:xfrm>
            <a:off x="2461578" y="890250"/>
            <a:ext cx="1568400" cy="4257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2"/>
          <p:cNvSpPr/>
          <p:nvPr/>
        </p:nvSpPr>
        <p:spPr>
          <a:xfrm>
            <a:off x="3855081" y="890250"/>
            <a:ext cx="1568400" cy="4257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2"/>
          <p:cNvSpPr/>
          <p:nvPr/>
        </p:nvSpPr>
        <p:spPr>
          <a:xfrm>
            <a:off x="5248584" y="890250"/>
            <a:ext cx="1568400" cy="4257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2"/>
          <p:cNvSpPr/>
          <p:nvPr/>
        </p:nvSpPr>
        <p:spPr>
          <a:xfrm>
            <a:off x="6642087" y="890250"/>
            <a:ext cx="1568400" cy="425700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2"/>
          <p:cNvSpPr/>
          <p:nvPr/>
        </p:nvSpPr>
        <p:spPr>
          <a:xfrm rot="5400000">
            <a:off x="425325" y="1518900"/>
            <a:ext cx="828600" cy="42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2"/>
          <p:cNvSpPr/>
          <p:nvPr/>
        </p:nvSpPr>
        <p:spPr>
          <a:xfrm rot="5400000">
            <a:off x="425325" y="2376150"/>
            <a:ext cx="828600" cy="42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2"/>
          <p:cNvSpPr/>
          <p:nvPr/>
        </p:nvSpPr>
        <p:spPr>
          <a:xfrm rot="5400000">
            <a:off x="425325" y="3233400"/>
            <a:ext cx="828600" cy="42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2"/>
          <p:cNvSpPr/>
          <p:nvPr/>
        </p:nvSpPr>
        <p:spPr>
          <a:xfrm rot="5400000">
            <a:off x="425325" y="4090650"/>
            <a:ext cx="828600" cy="42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5" name="Google Shape;945;p32"/>
          <p:cNvCxnSpPr/>
          <p:nvPr/>
        </p:nvCxnSpPr>
        <p:spPr>
          <a:xfrm>
            <a:off x="1052475" y="2160350"/>
            <a:ext cx="70296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Google Shape;946;p32"/>
          <p:cNvCxnSpPr/>
          <p:nvPr/>
        </p:nvCxnSpPr>
        <p:spPr>
          <a:xfrm>
            <a:off x="1052475" y="3017050"/>
            <a:ext cx="70296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7" name="Google Shape;947;p32"/>
          <p:cNvCxnSpPr/>
          <p:nvPr/>
        </p:nvCxnSpPr>
        <p:spPr>
          <a:xfrm>
            <a:off x="1052475" y="3874925"/>
            <a:ext cx="70296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8" name="Google Shape;948;p32"/>
          <p:cNvSpPr txBox="1"/>
          <p:nvPr/>
        </p:nvSpPr>
        <p:spPr>
          <a:xfrm rot="-5400000">
            <a:off x="420050" y="1518300"/>
            <a:ext cx="831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USER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ACTION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9" name="Google Shape;949;p32"/>
          <p:cNvSpPr txBox="1"/>
          <p:nvPr/>
        </p:nvSpPr>
        <p:spPr>
          <a:xfrm rot="-5400000">
            <a:off x="420050" y="2377050"/>
            <a:ext cx="831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EVOLUTION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0" name="Google Shape;950;p32"/>
          <p:cNvSpPr txBox="1"/>
          <p:nvPr/>
        </p:nvSpPr>
        <p:spPr>
          <a:xfrm rot="-5400000">
            <a:off x="420050" y="4091550"/>
            <a:ext cx="831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POSSIBLE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SOLUTION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1" name="Google Shape;951;p32"/>
          <p:cNvSpPr txBox="1"/>
          <p:nvPr/>
        </p:nvSpPr>
        <p:spPr>
          <a:xfrm rot="-5400000">
            <a:off x="420050" y="3235050"/>
            <a:ext cx="831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PAIN 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POINTS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2" name="Google Shape;952;p32"/>
          <p:cNvSpPr txBox="1"/>
          <p:nvPr/>
        </p:nvSpPr>
        <p:spPr>
          <a:xfrm>
            <a:off x="1111075" y="1479550"/>
            <a:ext cx="1354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Mercury is the closest to the Sun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32"/>
          <p:cNvSpPr txBox="1"/>
          <p:nvPr/>
        </p:nvSpPr>
        <p:spPr>
          <a:xfrm>
            <a:off x="2470574" y="3186625"/>
            <a:ext cx="1384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4" name="Google Shape;954;p32"/>
          <p:cNvSpPr txBox="1"/>
          <p:nvPr/>
        </p:nvSpPr>
        <p:spPr>
          <a:xfrm>
            <a:off x="2461565" y="1479550"/>
            <a:ext cx="1354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Pluto is considered a dwarf planet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32"/>
          <p:cNvSpPr txBox="1"/>
          <p:nvPr/>
        </p:nvSpPr>
        <p:spPr>
          <a:xfrm>
            <a:off x="3864075" y="3186625"/>
            <a:ext cx="1384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6" name="Google Shape;956;p32"/>
          <p:cNvSpPr txBox="1"/>
          <p:nvPr/>
        </p:nvSpPr>
        <p:spPr>
          <a:xfrm>
            <a:off x="3855083" y="1478800"/>
            <a:ext cx="1354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Saturn is a gas giant and the ringed one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7" name="Google Shape;957;p32"/>
          <p:cNvSpPr txBox="1"/>
          <p:nvPr/>
        </p:nvSpPr>
        <p:spPr>
          <a:xfrm>
            <a:off x="2470575" y="4044525"/>
            <a:ext cx="1384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8" name="Google Shape;958;p32"/>
          <p:cNvSpPr txBox="1"/>
          <p:nvPr/>
        </p:nvSpPr>
        <p:spPr>
          <a:xfrm>
            <a:off x="5248572" y="1478800"/>
            <a:ext cx="1354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p32"/>
          <p:cNvSpPr txBox="1"/>
          <p:nvPr/>
        </p:nvSpPr>
        <p:spPr>
          <a:xfrm>
            <a:off x="3864075" y="4044500"/>
            <a:ext cx="1384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32"/>
          <p:cNvSpPr txBox="1"/>
          <p:nvPr/>
        </p:nvSpPr>
        <p:spPr>
          <a:xfrm>
            <a:off x="6642079" y="1478800"/>
            <a:ext cx="1354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The Moon is the fifth-largest satellite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32"/>
          <p:cNvSpPr txBox="1"/>
          <p:nvPr/>
        </p:nvSpPr>
        <p:spPr>
          <a:xfrm>
            <a:off x="5257575" y="3186650"/>
            <a:ext cx="1384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Uranus is mostly composed of ices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32"/>
          <p:cNvSpPr txBox="1"/>
          <p:nvPr/>
        </p:nvSpPr>
        <p:spPr>
          <a:xfrm>
            <a:off x="5248572" y="4044500"/>
            <a:ext cx="1354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It’s the second planet from the Sun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32"/>
          <p:cNvSpPr txBox="1"/>
          <p:nvPr/>
        </p:nvSpPr>
        <p:spPr>
          <a:xfrm>
            <a:off x="1047800" y="891150"/>
            <a:ext cx="1422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4" name="Google Shape;964;p32"/>
          <p:cNvSpPr txBox="1"/>
          <p:nvPr/>
        </p:nvSpPr>
        <p:spPr>
          <a:xfrm>
            <a:off x="2475150" y="891150"/>
            <a:ext cx="13845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CONSIDERATION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5" name="Google Shape;965;p32"/>
          <p:cNvSpPr txBox="1"/>
          <p:nvPr/>
        </p:nvSpPr>
        <p:spPr>
          <a:xfrm>
            <a:off x="3859125" y="891150"/>
            <a:ext cx="13845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PURCHASE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6" name="Google Shape;966;p32"/>
          <p:cNvSpPr txBox="1"/>
          <p:nvPr/>
        </p:nvSpPr>
        <p:spPr>
          <a:xfrm>
            <a:off x="5248600" y="891150"/>
            <a:ext cx="13845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ONBOARDING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7" name="Google Shape;967;p32"/>
          <p:cNvSpPr txBox="1"/>
          <p:nvPr/>
        </p:nvSpPr>
        <p:spPr>
          <a:xfrm>
            <a:off x="6642063" y="891150"/>
            <a:ext cx="1422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ADVOCACY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/>
        </p:nvSpPr>
        <p:spPr>
          <a:xfrm>
            <a:off x="576000" y="2622925"/>
            <a:ext cx="2899200" cy="14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 Journey Map</a:t>
            </a:r>
            <a:endParaRPr sz="41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" name="Google Shape;57;p15"/>
          <p:cNvSpPr txBox="1"/>
          <p:nvPr/>
        </p:nvSpPr>
        <p:spPr>
          <a:xfrm>
            <a:off x="575992" y="4030150"/>
            <a:ext cx="32442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Here is where this template begins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8" name="Google Shape;58;p15"/>
          <p:cNvGrpSpPr/>
          <p:nvPr/>
        </p:nvGrpSpPr>
        <p:grpSpPr>
          <a:xfrm>
            <a:off x="1533973" y="109468"/>
            <a:ext cx="8347710" cy="4449594"/>
            <a:chOff x="3814954" y="510801"/>
            <a:chExt cx="7732941" cy="4121903"/>
          </a:xfrm>
        </p:grpSpPr>
        <p:sp>
          <p:nvSpPr>
            <p:cNvPr id="59" name="Google Shape;59;p15"/>
            <p:cNvSpPr/>
            <p:nvPr/>
          </p:nvSpPr>
          <p:spPr>
            <a:xfrm>
              <a:off x="3946089" y="2461849"/>
              <a:ext cx="57983" cy="143663"/>
            </a:xfrm>
            <a:custGeom>
              <a:avLst/>
              <a:gdLst/>
              <a:ahLst/>
              <a:cxnLst/>
              <a:rect l="l" t="t" r="r" b="b"/>
              <a:pathLst>
                <a:path w="2037" h="5047" extrusionOk="0">
                  <a:moveTo>
                    <a:pt x="1003" y="1"/>
                  </a:moveTo>
                  <a:cubicBezTo>
                    <a:pt x="456" y="1"/>
                    <a:pt x="0" y="426"/>
                    <a:pt x="0" y="1004"/>
                  </a:cubicBezTo>
                  <a:lnTo>
                    <a:pt x="0" y="4043"/>
                  </a:lnTo>
                  <a:cubicBezTo>
                    <a:pt x="0" y="4591"/>
                    <a:pt x="456" y="5047"/>
                    <a:pt x="1003" y="5047"/>
                  </a:cubicBezTo>
                  <a:cubicBezTo>
                    <a:pt x="1581" y="5047"/>
                    <a:pt x="2037" y="4591"/>
                    <a:pt x="2037" y="4043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5790734" y="3167867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4"/>
                  </a:lnTo>
                  <a:cubicBezTo>
                    <a:pt x="0" y="7752"/>
                    <a:pt x="456" y="8207"/>
                    <a:pt x="1034" y="8207"/>
                  </a:cubicBezTo>
                  <a:cubicBezTo>
                    <a:pt x="1581" y="8207"/>
                    <a:pt x="2037" y="7752"/>
                    <a:pt x="2037" y="7204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790734" y="2814872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790734" y="2462732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0"/>
                  </a:moveTo>
                  <a:cubicBezTo>
                    <a:pt x="456" y="0"/>
                    <a:pt x="0" y="456"/>
                    <a:pt x="0" y="1003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5790734" y="2109709"/>
              <a:ext cx="57983" cy="234523"/>
            </a:xfrm>
            <a:custGeom>
              <a:avLst/>
              <a:gdLst/>
              <a:ahLst/>
              <a:cxnLst/>
              <a:rect l="l" t="t" r="r" b="b"/>
              <a:pathLst>
                <a:path w="2037" h="8239" extrusionOk="0">
                  <a:moveTo>
                    <a:pt x="1034" y="1"/>
                  </a:moveTo>
                  <a:cubicBezTo>
                    <a:pt x="456" y="1"/>
                    <a:pt x="0" y="457"/>
                    <a:pt x="0" y="1034"/>
                  </a:cubicBezTo>
                  <a:lnTo>
                    <a:pt x="0" y="7205"/>
                  </a:lnTo>
                  <a:cubicBezTo>
                    <a:pt x="0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946089" y="210885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82"/>
                    <a:pt x="456" y="8238"/>
                    <a:pt x="1003" y="8238"/>
                  </a:cubicBezTo>
                  <a:cubicBezTo>
                    <a:pt x="1581" y="8238"/>
                    <a:pt x="2037" y="7782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5790734" y="1757568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5"/>
                  </a:lnTo>
                  <a:cubicBezTo>
                    <a:pt x="0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946089" y="1756714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03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5786408" y="1405257"/>
              <a:ext cx="62310" cy="233812"/>
            </a:xfrm>
            <a:custGeom>
              <a:avLst/>
              <a:gdLst/>
              <a:ahLst/>
              <a:cxnLst/>
              <a:rect l="l" t="t" r="r" b="b"/>
              <a:pathLst>
                <a:path w="2189" h="8214" extrusionOk="0">
                  <a:moveTo>
                    <a:pt x="1059" y="1"/>
                  </a:moveTo>
                  <a:cubicBezTo>
                    <a:pt x="1021" y="1"/>
                    <a:pt x="982" y="3"/>
                    <a:pt x="942" y="7"/>
                  </a:cubicBezTo>
                  <a:cubicBezTo>
                    <a:pt x="395" y="37"/>
                    <a:pt x="0" y="554"/>
                    <a:pt x="30" y="1101"/>
                  </a:cubicBezTo>
                  <a:cubicBezTo>
                    <a:pt x="122" y="1952"/>
                    <a:pt x="152" y="2803"/>
                    <a:pt x="152" y="3654"/>
                  </a:cubicBezTo>
                  <a:lnTo>
                    <a:pt x="152" y="7180"/>
                  </a:lnTo>
                  <a:cubicBezTo>
                    <a:pt x="152" y="7758"/>
                    <a:pt x="608" y="8214"/>
                    <a:pt x="1186" y="8214"/>
                  </a:cubicBezTo>
                  <a:cubicBezTo>
                    <a:pt x="1733" y="8214"/>
                    <a:pt x="2189" y="7758"/>
                    <a:pt x="2189" y="7180"/>
                  </a:cubicBezTo>
                  <a:lnTo>
                    <a:pt x="2189" y="3654"/>
                  </a:lnTo>
                  <a:cubicBezTo>
                    <a:pt x="2189" y="2742"/>
                    <a:pt x="2158" y="1831"/>
                    <a:pt x="2067" y="919"/>
                  </a:cubicBezTo>
                  <a:cubicBezTo>
                    <a:pt x="2010" y="381"/>
                    <a:pt x="1584" y="1"/>
                    <a:pt x="1059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946089" y="1403663"/>
              <a:ext cx="62310" cy="234552"/>
            </a:xfrm>
            <a:custGeom>
              <a:avLst/>
              <a:gdLst/>
              <a:ahLst/>
              <a:cxnLst/>
              <a:rect l="l" t="t" r="r" b="b"/>
              <a:pathLst>
                <a:path w="2189" h="8240" extrusionOk="0">
                  <a:moveTo>
                    <a:pt x="1184" y="0"/>
                  </a:moveTo>
                  <a:cubicBezTo>
                    <a:pt x="635" y="0"/>
                    <a:pt x="181" y="387"/>
                    <a:pt x="122" y="914"/>
                  </a:cubicBezTo>
                  <a:cubicBezTo>
                    <a:pt x="31" y="1856"/>
                    <a:pt x="0" y="2798"/>
                    <a:pt x="0" y="3710"/>
                  </a:cubicBezTo>
                  <a:lnTo>
                    <a:pt x="0" y="7206"/>
                  </a:lnTo>
                  <a:cubicBezTo>
                    <a:pt x="0" y="7783"/>
                    <a:pt x="456" y="8239"/>
                    <a:pt x="1003" y="8239"/>
                  </a:cubicBezTo>
                  <a:cubicBezTo>
                    <a:pt x="1581" y="8239"/>
                    <a:pt x="2037" y="7783"/>
                    <a:pt x="2007" y="7206"/>
                  </a:cubicBezTo>
                  <a:lnTo>
                    <a:pt x="2007" y="3710"/>
                  </a:lnTo>
                  <a:cubicBezTo>
                    <a:pt x="2007" y="2859"/>
                    <a:pt x="2067" y="1978"/>
                    <a:pt x="2159" y="1127"/>
                  </a:cubicBezTo>
                  <a:cubicBezTo>
                    <a:pt x="2189" y="580"/>
                    <a:pt x="1794" y="63"/>
                    <a:pt x="1247" y="2"/>
                  </a:cubicBezTo>
                  <a:cubicBezTo>
                    <a:pt x="1226" y="1"/>
                    <a:pt x="1205" y="0"/>
                    <a:pt x="1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674797" y="1072416"/>
              <a:ext cx="137571" cy="217985"/>
            </a:xfrm>
            <a:custGeom>
              <a:avLst/>
              <a:gdLst/>
              <a:ahLst/>
              <a:cxnLst/>
              <a:rect l="l" t="t" r="r" b="b"/>
              <a:pathLst>
                <a:path w="4833" h="7658" extrusionOk="0">
                  <a:moveTo>
                    <a:pt x="1165" y="1"/>
                  </a:moveTo>
                  <a:cubicBezTo>
                    <a:pt x="993" y="1"/>
                    <a:pt x="821" y="48"/>
                    <a:pt x="669" y="150"/>
                  </a:cubicBezTo>
                  <a:cubicBezTo>
                    <a:pt x="182" y="423"/>
                    <a:pt x="0" y="1031"/>
                    <a:pt x="304" y="1517"/>
                  </a:cubicBezTo>
                  <a:cubicBezTo>
                    <a:pt x="1307" y="3250"/>
                    <a:pt x="2128" y="5074"/>
                    <a:pt x="2736" y="6958"/>
                  </a:cubicBezTo>
                  <a:cubicBezTo>
                    <a:pt x="2888" y="7384"/>
                    <a:pt x="3283" y="7657"/>
                    <a:pt x="3708" y="7657"/>
                  </a:cubicBezTo>
                  <a:cubicBezTo>
                    <a:pt x="3799" y="7657"/>
                    <a:pt x="3921" y="7657"/>
                    <a:pt x="4012" y="7596"/>
                  </a:cubicBezTo>
                  <a:cubicBezTo>
                    <a:pt x="4559" y="7445"/>
                    <a:pt x="4833" y="6867"/>
                    <a:pt x="4681" y="6320"/>
                  </a:cubicBezTo>
                  <a:cubicBezTo>
                    <a:pt x="4012" y="4314"/>
                    <a:pt x="3131" y="2368"/>
                    <a:pt x="2037" y="514"/>
                  </a:cubicBezTo>
                  <a:cubicBezTo>
                    <a:pt x="1854" y="190"/>
                    <a:pt x="1510" y="1"/>
                    <a:pt x="1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982438" y="1071562"/>
              <a:ext cx="137571" cy="217957"/>
            </a:xfrm>
            <a:custGeom>
              <a:avLst/>
              <a:gdLst/>
              <a:ahLst/>
              <a:cxnLst/>
              <a:rect l="l" t="t" r="r" b="b"/>
              <a:pathLst>
                <a:path w="4833" h="7657" extrusionOk="0">
                  <a:moveTo>
                    <a:pt x="3684" y="1"/>
                  </a:moveTo>
                  <a:cubicBezTo>
                    <a:pt x="3337" y="1"/>
                    <a:pt x="2999" y="190"/>
                    <a:pt x="2796" y="514"/>
                  </a:cubicBezTo>
                  <a:cubicBezTo>
                    <a:pt x="1733" y="2368"/>
                    <a:pt x="821" y="4313"/>
                    <a:pt x="182" y="6319"/>
                  </a:cubicBezTo>
                  <a:cubicBezTo>
                    <a:pt x="0" y="6867"/>
                    <a:pt x="274" y="7444"/>
                    <a:pt x="821" y="7596"/>
                  </a:cubicBezTo>
                  <a:cubicBezTo>
                    <a:pt x="912" y="7657"/>
                    <a:pt x="1033" y="7657"/>
                    <a:pt x="1125" y="7657"/>
                  </a:cubicBezTo>
                  <a:cubicBezTo>
                    <a:pt x="1550" y="7657"/>
                    <a:pt x="1945" y="7383"/>
                    <a:pt x="2097" y="6958"/>
                  </a:cubicBezTo>
                  <a:cubicBezTo>
                    <a:pt x="2705" y="5073"/>
                    <a:pt x="3526" y="3250"/>
                    <a:pt x="4559" y="1517"/>
                  </a:cubicBezTo>
                  <a:cubicBezTo>
                    <a:pt x="4833" y="1031"/>
                    <a:pt x="4681" y="423"/>
                    <a:pt x="4195" y="149"/>
                  </a:cubicBezTo>
                  <a:cubicBezTo>
                    <a:pt x="4033" y="48"/>
                    <a:pt x="3857" y="1"/>
                    <a:pt x="3684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441184" y="812246"/>
              <a:ext cx="194701" cy="176198"/>
            </a:xfrm>
            <a:custGeom>
              <a:avLst/>
              <a:gdLst/>
              <a:ahLst/>
              <a:cxnLst/>
              <a:rect l="l" t="t" r="r" b="b"/>
              <a:pathLst>
                <a:path w="6840" h="6190" extrusionOk="0">
                  <a:moveTo>
                    <a:pt x="1152" y="0"/>
                  </a:moveTo>
                  <a:cubicBezTo>
                    <a:pt x="841" y="0"/>
                    <a:pt x="534" y="143"/>
                    <a:pt x="335" y="414"/>
                  </a:cubicBezTo>
                  <a:cubicBezTo>
                    <a:pt x="0" y="840"/>
                    <a:pt x="91" y="1478"/>
                    <a:pt x="547" y="1812"/>
                  </a:cubicBezTo>
                  <a:cubicBezTo>
                    <a:pt x="2158" y="3028"/>
                    <a:pt x="3648" y="4396"/>
                    <a:pt x="4955" y="5855"/>
                  </a:cubicBezTo>
                  <a:cubicBezTo>
                    <a:pt x="5167" y="6068"/>
                    <a:pt x="5441" y="6189"/>
                    <a:pt x="5715" y="6189"/>
                  </a:cubicBezTo>
                  <a:cubicBezTo>
                    <a:pt x="5958" y="6189"/>
                    <a:pt x="6201" y="6098"/>
                    <a:pt x="6414" y="5916"/>
                  </a:cubicBezTo>
                  <a:cubicBezTo>
                    <a:pt x="6809" y="5551"/>
                    <a:pt x="6839" y="4913"/>
                    <a:pt x="6474" y="4487"/>
                  </a:cubicBezTo>
                  <a:cubicBezTo>
                    <a:pt x="5046" y="2937"/>
                    <a:pt x="3465" y="1478"/>
                    <a:pt x="1763" y="201"/>
                  </a:cubicBezTo>
                  <a:cubicBezTo>
                    <a:pt x="1579" y="66"/>
                    <a:pt x="1364" y="0"/>
                    <a:pt x="1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158921" y="811392"/>
              <a:ext cx="195583" cy="176170"/>
            </a:xfrm>
            <a:custGeom>
              <a:avLst/>
              <a:gdLst/>
              <a:ahLst/>
              <a:cxnLst/>
              <a:rect l="l" t="t" r="r" b="b"/>
              <a:pathLst>
                <a:path w="6871" h="6189" extrusionOk="0">
                  <a:moveTo>
                    <a:pt x="5718" y="0"/>
                  </a:moveTo>
                  <a:cubicBezTo>
                    <a:pt x="5506" y="0"/>
                    <a:pt x="5292" y="66"/>
                    <a:pt x="5107" y="201"/>
                  </a:cubicBezTo>
                  <a:cubicBezTo>
                    <a:pt x="3405" y="1478"/>
                    <a:pt x="1794" y="2936"/>
                    <a:pt x="396" y="4487"/>
                  </a:cubicBezTo>
                  <a:cubicBezTo>
                    <a:pt x="1" y="4912"/>
                    <a:pt x="62" y="5551"/>
                    <a:pt x="457" y="5915"/>
                  </a:cubicBezTo>
                  <a:cubicBezTo>
                    <a:pt x="669" y="6098"/>
                    <a:pt x="913" y="6189"/>
                    <a:pt x="1156" y="6189"/>
                  </a:cubicBezTo>
                  <a:cubicBezTo>
                    <a:pt x="1429" y="6189"/>
                    <a:pt x="1703" y="6067"/>
                    <a:pt x="1885" y="5854"/>
                  </a:cubicBezTo>
                  <a:cubicBezTo>
                    <a:pt x="3223" y="4395"/>
                    <a:pt x="4712" y="3028"/>
                    <a:pt x="6323" y="1842"/>
                  </a:cubicBezTo>
                  <a:cubicBezTo>
                    <a:pt x="6779" y="1508"/>
                    <a:pt x="6870" y="870"/>
                    <a:pt x="6536" y="414"/>
                  </a:cubicBezTo>
                  <a:cubicBezTo>
                    <a:pt x="6337" y="142"/>
                    <a:pt x="6030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127101" y="657709"/>
              <a:ext cx="229314" cy="120492"/>
            </a:xfrm>
            <a:custGeom>
              <a:avLst/>
              <a:gdLst/>
              <a:ahLst/>
              <a:cxnLst/>
              <a:rect l="l" t="t" r="r" b="b"/>
              <a:pathLst>
                <a:path w="8056" h="4233" extrusionOk="0">
                  <a:moveTo>
                    <a:pt x="1132" y="1"/>
                  </a:moveTo>
                  <a:cubicBezTo>
                    <a:pt x="683" y="1"/>
                    <a:pt x="280" y="309"/>
                    <a:pt x="153" y="767"/>
                  </a:cubicBezTo>
                  <a:cubicBezTo>
                    <a:pt x="1" y="1284"/>
                    <a:pt x="305" y="1861"/>
                    <a:pt x="852" y="2013"/>
                  </a:cubicBezTo>
                  <a:cubicBezTo>
                    <a:pt x="2797" y="2530"/>
                    <a:pt x="4681" y="3259"/>
                    <a:pt x="6475" y="4141"/>
                  </a:cubicBezTo>
                  <a:cubicBezTo>
                    <a:pt x="6596" y="4202"/>
                    <a:pt x="6748" y="4232"/>
                    <a:pt x="6900" y="4232"/>
                  </a:cubicBezTo>
                  <a:cubicBezTo>
                    <a:pt x="7265" y="4232"/>
                    <a:pt x="7630" y="4019"/>
                    <a:pt x="7812" y="3655"/>
                  </a:cubicBezTo>
                  <a:cubicBezTo>
                    <a:pt x="8055" y="3168"/>
                    <a:pt x="7843" y="2560"/>
                    <a:pt x="7356" y="2317"/>
                  </a:cubicBezTo>
                  <a:cubicBezTo>
                    <a:pt x="5441" y="1375"/>
                    <a:pt x="3435" y="615"/>
                    <a:pt x="1399" y="38"/>
                  </a:cubicBezTo>
                  <a:cubicBezTo>
                    <a:pt x="1309" y="13"/>
                    <a:pt x="1220" y="1"/>
                    <a:pt x="1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439245" y="657709"/>
              <a:ext cx="229314" cy="119610"/>
            </a:xfrm>
            <a:custGeom>
              <a:avLst/>
              <a:gdLst/>
              <a:ahLst/>
              <a:cxnLst/>
              <a:rect l="l" t="t" r="r" b="b"/>
              <a:pathLst>
                <a:path w="8056" h="4202" extrusionOk="0">
                  <a:moveTo>
                    <a:pt x="6926" y="1"/>
                  </a:moveTo>
                  <a:cubicBezTo>
                    <a:pt x="6838" y="1"/>
                    <a:pt x="6748" y="12"/>
                    <a:pt x="6658" y="38"/>
                  </a:cubicBezTo>
                  <a:cubicBezTo>
                    <a:pt x="4621" y="615"/>
                    <a:pt x="2615" y="1375"/>
                    <a:pt x="700" y="2287"/>
                  </a:cubicBezTo>
                  <a:cubicBezTo>
                    <a:pt x="214" y="2530"/>
                    <a:pt x="1" y="3138"/>
                    <a:pt x="244" y="3655"/>
                  </a:cubicBezTo>
                  <a:cubicBezTo>
                    <a:pt x="427" y="4019"/>
                    <a:pt x="761" y="4202"/>
                    <a:pt x="1156" y="4202"/>
                  </a:cubicBezTo>
                  <a:cubicBezTo>
                    <a:pt x="1308" y="4202"/>
                    <a:pt x="1460" y="4171"/>
                    <a:pt x="1582" y="4111"/>
                  </a:cubicBezTo>
                  <a:cubicBezTo>
                    <a:pt x="3375" y="3229"/>
                    <a:pt x="5259" y="2530"/>
                    <a:pt x="7205" y="1983"/>
                  </a:cubicBezTo>
                  <a:cubicBezTo>
                    <a:pt x="7752" y="1831"/>
                    <a:pt x="8056" y="1284"/>
                    <a:pt x="7904" y="737"/>
                  </a:cubicBezTo>
                  <a:cubicBezTo>
                    <a:pt x="7777" y="305"/>
                    <a:pt x="7374" y="1"/>
                    <a:pt x="6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780142" y="622868"/>
              <a:ext cx="236231" cy="61883"/>
            </a:xfrm>
            <a:custGeom>
              <a:avLst/>
              <a:gdLst/>
              <a:ahLst/>
              <a:cxnLst/>
              <a:rect l="l" t="t" r="r" b="b"/>
              <a:pathLst>
                <a:path w="8299" h="2174" extrusionOk="0">
                  <a:moveTo>
                    <a:pt x="4146" y="0"/>
                  </a:moveTo>
                  <a:cubicBezTo>
                    <a:pt x="3078" y="0"/>
                    <a:pt x="2007" y="46"/>
                    <a:pt x="943" y="137"/>
                  </a:cubicBezTo>
                  <a:cubicBezTo>
                    <a:pt x="396" y="167"/>
                    <a:pt x="1" y="684"/>
                    <a:pt x="31" y="1231"/>
                  </a:cubicBezTo>
                  <a:cubicBezTo>
                    <a:pt x="88" y="1743"/>
                    <a:pt x="518" y="2149"/>
                    <a:pt x="1021" y="2149"/>
                  </a:cubicBezTo>
                  <a:cubicBezTo>
                    <a:pt x="1056" y="2149"/>
                    <a:pt x="1090" y="2147"/>
                    <a:pt x="1126" y="2143"/>
                  </a:cubicBezTo>
                  <a:cubicBezTo>
                    <a:pt x="2129" y="2067"/>
                    <a:pt x="3139" y="2029"/>
                    <a:pt x="4146" y="2029"/>
                  </a:cubicBezTo>
                  <a:cubicBezTo>
                    <a:pt x="5153" y="2029"/>
                    <a:pt x="6156" y="2067"/>
                    <a:pt x="7144" y="2143"/>
                  </a:cubicBezTo>
                  <a:cubicBezTo>
                    <a:pt x="7174" y="2173"/>
                    <a:pt x="7205" y="2173"/>
                    <a:pt x="7235" y="2173"/>
                  </a:cubicBezTo>
                  <a:cubicBezTo>
                    <a:pt x="7752" y="2173"/>
                    <a:pt x="8177" y="1778"/>
                    <a:pt x="8238" y="1231"/>
                  </a:cubicBezTo>
                  <a:cubicBezTo>
                    <a:pt x="8299" y="684"/>
                    <a:pt x="7873" y="198"/>
                    <a:pt x="7326" y="137"/>
                  </a:cubicBezTo>
                  <a:cubicBezTo>
                    <a:pt x="6278" y="46"/>
                    <a:pt x="5214" y="0"/>
                    <a:pt x="4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637942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7" y="5076"/>
                    <a:pt x="100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635177" y="4461203"/>
              <a:ext cx="236231" cy="62481"/>
            </a:xfrm>
            <a:custGeom>
              <a:avLst/>
              <a:gdLst/>
              <a:ahLst/>
              <a:cxnLst/>
              <a:rect l="l" t="t" r="r" b="b"/>
              <a:pathLst>
                <a:path w="8299" h="2195" extrusionOk="0">
                  <a:moveTo>
                    <a:pt x="7223" y="0"/>
                  </a:moveTo>
                  <a:cubicBezTo>
                    <a:pt x="7186" y="0"/>
                    <a:pt x="7150" y="2"/>
                    <a:pt x="7113" y="6"/>
                  </a:cubicBezTo>
                  <a:cubicBezTo>
                    <a:pt x="5991" y="110"/>
                    <a:pt x="4860" y="164"/>
                    <a:pt x="3724" y="164"/>
                  </a:cubicBezTo>
                  <a:cubicBezTo>
                    <a:pt x="2859" y="164"/>
                    <a:pt x="1992" y="133"/>
                    <a:pt x="1125" y="67"/>
                  </a:cubicBezTo>
                  <a:cubicBezTo>
                    <a:pt x="1090" y="63"/>
                    <a:pt x="1055" y="61"/>
                    <a:pt x="1021" y="61"/>
                  </a:cubicBezTo>
                  <a:cubicBezTo>
                    <a:pt x="517" y="61"/>
                    <a:pt x="88" y="467"/>
                    <a:pt x="31" y="979"/>
                  </a:cubicBezTo>
                  <a:cubicBezTo>
                    <a:pt x="0" y="1556"/>
                    <a:pt x="395" y="2043"/>
                    <a:pt x="973" y="2073"/>
                  </a:cubicBezTo>
                  <a:cubicBezTo>
                    <a:pt x="1915" y="2164"/>
                    <a:pt x="2888" y="2195"/>
                    <a:pt x="3830" y="2195"/>
                  </a:cubicBezTo>
                  <a:cubicBezTo>
                    <a:pt x="4985" y="2195"/>
                    <a:pt x="6171" y="2134"/>
                    <a:pt x="7326" y="2043"/>
                  </a:cubicBezTo>
                  <a:cubicBezTo>
                    <a:pt x="7873" y="1982"/>
                    <a:pt x="8298" y="1465"/>
                    <a:pt x="8238" y="918"/>
                  </a:cubicBezTo>
                  <a:cubicBezTo>
                    <a:pt x="8181" y="406"/>
                    <a:pt x="7751" y="0"/>
                    <a:pt x="7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294280" y="4372819"/>
              <a:ext cx="229314" cy="117987"/>
            </a:xfrm>
            <a:custGeom>
              <a:avLst/>
              <a:gdLst/>
              <a:ahLst/>
              <a:cxnLst/>
              <a:rect l="l" t="t" r="r" b="b"/>
              <a:pathLst>
                <a:path w="8056" h="4145" extrusionOk="0">
                  <a:moveTo>
                    <a:pt x="1150" y="1"/>
                  </a:moveTo>
                  <a:cubicBezTo>
                    <a:pt x="780" y="1"/>
                    <a:pt x="418" y="209"/>
                    <a:pt x="244" y="558"/>
                  </a:cubicBezTo>
                  <a:cubicBezTo>
                    <a:pt x="0" y="1075"/>
                    <a:pt x="213" y="1682"/>
                    <a:pt x="699" y="1926"/>
                  </a:cubicBezTo>
                  <a:cubicBezTo>
                    <a:pt x="2614" y="2838"/>
                    <a:pt x="4621" y="3567"/>
                    <a:pt x="6687" y="4114"/>
                  </a:cubicBezTo>
                  <a:cubicBezTo>
                    <a:pt x="6779" y="4145"/>
                    <a:pt x="6870" y="4145"/>
                    <a:pt x="6931" y="4145"/>
                  </a:cubicBezTo>
                  <a:cubicBezTo>
                    <a:pt x="7387" y="4145"/>
                    <a:pt x="7812" y="3841"/>
                    <a:pt x="7934" y="3385"/>
                  </a:cubicBezTo>
                  <a:cubicBezTo>
                    <a:pt x="8055" y="2838"/>
                    <a:pt x="7751" y="2290"/>
                    <a:pt x="7204" y="2138"/>
                  </a:cubicBezTo>
                  <a:cubicBezTo>
                    <a:pt x="5259" y="1652"/>
                    <a:pt x="3374" y="953"/>
                    <a:pt x="1581" y="102"/>
                  </a:cubicBezTo>
                  <a:cubicBezTo>
                    <a:pt x="1443" y="33"/>
                    <a:pt x="1296" y="1"/>
                    <a:pt x="1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981255" y="4365048"/>
              <a:ext cx="228460" cy="121432"/>
            </a:xfrm>
            <a:custGeom>
              <a:avLst/>
              <a:gdLst/>
              <a:ahLst/>
              <a:cxnLst/>
              <a:rect l="l" t="t" r="r" b="b"/>
              <a:pathLst>
                <a:path w="8026" h="4266" extrusionOk="0">
                  <a:moveTo>
                    <a:pt x="6864" y="0"/>
                  </a:moveTo>
                  <a:cubicBezTo>
                    <a:pt x="6713" y="0"/>
                    <a:pt x="6560" y="33"/>
                    <a:pt x="6414" y="101"/>
                  </a:cubicBezTo>
                  <a:cubicBezTo>
                    <a:pt x="4651" y="983"/>
                    <a:pt x="2767" y="1712"/>
                    <a:pt x="852" y="2259"/>
                  </a:cubicBezTo>
                  <a:cubicBezTo>
                    <a:pt x="305" y="2411"/>
                    <a:pt x="1" y="2989"/>
                    <a:pt x="153" y="3536"/>
                  </a:cubicBezTo>
                  <a:cubicBezTo>
                    <a:pt x="274" y="3962"/>
                    <a:pt x="700" y="4266"/>
                    <a:pt x="1125" y="4266"/>
                  </a:cubicBezTo>
                  <a:cubicBezTo>
                    <a:pt x="1216" y="4266"/>
                    <a:pt x="1308" y="4235"/>
                    <a:pt x="1399" y="4235"/>
                  </a:cubicBezTo>
                  <a:cubicBezTo>
                    <a:pt x="3435" y="3627"/>
                    <a:pt x="5441" y="2867"/>
                    <a:pt x="7326" y="1925"/>
                  </a:cubicBezTo>
                  <a:cubicBezTo>
                    <a:pt x="7843" y="1682"/>
                    <a:pt x="8025" y="1074"/>
                    <a:pt x="7782" y="557"/>
                  </a:cubicBezTo>
                  <a:cubicBezTo>
                    <a:pt x="7607" y="208"/>
                    <a:pt x="7245" y="0"/>
                    <a:pt x="686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013075" y="4165651"/>
              <a:ext cx="195583" cy="174604"/>
            </a:xfrm>
            <a:custGeom>
              <a:avLst/>
              <a:gdLst/>
              <a:ahLst/>
              <a:cxnLst/>
              <a:rect l="l" t="t" r="r" b="b"/>
              <a:pathLst>
                <a:path w="6871" h="6134" extrusionOk="0">
                  <a:moveTo>
                    <a:pt x="1134" y="1"/>
                  </a:moveTo>
                  <a:cubicBezTo>
                    <a:pt x="885" y="1"/>
                    <a:pt x="631" y="92"/>
                    <a:pt x="426" y="267"/>
                  </a:cubicBezTo>
                  <a:cubicBezTo>
                    <a:pt x="31" y="662"/>
                    <a:pt x="1" y="1301"/>
                    <a:pt x="366" y="1696"/>
                  </a:cubicBezTo>
                  <a:cubicBezTo>
                    <a:pt x="1794" y="3246"/>
                    <a:pt x="3405" y="4675"/>
                    <a:pt x="5138" y="5951"/>
                  </a:cubicBezTo>
                  <a:cubicBezTo>
                    <a:pt x="5320" y="6073"/>
                    <a:pt x="5502" y="6134"/>
                    <a:pt x="5715" y="6134"/>
                  </a:cubicBezTo>
                  <a:cubicBezTo>
                    <a:pt x="6050" y="6134"/>
                    <a:pt x="6353" y="5982"/>
                    <a:pt x="6536" y="5708"/>
                  </a:cubicBezTo>
                  <a:cubicBezTo>
                    <a:pt x="6870" y="5252"/>
                    <a:pt x="6779" y="4644"/>
                    <a:pt x="6323" y="4310"/>
                  </a:cubicBezTo>
                  <a:cubicBezTo>
                    <a:pt x="4712" y="3125"/>
                    <a:pt x="3192" y="1787"/>
                    <a:pt x="1855" y="328"/>
                  </a:cubicBezTo>
                  <a:cubicBezTo>
                    <a:pt x="1665" y="107"/>
                    <a:pt x="1402" y="1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293601" y="4153069"/>
              <a:ext cx="193847" cy="176796"/>
            </a:xfrm>
            <a:custGeom>
              <a:avLst/>
              <a:gdLst/>
              <a:ahLst/>
              <a:cxnLst/>
              <a:rect l="l" t="t" r="r" b="b"/>
              <a:pathLst>
                <a:path w="6810" h="6211" extrusionOk="0">
                  <a:moveTo>
                    <a:pt x="5676" y="1"/>
                  </a:moveTo>
                  <a:cubicBezTo>
                    <a:pt x="5397" y="1"/>
                    <a:pt x="5121" y="115"/>
                    <a:pt x="4925" y="345"/>
                  </a:cubicBezTo>
                  <a:cubicBezTo>
                    <a:pt x="3617" y="1834"/>
                    <a:pt x="2128" y="3202"/>
                    <a:pt x="548" y="4418"/>
                  </a:cubicBezTo>
                  <a:cubicBezTo>
                    <a:pt x="92" y="4752"/>
                    <a:pt x="0" y="5390"/>
                    <a:pt x="335" y="5816"/>
                  </a:cubicBezTo>
                  <a:cubicBezTo>
                    <a:pt x="548" y="6089"/>
                    <a:pt x="851" y="6211"/>
                    <a:pt x="1155" y="6211"/>
                  </a:cubicBezTo>
                  <a:cubicBezTo>
                    <a:pt x="1368" y="6211"/>
                    <a:pt x="1581" y="6150"/>
                    <a:pt x="1763" y="6029"/>
                  </a:cubicBezTo>
                  <a:cubicBezTo>
                    <a:pt x="3466" y="4722"/>
                    <a:pt x="5046" y="3263"/>
                    <a:pt x="6444" y="1682"/>
                  </a:cubicBezTo>
                  <a:cubicBezTo>
                    <a:pt x="6809" y="1287"/>
                    <a:pt x="6779" y="649"/>
                    <a:pt x="6353" y="253"/>
                  </a:cubicBezTo>
                  <a:cubicBezTo>
                    <a:pt x="6157" y="85"/>
                    <a:pt x="5915" y="1"/>
                    <a:pt x="5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832265" y="3866227"/>
              <a:ext cx="140190" cy="217074"/>
            </a:xfrm>
            <a:custGeom>
              <a:avLst/>
              <a:gdLst/>
              <a:ahLst/>
              <a:cxnLst/>
              <a:rect l="l" t="t" r="r" b="b"/>
              <a:pathLst>
                <a:path w="4925" h="7626" extrusionOk="0">
                  <a:moveTo>
                    <a:pt x="1148" y="0"/>
                  </a:moveTo>
                  <a:cubicBezTo>
                    <a:pt x="1039" y="0"/>
                    <a:pt x="929" y="19"/>
                    <a:pt x="821" y="57"/>
                  </a:cubicBezTo>
                  <a:cubicBezTo>
                    <a:pt x="304" y="239"/>
                    <a:pt x="0" y="817"/>
                    <a:pt x="182" y="1364"/>
                  </a:cubicBezTo>
                  <a:cubicBezTo>
                    <a:pt x="882" y="3339"/>
                    <a:pt x="1793" y="5285"/>
                    <a:pt x="2888" y="7139"/>
                  </a:cubicBezTo>
                  <a:cubicBezTo>
                    <a:pt x="3070" y="7443"/>
                    <a:pt x="3404" y="7625"/>
                    <a:pt x="3769" y="7625"/>
                  </a:cubicBezTo>
                  <a:cubicBezTo>
                    <a:pt x="3951" y="7625"/>
                    <a:pt x="4103" y="7564"/>
                    <a:pt x="4286" y="7473"/>
                  </a:cubicBezTo>
                  <a:cubicBezTo>
                    <a:pt x="4772" y="7200"/>
                    <a:pt x="4924" y="6561"/>
                    <a:pt x="4620" y="6075"/>
                  </a:cubicBezTo>
                  <a:cubicBezTo>
                    <a:pt x="3587" y="4373"/>
                    <a:pt x="2736" y="2549"/>
                    <a:pt x="2097" y="695"/>
                  </a:cubicBezTo>
                  <a:cubicBezTo>
                    <a:pt x="1953" y="262"/>
                    <a:pt x="1561" y="0"/>
                    <a:pt x="1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525477" y="3850201"/>
              <a:ext cx="135863" cy="218383"/>
            </a:xfrm>
            <a:custGeom>
              <a:avLst/>
              <a:gdLst/>
              <a:ahLst/>
              <a:cxnLst/>
              <a:rect l="l" t="t" r="r" b="b"/>
              <a:pathLst>
                <a:path w="4773" h="7672" extrusionOk="0">
                  <a:moveTo>
                    <a:pt x="3651" y="1"/>
                  </a:moveTo>
                  <a:cubicBezTo>
                    <a:pt x="3215" y="1"/>
                    <a:pt x="2824" y="265"/>
                    <a:pt x="2675" y="711"/>
                  </a:cubicBezTo>
                  <a:cubicBezTo>
                    <a:pt x="2067" y="2595"/>
                    <a:pt x="1277" y="4419"/>
                    <a:pt x="274" y="6152"/>
                  </a:cubicBezTo>
                  <a:cubicBezTo>
                    <a:pt x="0" y="6638"/>
                    <a:pt x="152" y="7246"/>
                    <a:pt x="639" y="7550"/>
                  </a:cubicBezTo>
                  <a:cubicBezTo>
                    <a:pt x="791" y="7641"/>
                    <a:pt x="973" y="7671"/>
                    <a:pt x="1155" y="7671"/>
                  </a:cubicBezTo>
                  <a:cubicBezTo>
                    <a:pt x="1490" y="7671"/>
                    <a:pt x="1824" y="7489"/>
                    <a:pt x="2037" y="7155"/>
                  </a:cubicBezTo>
                  <a:cubicBezTo>
                    <a:pt x="3101" y="5301"/>
                    <a:pt x="3952" y="3325"/>
                    <a:pt x="4621" y="1319"/>
                  </a:cubicBezTo>
                  <a:cubicBezTo>
                    <a:pt x="4773" y="802"/>
                    <a:pt x="4469" y="225"/>
                    <a:pt x="3952" y="42"/>
                  </a:cubicBezTo>
                  <a:cubicBezTo>
                    <a:pt x="3851" y="14"/>
                    <a:pt x="3750" y="1"/>
                    <a:pt x="3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633615" y="3502701"/>
              <a:ext cx="62338" cy="233641"/>
            </a:xfrm>
            <a:custGeom>
              <a:avLst/>
              <a:gdLst/>
              <a:ahLst/>
              <a:cxnLst/>
              <a:rect l="l" t="t" r="r" b="b"/>
              <a:pathLst>
                <a:path w="2190" h="8208" extrusionOk="0">
                  <a:moveTo>
                    <a:pt x="1156" y="1"/>
                  </a:moveTo>
                  <a:cubicBezTo>
                    <a:pt x="609" y="1"/>
                    <a:pt x="153" y="457"/>
                    <a:pt x="153" y="1004"/>
                  </a:cubicBezTo>
                  <a:lnTo>
                    <a:pt x="153" y="4712"/>
                  </a:lnTo>
                  <a:cubicBezTo>
                    <a:pt x="153" y="5502"/>
                    <a:pt x="122" y="6293"/>
                    <a:pt x="62" y="7083"/>
                  </a:cubicBezTo>
                  <a:cubicBezTo>
                    <a:pt x="1" y="7660"/>
                    <a:pt x="396" y="8147"/>
                    <a:pt x="974" y="8208"/>
                  </a:cubicBezTo>
                  <a:lnTo>
                    <a:pt x="1065" y="8208"/>
                  </a:lnTo>
                  <a:cubicBezTo>
                    <a:pt x="1581" y="8208"/>
                    <a:pt x="2037" y="7812"/>
                    <a:pt x="2068" y="7265"/>
                  </a:cubicBezTo>
                  <a:cubicBezTo>
                    <a:pt x="2129" y="6414"/>
                    <a:pt x="2189" y="5563"/>
                    <a:pt x="2189" y="4712"/>
                  </a:cubicBezTo>
                  <a:lnTo>
                    <a:pt x="2189" y="1004"/>
                  </a:lnTo>
                  <a:cubicBezTo>
                    <a:pt x="2189" y="457"/>
                    <a:pt x="1733" y="1"/>
                    <a:pt x="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637942" y="315056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7" y="8208"/>
                    <a:pt x="100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637942" y="279842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7" y="8208"/>
                    <a:pt x="100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637942" y="2447162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17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17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637942" y="209502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637942" y="174288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81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639679" y="1394013"/>
              <a:ext cx="64046" cy="144688"/>
            </a:xfrm>
            <a:custGeom>
              <a:avLst/>
              <a:gdLst/>
              <a:ahLst/>
              <a:cxnLst/>
              <a:rect l="l" t="t" r="r" b="b"/>
              <a:pathLst>
                <a:path w="2250" h="5083" extrusionOk="0">
                  <a:moveTo>
                    <a:pt x="1191" y="1"/>
                  </a:moveTo>
                  <a:cubicBezTo>
                    <a:pt x="666" y="1"/>
                    <a:pt x="240" y="380"/>
                    <a:pt x="183" y="919"/>
                  </a:cubicBezTo>
                  <a:cubicBezTo>
                    <a:pt x="61" y="1952"/>
                    <a:pt x="1" y="3016"/>
                    <a:pt x="1" y="4049"/>
                  </a:cubicBezTo>
                  <a:cubicBezTo>
                    <a:pt x="1" y="4627"/>
                    <a:pt x="457" y="5083"/>
                    <a:pt x="1034" y="5083"/>
                  </a:cubicBezTo>
                  <a:cubicBezTo>
                    <a:pt x="1581" y="5083"/>
                    <a:pt x="2037" y="4627"/>
                    <a:pt x="2037" y="4049"/>
                  </a:cubicBezTo>
                  <a:cubicBezTo>
                    <a:pt x="2037" y="3077"/>
                    <a:pt x="2098" y="2104"/>
                    <a:pt x="2189" y="1131"/>
                  </a:cubicBezTo>
                  <a:cubicBezTo>
                    <a:pt x="2250" y="584"/>
                    <a:pt x="1855" y="68"/>
                    <a:pt x="1308" y="7"/>
                  </a:cubicBezTo>
                  <a:cubicBezTo>
                    <a:pt x="1268" y="3"/>
                    <a:pt x="1230" y="1"/>
                    <a:pt x="1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678619" y="1065470"/>
              <a:ext cx="139336" cy="216277"/>
            </a:xfrm>
            <a:custGeom>
              <a:avLst/>
              <a:gdLst/>
              <a:ahLst/>
              <a:cxnLst/>
              <a:rect l="l" t="t" r="r" b="b"/>
              <a:pathLst>
                <a:path w="4895" h="7598" extrusionOk="0">
                  <a:moveTo>
                    <a:pt x="3738" y="1"/>
                  </a:moveTo>
                  <a:cubicBezTo>
                    <a:pt x="3394" y="1"/>
                    <a:pt x="3059" y="183"/>
                    <a:pt x="2858" y="485"/>
                  </a:cubicBezTo>
                  <a:cubicBezTo>
                    <a:pt x="1763" y="2339"/>
                    <a:pt x="852" y="4254"/>
                    <a:pt x="183" y="6260"/>
                  </a:cubicBezTo>
                  <a:cubicBezTo>
                    <a:pt x="0" y="6777"/>
                    <a:pt x="304" y="7354"/>
                    <a:pt x="821" y="7537"/>
                  </a:cubicBezTo>
                  <a:cubicBezTo>
                    <a:pt x="943" y="7567"/>
                    <a:pt x="1034" y="7597"/>
                    <a:pt x="1156" y="7597"/>
                  </a:cubicBezTo>
                  <a:cubicBezTo>
                    <a:pt x="1581" y="7597"/>
                    <a:pt x="1976" y="7324"/>
                    <a:pt x="2098" y="6898"/>
                  </a:cubicBezTo>
                  <a:cubicBezTo>
                    <a:pt x="2736" y="5044"/>
                    <a:pt x="3587" y="3251"/>
                    <a:pt x="4590" y="1549"/>
                  </a:cubicBezTo>
                  <a:cubicBezTo>
                    <a:pt x="4894" y="1062"/>
                    <a:pt x="4742" y="424"/>
                    <a:pt x="4256" y="150"/>
                  </a:cubicBezTo>
                  <a:cubicBezTo>
                    <a:pt x="4092" y="48"/>
                    <a:pt x="3914" y="1"/>
                    <a:pt x="3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364914" y="1065015"/>
              <a:ext cx="139336" cy="215850"/>
            </a:xfrm>
            <a:custGeom>
              <a:avLst/>
              <a:gdLst/>
              <a:ahLst/>
              <a:cxnLst/>
              <a:rect l="l" t="t" r="r" b="b"/>
              <a:pathLst>
                <a:path w="4895" h="7583" extrusionOk="0">
                  <a:moveTo>
                    <a:pt x="1150" y="1"/>
                  </a:moveTo>
                  <a:cubicBezTo>
                    <a:pt x="977" y="1"/>
                    <a:pt x="801" y="45"/>
                    <a:pt x="639" y="136"/>
                  </a:cubicBezTo>
                  <a:cubicBezTo>
                    <a:pt x="153" y="440"/>
                    <a:pt x="1" y="1048"/>
                    <a:pt x="274" y="1534"/>
                  </a:cubicBezTo>
                  <a:cubicBezTo>
                    <a:pt x="1308" y="3236"/>
                    <a:pt x="2159" y="5060"/>
                    <a:pt x="2767" y="6884"/>
                  </a:cubicBezTo>
                  <a:cubicBezTo>
                    <a:pt x="2919" y="7309"/>
                    <a:pt x="3314" y="7583"/>
                    <a:pt x="3739" y="7583"/>
                  </a:cubicBezTo>
                  <a:cubicBezTo>
                    <a:pt x="3861" y="7583"/>
                    <a:pt x="3952" y="7583"/>
                    <a:pt x="4074" y="7522"/>
                  </a:cubicBezTo>
                  <a:cubicBezTo>
                    <a:pt x="4590" y="7340"/>
                    <a:pt x="4894" y="6793"/>
                    <a:pt x="4712" y="6246"/>
                  </a:cubicBezTo>
                  <a:cubicBezTo>
                    <a:pt x="4013" y="4270"/>
                    <a:pt x="3131" y="2324"/>
                    <a:pt x="2037" y="501"/>
                  </a:cubicBezTo>
                  <a:cubicBezTo>
                    <a:pt x="1835" y="177"/>
                    <a:pt x="1497" y="1"/>
                    <a:pt x="1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856866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5693" y="1"/>
                  </a:moveTo>
                  <a:cubicBezTo>
                    <a:pt x="5486" y="1"/>
                    <a:pt x="5279" y="66"/>
                    <a:pt x="5106" y="202"/>
                  </a:cubicBezTo>
                  <a:cubicBezTo>
                    <a:pt x="3374" y="1478"/>
                    <a:pt x="1793" y="2907"/>
                    <a:pt x="395" y="4427"/>
                  </a:cubicBezTo>
                  <a:cubicBezTo>
                    <a:pt x="0" y="4852"/>
                    <a:pt x="30" y="5491"/>
                    <a:pt x="456" y="5886"/>
                  </a:cubicBezTo>
                  <a:cubicBezTo>
                    <a:pt x="638" y="6038"/>
                    <a:pt x="881" y="6129"/>
                    <a:pt x="1125" y="6129"/>
                  </a:cubicBezTo>
                  <a:cubicBezTo>
                    <a:pt x="1398" y="6129"/>
                    <a:pt x="1672" y="6038"/>
                    <a:pt x="1885" y="5825"/>
                  </a:cubicBezTo>
                  <a:cubicBezTo>
                    <a:pt x="3222" y="4366"/>
                    <a:pt x="4681" y="3028"/>
                    <a:pt x="6292" y="1843"/>
                  </a:cubicBezTo>
                  <a:cubicBezTo>
                    <a:pt x="6748" y="1509"/>
                    <a:pt x="6839" y="870"/>
                    <a:pt x="6505" y="414"/>
                  </a:cubicBezTo>
                  <a:cubicBezTo>
                    <a:pt x="6306" y="143"/>
                    <a:pt x="5999" y="1"/>
                    <a:pt x="5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9130448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1153" y="1"/>
                  </a:moveTo>
                  <a:cubicBezTo>
                    <a:pt x="841" y="1"/>
                    <a:pt x="534" y="143"/>
                    <a:pt x="335" y="414"/>
                  </a:cubicBezTo>
                  <a:cubicBezTo>
                    <a:pt x="0" y="870"/>
                    <a:pt x="92" y="1478"/>
                    <a:pt x="548" y="1813"/>
                  </a:cubicBezTo>
                  <a:cubicBezTo>
                    <a:pt x="2159" y="2998"/>
                    <a:pt x="3648" y="4336"/>
                    <a:pt x="4955" y="5794"/>
                  </a:cubicBezTo>
                  <a:cubicBezTo>
                    <a:pt x="5168" y="6007"/>
                    <a:pt x="5441" y="6129"/>
                    <a:pt x="5715" y="6129"/>
                  </a:cubicBezTo>
                  <a:cubicBezTo>
                    <a:pt x="5958" y="6129"/>
                    <a:pt x="6201" y="6038"/>
                    <a:pt x="6414" y="5855"/>
                  </a:cubicBezTo>
                  <a:cubicBezTo>
                    <a:pt x="6809" y="5460"/>
                    <a:pt x="6840" y="4822"/>
                    <a:pt x="6475" y="4427"/>
                  </a:cubicBezTo>
                  <a:cubicBezTo>
                    <a:pt x="5046" y="2877"/>
                    <a:pt x="3466" y="1448"/>
                    <a:pt x="1763" y="202"/>
                  </a:cubicBezTo>
                  <a:cubicBezTo>
                    <a:pt x="1579" y="66"/>
                    <a:pt x="1365" y="1"/>
                    <a:pt x="1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135453" y="657652"/>
              <a:ext cx="228432" cy="118813"/>
            </a:xfrm>
            <a:custGeom>
              <a:avLst/>
              <a:gdLst/>
              <a:ahLst/>
              <a:cxnLst/>
              <a:rect l="l" t="t" r="r" b="b"/>
              <a:pathLst>
                <a:path w="8025" h="4174" extrusionOk="0">
                  <a:moveTo>
                    <a:pt x="6910" y="0"/>
                  </a:moveTo>
                  <a:cubicBezTo>
                    <a:pt x="6817" y="0"/>
                    <a:pt x="6722" y="13"/>
                    <a:pt x="6627" y="40"/>
                  </a:cubicBezTo>
                  <a:cubicBezTo>
                    <a:pt x="4590" y="587"/>
                    <a:pt x="2614" y="1347"/>
                    <a:pt x="730" y="2258"/>
                  </a:cubicBezTo>
                  <a:cubicBezTo>
                    <a:pt x="213" y="2502"/>
                    <a:pt x="0" y="3109"/>
                    <a:pt x="244" y="3596"/>
                  </a:cubicBezTo>
                  <a:cubicBezTo>
                    <a:pt x="426" y="3961"/>
                    <a:pt x="791" y="4173"/>
                    <a:pt x="1155" y="4173"/>
                  </a:cubicBezTo>
                  <a:cubicBezTo>
                    <a:pt x="1307" y="4173"/>
                    <a:pt x="1459" y="4143"/>
                    <a:pt x="1581" y="4082"/>
                  </a:cubicBezTo>
                  <a:cubicBezTo>
                    <a:pt x="3374" y="3201"/>
                    <a:pt x="5259" y="2502"/>
                    <a:pt x="7174" y="1985"/>
                  </a:cubicBezTo>
                  <a:cubicBezTo>
                    <a:pt x="7721" y="1833"/>
                    <a:pt x="8025" y="1286"/>
                    <a:pt x="7873" y="739"/>
                  </a:cubicBezTo>
                  <a:cubicBezTo>
                    <a:pt x="7747" y="287"/>
                    <a:pt x="7352" y="0"/>
                    <a:pt x="6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818101" y="656855"/>
              <a:ext cx="228460" cy="119610"/>
            </a:xfrm>
            <a:custGeom>
              <a:avLst/>
              <a:gdLst/>
              <a:ahLst/>
              <a:cxnLst/>
              <a:rect l="l" t="t" r="r" b="b"/>
              <a:pathLst>
                <a:path w="8026" h="4202" extrusionOk="0">
                  <a:moveTo>
                    <a:pt x="1132" y="0"/>
                  </a:moveTo>
                  <a:cubicBezTo>
                    <a:pt x="683" y="0"/>
                    <a:pt x="280" y="309"/>
                    <a:pt x="153" y="767"/>
                  </a:cubicBezTo>
                  <a:cubicBezTo>
                    <a:pt x="1" y="1283"/>
                    <a:pt x="305" y="1861"/>
                    <a:pt x="852" y="2013"/>
                  </a:cubicBezTo>
                  <a:cubicBezTo>
                    <a:pt x="2767" y="2530"/>
                    <a:pt x="4651" y="3229"/>
                    <a:pt x="6445" y="4080"/>
                  </a:cubicBezTo>
                  <a:cubicBezTo>
                    <a:pt x="6566" y="4171"/>
                    <a:pt x="6718" y="4201"/>
                    <a:pt x="6870" y="4201"/>
                  </a:cubicBezTo>
                  <a:cubicBezTo>
                    <a:pt x="7265" y="4201"/>
                    <a:pt x="7600" y="3989"/>
                    <a:pt x="7782" y="3624"/>
                  </a:cubicBezTo>
                  <a:cubicBezTo>
                    <a:pt x="8025" y="3107"/>
                    <a:pt x="7812" y="2499"/>
                    <a:pt x="7296" y="2256"/>
                  </a:cubicBezTo>
                  <a:cubicBezTo>
                    <a:pt x="5411" y="1344"/>
                    <a:pt x="3435" y="615"/>
                    <a:pt x="1399" y="37"/>
                  </a:cubicBezTo>
                  <a:cubicBezTo>
                    <a:pt x="1309" y="12"/>
                    <a:pt x="1220" y="0"/>
                    <a:pt x="1132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473760" y="622868"/>
              <a:ext cx="234495" cy="61171"/>
            </a:xfrm>
            <a:custGeom>
              <a:avLst/>
              <a:gdLst/>
              <a:ahLst/>
              <a:cxnLst/>
              <a:rect l="l" t="t" r="r" b="b"/>
              <a:pathLst>
                <a:path w="8238" h="2149" extrusionOk="0">
                  <a:moveTo>
                    <a:pt x="4119" y="0"/>
                  </a:moveTo>
                  <a:cubicBezTo>
                    <a:pt x="3063" y="0"/>
                    <a:pt x="2006" y="46"/>
                    <a:pt x="973" y="137"/>
                  </a:cubicBezTo>
                  <a:cubicBezTo>
                    <a:pt x="395" y="167"/>
                    <a:pt x="0" y="684"/>
                    <a:pt x="31" y="1231"/>
                  </a:cubicBezTo>
                  <a:cubicBezTo>
                    <a:pt x="91" y="1748"/>
                    <a:pt x="517" y="2143"/>
                    <a:pt x="1064" y="2143"/>
                  </a:cubicBezTo>
                  <a:lnTo>
                    <a:pt x="1155" y="2143"/>
                  </a:lnTo>
                  <a:cubicBezTo>
                    <a:pt x="2128" y="2052"/>
                    <a:pt x="3123" y="2006"/>
                    <a:pt x="4119" y="2006"/>
                  </a:cubicBezTo>
                  <a:cubicBezTo>
                    <a:pt x="5114" y="2006"/>
                    <a:pt x="6110" y="2052"/>
                    <a:pt x="7082" y="2143"/>
                  </a:cubicBezTo>
                  <a:cubicBezTo>
                    <a:pt x="7119" y="2147"/>
                    <a:pt x="7156" y="2149"/>
                    <a:pt x="7192" y="2149"/>
                  </a:cubicBezTo>
                  <a:cubicBezTo>
                    <a:pt x="7720" y="2149"/>
                    <a:pt x="8150" y="1743"/>
                    <a:pt x="8207" y="1231"/>
                  </a:cubicBezTo>
                  <a:cubicBezTo>
                    <a:pt x="8237" y="654"/>
                    <a:pt x="7842" y="167"/>
                    <a:pt x="7265" y="137"/>
                  </a:cubicBezTo>
                  <a:cubicBezTo>
                    <a:pt x="6231" y="46"/>
                    <a:pt x="5175" y="0"/>
                    <a:pt x="4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9479115" y="1394013"/>
              <a:ext cx="64075" cy="144688"/>
            </a:xfrm>
            <a:custGeom>
              <a:avLst/>
              <a:gdLst/>
              <a:ahLst/>
              <a:cxnLst/>
              <a:rect l="l" t="t" r="r" b="b"/>
              <a:pathLst>
                <a:path w="2251" h="5083" extrusionOk="0">
                  <a:moveTo>
                    <a:pt x="1054" y="1"/>
                  </a:moveTo>
                  <a:cubicBezTo>
                    <a:pt x="1018" y="1"/>
                    <a:pt x="980" y="3"/>
                    <a:pt x="943" y="7"/>
                  </a:cubicBezTo>
                  <a:cubicBezTo>
                    <a:pt x="396" y="68"/>
                    <a:pt x="1" y="584"/>
                    <a:pt x="62" y="1131"/>
                  </a:cubicBezTo>
                  <a:cubicBezTo>
                    <a:pt x="153" y="2104"/>
                    <a:pt x="214" y="3077"/>
                    <a:pt x="214" y="4049"/>
                  </a:cubicBezTo>
                  <a:cubicBezTo>
                    <a:pt x="214" y="4627"/>
                    <a:pt x="670" y="5083"/>
                    <a:pt x="1217" y="5083"/>
                  </a:cubicBezTo>
                  <a:cubicBezTo>
                    <a:pt x="1794" y="5083"/>
                    <a:pt x="2250" y="4627"/>
                    <a:pt x="2250" y="4049"/>
                  </a:cubicBezTo>
                  <a:cubicBezTo>
                    <a:pt x="2250" y="3016"/>
                    <a:pt x="2189" y="1952"/>
                    <a:pt x="2068" y="919"/>
                  </a:cubicBezTo>
                  <a:cubicBezTo>
                    <a:pt x="2011" y="380"/>
                    <a:pt x="1559" y="1"/>
                    <a:pt x="10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1332415" y="2544056"/>
              <a:ext cx="57129" cy="144517"/>
            </a:xfrm>
            <a:custGeom>
              <a:avLst/>
              <a:gdLst/>
              <a:ahLst/>
              <a:cxnLst/>
              <a:rect l="l" t="t" r="r" b="b"/>
              <a:pathLst>
                <a:path w="2007" h="5077" extrusionOk="0">
                  <a:moveTo>
                    <a:pt x="100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073"/>
                  </a:lnTo>
                  <a:cubicBezTo>
                    <a:pt x="1" y="4621"/>
                    <a:pt x="456" y="5077"/>
                    <a:pt x="1004" y="5077"/>
                  </a:cubicBezTo>
                  <a:cubicBezTo>
                    <a:pt x="1581" y="5077"/>
                    <a:pt x="2007" y="4621"/>
                    <a:pt x="2007" y="4073"/>
                  </a:cubicBezTo>
                  <a:lnTo>
                    <a:pt x="2007" y="1034"/>
                  </a:lnTo>
                  <a:cubicBezTo>
                    <a:pt x="2007" y="456"/>
                    <a:pt x="1551" y="0"/>
                    <a:pt x="10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0317523" y="4462057"/>
              <a:ext cx="236231" cy="61627"/>
            </a:xfrm>
            <a:custGeom>
              <a:avLst/>
              <a:gdLst/>
              <a:ahLst/>
              <a:cxnLst/>
              <a:rect l="l" t="t" r="r" b="b"/>
              <a:pathLst>
                <a:path w="8299" h="2165" extrusionOk="0">
                  <a:moveTo>
                    <a:pt x="1046" y="1"/>
                  </a:moveTo>
                  <a:cubicBezTo>
                    <a:pt x="517" y="1"/>
                    <a:pt x="90" y="406"/>
                    <a:pt x="61" y="918"/>
                  </a:cubicBezTo>
                  <a:cubicBezTo>
                    <a:pt x="0" y="1465"/>
                    <a:pt x="396" y="1982"/>
                    <a:pt x="973" y="2013"/>
                  </a:cubicBezTo>
                  <a:cubicBezTo>
                    <a:pt x="2037" y="2104"/>
                    <a:pt x="3162" y="2165"/>
                    <a:pt x="4256" y="2165"/>
                  </a:cubicBezTo>
                  <a:cubicBezTo>
                    <a:pt x="5289" y="2165"/>
                    <a:pt x="6323" y="2134"/>
                    <a:pt x="7326" y="2043"/>
                  </a:cubicBezTo>
                  <a:cubicBezTo>
                    <a:pt x="7873" y="1982"/>
                    <a:pt x="8298" y="1496"/>
                    <a:pt x="8238" y="949"/>
                  </a:cubicBezTo>
                  <a:cubicBezTo>
                    <a:pt x="8208" y="392"/>
                    <a:pt x="7755" y="5"/>
                    <a:pt x="7206" y="5"/>
                  </a:cubicBezTo>
                  <a:cubicBezTo>
                    <a:pt x="7185" y="5"/>
                    <a:pt x="7164" y="5"/>
                    <a:pt x="7143" y="6"/>
                  </a:cubicBezTo>
                  <a:cubicBezTo>
                    <a:pt x="6156" y="98"/>
                    <a:pt x="5152" y="143"/>
                    <a:pt x="4149" y="143"/>
                  </a:cubicBezTo>
                  <a:cubicBezTo>
                    <a:pt x="3146" y="143"/>
                    <a:pt x="2143" y="98"/>
                    <a:pt x="1155" y="6"/>
                  </a:cubicBezTo>
                  <a:cubicBezTo>
                    <a:pt x="1118" y="3"/>
                    <a:pt x="1082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0664483" y="4369375"/>
              <a:ext cx="230168" cy="119695"/>
            </a:xfrm>
            <a:custGeom>
              <a:avLst/>
              <a:gdLst/>
              <a:ahLst/>
              <a:cxnLst/>
              <a:rect l="l" t="t" r="r" b="b"/>
              <a:pathLst>
                <a:path w="8086" h="4205" extrusionOk="0">
                  <a:moveTo>
                    <a:pt x="6919" y="1"/>
                  </a:moveTo>
                  <a:cubicBezTo>
                    <a:pt x="6771" y="1"/>
                    <a:pt x="6619" y="33"/>
                    <a:pt x="6474" y="101"/>
                  </a:cubicBezTo>
                  <a:cubicBezTo>
                    <a:pt x="4681" y="983"/>
                    <a:pt x="2796" y="1682"/>
                    <a:pt x="882" y="2229"/>
                  </a:cubicBezTo>
                  <a:cubicBezTo>
                    <a:pt x="334" y="2351"/>
                    <a:pt x="0" y="2928"/>
                    <a:pt x="152" y="3445"/>
                  </a:cubicBezTo>
                  <a:cubicBezTo>
                    <a:pt x="274" y="3901"/>
                    <a:pt x="699" y="4205"/>
                    <a:pt x="1125" y="4205"/>
                  </a:cubicBezTo>
                  <a:cubicBezTo>
                    <a:pt x="1216" y="4205"/>
                    <a:pt x="1307" y="4205"/>
                    <a:pt x="1398" y="4174"/>
                  </a:cubicBezTo>
                  <a:cubicBezTo>
                    <a:pt x="3465" y="3627"/>
                    <a:pt x="5471" y="2867"/>
                    <a:pt x="7356" y="1955"/>
                  </a:cubicBezTo>
                  <a:cubicBezTo>
                    <a:pt x="7873" y="1682"/>
                    <a:pt x="8085" y="1104"/>
                    <a:pt x="7842" y="588"/>
                  </a:cubicBezTo>
                  <a:cubicBezTo>
                    <a:pt x="7667" y="215"/>
                    <a:pt x="7303" y="1"/>
                    <a:pt x="6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9977481" y="4367496"/>
              <a:ext cx="229314" cy="120720"/>
            </a:xfrm>
            <a:custGeom>
              <a:avLst/>
              <a:gdLst/>
              <a:ahLst/>
              <a:cxnLst/>
              <a:rect l="l" t="t" r="r" b="b"/>
              <a:pathLst>
                <a:path w="8056" h="4241" extrusionOk="0">
                  <a:moveTo>
                    <a:pt x="1142" y="0"/>
                  </a:moveTo>
                  <a:cubicBezTo>
                    <a:pt x="768" y="0"/>
                    <a:pt x="415" y="198"/>
                    <a:pt x="244" y="562"/>
                  </a:cubicBezTo>
                  <a:cubicBezTo>
                    <a:pt x="1" y="1049"/>
                    <a:pt x="214" y="1657"/>
                    <a:pt x="700" y="1930"/>
                  </a:cubicBezTo>
                  <a:cubicBezTo>
                    <a:pt x="2615" y="2842"/>
                    <a:pt x="4621" y="3602"/>
                    <a:pt x="6658" y="4180"/>
                  </a:cubicBezTo>
                  <a:cubicBezTo>
                    <a:pt x="6749" y="4210"/>
                    <a:pt x="6840" y="4240"/>
                    <a:pt x="6931" y="4240"/>
                  </a:cubicBezTo>
                  <a:cubicBezTo>
                    <a:pt x="7387" y="4240"/>
                    <a:pt x="7782" y="3936"/>
                    <a:pt x="7904" y="3480"/>
                  </a:cubicBezTo>
                  <a:cubicBezTo>
                    <a:pt x="8056" y="2933"/>
                    <a:pt x="7752" y="2386"/>
                    <a:pt x="7205" y="2234"/>
                  </a:cubicBezTo>
                  <a:cubicBezTo>
                    <a:pt x="5259" y="1687"/>
                    <a:pt x="3375" y="988"/>
                    <a:pt x="1612" y="107"/>
                  </a:cubicBezTo>
                  <a:cubicBezTo>
                    <a:pt x="1459" y="35"/>
                    <a:pt x="1299" y="0"/>
                    <a:pt x="1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0979420" y="4160868"/>
              <a:ext cx="194701" cy="175942"/>
            </a:xfrm>
            <a:custGeom>
              <a:avLst/>
              <a:gdLst/>
              <a:ahLst/>
              <a:cxnLst/>
              <a:rect l="l" t="t" r="r" b="b"/>
              <a:pathLst>
                <a:path w="6840" h="6181" extrusionOk="0">
                  <a:moveTo>
                    <a:pt x="5736" y="0"/>
                  </a:moveTo>
                  <a:cubicBezTo>
                    <a:pt x="5457" y="0"/>
                    <a:pt x="5181" y="115"/>
                    <a:pt x="4985" y="344"/>
                  </a:cubicBezTo>
                  <a:cubicBezTo>
                    <a:pt x="3648" y="1803"/>
                    <a:pt x="2158" y="3141"/>
                    <a:pt x="547" y="4326"/>
                  </a:cubicBezTo>
                  <a:cubicBezTo>
                    <a:pt x="91" y="4660"/>
                    <a:pt x="0" y="5299"/>
                    <a:pt x="334" y="5755"/>
                  </a:cubicBezTo>
                  <a:cubicBezTo>
                    <a:pt x="547" y="6028"/>
                    <a:pt x="851" y="6180"/>
                    <a:pt x="1155" y="6180"/>
                  </a:cubicBezTo>
                  <a:cubicBezTo>
                    <a:pt x="1368" y="6180"/>
                    <a:pt x="1581" y="6119"/>
                    <a:pt x="1733" y="5967"/>
                  </a:cubicBezTo>
                  <a:cubicBezTo>
                    <a:pt x="3465" y="4691"/>
                    <a:pt x="5046" y="3262"/>
                    <a:pt x="6474" y="1682"/>
                  </a:cubicBezTo>
                  <a:cubicBezTo>
                    <a:pt x="6839" y="1286"/>
                    <a:pt x="6839" y="648"/>
                    <a:pt x="6414" y="253"/>
                  </a:cubicBezTo>
                  <a:cubicBezTo>
                    <a:pt x="6217" y="85"/>
                    <a:pt x="5975" y="0"/>
                    <a:pt x="5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698894" y="4156542"/>
              <a:ext cx="194701" cy="176796"/>
            </a:xfrm>
            <a:custGeom>
              <a:avLst/>
              <a:gdLst/>
              <a:ahLst/>
              <a:cxnLst/>
              <a:rect l="l" t="t" r="r" b="b"/>
              <a:pathLst>
                <a:path w="6840" h="6211" extrusionOk="0">
                  <a:moveTo>
                    <a:pt x="1111" y="0"/>
                  </a:moveTo>
                  <a:cubicBezTo>
                    <a:pt x="873" y="0"/>
                    <a:pt x="639" y="85"/>
                    <a:pt x="456" y="253"/>
                  </a:cubicBezTo>
                  <a:cubicBezTo>
                    <a:pt x="31" y="648"/>
                    <a:pt x="0" y="1286"/>
                    <a:pt x="365" y="1682"/>
                  </a:cubicBezTo>
                  <a:cubicBezTo>
                    <a:pt x="1763" y="3262"/>
                    <a:pt x="3374" y="4721"/>
                    <a:pt x="5077" y="5998"/>
                  </a:cubicBezTo>
                  <a:cubicBezTo>
                    <a:pt x="5259" y="6150"/>
                    <a:pt x="5472" y="6211"/>
                    <a:pt x="5684" y="6211"/>
                  </a:cubicBezTo>
                  <a:cubicBezTo>
                    <a:pt x="5988" y="6211"/>
                    <a:pt x="6292" y="6059"/>
                    <a:pt x="6505" y="5785"/>
                  </a:cubicBezTo>
                  <a:cubicBezTo>
                    <a:pt x="6839" y="5359"/>
                    <a:pt x="6748" y="4721"/>
                    <a:pt x="6292" y="4387"/>
                  </a:cubicBezTo>
                  <a:cubicBezTo>
                    <a:pt x="4681" y="3171"/>
                    <a:pt x="3192" y="1803"/>
                    <a:pt x="1885" y="344"/>
                  </a:cubicBezTo>
                  <a:cubicBezTo>
                    <a:pt x="1672" y="115"/>
                    <a:pt x="1389" y="0"/>
                    <a:pt x="1111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1213886" y="3859396"/>
              <a:ext cx="138454" cy="217843"/>
            </a:xfrm>
            <a:custGeom>
              <a:avLst/>
              <a:gdLst/>
              <a:ahLst/>
              <a:cxnLst/>
              <a:rect l="l" t="t" r="r" b="b"/>
              <a:pathLst>
                <a:path w="4864" h="7653" extrusionOk="0">
                  <a:moveTo>
                    <a:pt x="3731" y="0"/>
                  </a:moveTo>
                  <a:cubicBezTo>
                    <a:pt x="3312" y="0"/>
                    <a:pt x="2913" y="278"/>
                    <a:pt x="2766" y="692"/>
                  </a:cubicBezTo>
                  <a:cubicBezTo>
                    <a:pt x="2158" y="2576"/>
                    <a:pt x="1307" y="4400"/>
                    <a:pt x="304" y="6133"/>
                  </a:cubicBezTo>
                  <a:cubicBezTo>
                    <a:pt x="0" y="6619"/>
                    <a:pt x="183" y="7227"/>
                    <a:pt x="639" y="7500"/>
                  </a:cubicBezTo>
                  <a:cubicBezTo>
                    <a:pt x="821" y="7622"/>
                    <a:pt x="1003" y="7652"/>
                    <a:pt x="1155" y="7652"/>
                  </a:cubicBezTo>
                  <a:cubicBezTo>
                    <a:pt x="1520" y="7652"/>
                    <a:pt x="1854" y="7470"/>
                    <a:pt x="2037" y="7166"/>
                  </a:cubicBezTo>
                  <a:cubicBezTo>
                    <a:pt x="3131" y="5312"/>
                    <a:pt x="4013" y="3367"/>
                    <a:pt x="4681" y="1330"/>
                  </a:cubicBezTo>
                  <a:cubicBezTo>
                    <a:pt x="4864" y="813"/>
                    <a:pt x="4590" y="236"/>
                    <a:pt x="4043" y="54"/>
                  </a:cubicBezTo>
                  <a:cubicBezTo>
                    <a:pt x="3940" y="17"/>
                    <a:pt x="3835" y="0"/>
                    <a:pt x="3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9522382" y="3854528"/>
              <a:ext cx="137600" cy="218383"/>
            </a:xfrm>
            <a:custGeom>
              <a:avLst/>
              <a:gdLst/>
              <a:ahLst/>
              <a:cxnLst/>
              <a:rect l="l" t="t" r="r" b="b"/>
              <a:pathLst>
                <a:path w="4834" h="7672" extrusionOk="0">
                  <a:moveTo>
                    <a:pt x="1127" y="0"/>
                  </a:moveTo>
                  <a:cubicBezTo>
                    <a:pt x="1026" y="0"/>
                    <a:pt x="923" y="14"/>
                    <a:pt x="821" y="42"/>
                  </a:cubicBezTo>
                  <a:cubicBezTo>
                    <a:pt x="305" y="225"/>
                    <a:pt x="1" y="802"/>
                    <a:pt x="183" y="1319"/>
                  </a:cubicBezTo>
                  <a:cubicBezTo>
                    <a:pt x="821" y="3325"/>
                    <a:pt x="1703" y="5301"/>
                    <a:pt x="2797" y="7155"/>
                  </a:cubicBezTo>
                  <a:cubicBezTo>
                    <a:pt x="2980" y="7489"/>
                    <a:pt x="3314" y="7671"/>
                    <a:pt x="3679" y="7671"/>
                  </a:cubicBezTo>
                  <a:cubicBezTo>
                    <a:pt x="3861" y="7671"/>
                    <a:pt x="4013" y="7611"/>
                    <a:pt x="4195" y="7519"/>
                  </a:cubicBezTo>
                  <a:cubicBezTo>
                    <a:pt x="4651" y="7246"/>
                    <a:pt x="4834" y="6608"/>
                    <a:pt x="4560" y="6121"/>
                  </a:cubicBezTo>
                  <a:cubicBezTo>
                    <a:pt x="3527" y="4389"/>
                    <a:pt x="2706" y="2565"/>
                    <a:pt x="2098" y="680"/>
                  </a:cubicBezTo>
                  <a:cubicBezTo>
                    <a:pt x="1974" y="260"/>
                    <a:pt x="1569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1326351" y="3512236"/>
              <a:ext cx="63192" cy="233612"/>
            </a:xfrm>
            <a:custGeom>
              <a:avLst/>
              <a:gdLst/>
              <a:ahLst/>
              <a:cxnLst/>
              <a:rect l="l" t="t" r="r" b="b"/>
              <a:pathLst>
                <a:path w="2220" h="8207" extrusionOk="0">
                  <a:moveTo>
                    <a:pt x="1217" y="0"/>
                  </a:moveTo>
                  <a:cubicBezTo>
                    <a:pt x="669" y="0"/>
                    <a:pt x="214" y="426"/>
                    <a:pt x="214" y="1003"/>
                  </a:cubicBezTo>
                  <a:lnTo>
                    <a:pt x="214" y="4377"/>
                  </a:lnTo>
                  <a:cubicBezTo>
                    <a:pt x="214" y="5289"/>
                    <a:pt x="153" y="6201"/>
                    <a:pt x="62" y="7082"/>
                  </a:cubicBezTo>
                  <a:cubicBezTo>
                    <a:pt x="1" y="7629"/>
                    <a:pt x="426" y="8146"/>
                    <a:pt x="973" y="8207"/>
                  </a:cubicBezTo>
                  <a:lnTo>
                    <a:pt x="1065" y="8207"/>
                  </a:lnTo>
                  <a:cubicBezTo>
                    <a:pt x="1581" y="8207"/>
                    <a:pt x="2037" y="7812"/>
                    <a:pt x="2098" y="7295"/>
                  </a:cubicBezTo>
                  <a:cubicBezTo>
                    <a:pt x="2189" y="6322"/>
                    <a:pt x="2220" y="5350"/>
                    <a:pt x="2220" y="4377"/>
                  </a:cubicBezTo>
                  <a:lnTo>
                    <a:pt x="2220" y="1003"/>
                  </a:lnTo>
                  <a:cubicBezTo>
                    <a:pt x="2220" y="426"/>
                    <a:pt x="1764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9486915" y="3506173"/>
              <a:ext cx="63192" cy="233641"/>
            </a:xfrm>
            <a:custGeom>
              <a:avLst/>
              <a:gdLst/>
              <a:ahLst/>
              <a:cxnLst/>
              <a:rect l="l" t="t" r="r" b="b"/>
              <a:pathLst>
                <a:path w="2220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590"/>
                  </a:lnTo>
                  <a:cubicBezTo>
                    <a:pt x="1" y="5502"/>
                    <a:pt x="61" y="6414"/>
                    <a:pt x="122" y="7295"/>
                  </a:cubicBezTo>
                  <a:cubicBezTo>
                    <a:pt x="183" y="7812"/>
                    <a:pt x="639" y="8207"/>
                    <a:pt x="1156" y="8207"/>
                  </a:cubicBezTo>
                  <a:lnTo>
                    <a:pt x="1247" y="8207"/>
                  </a:lnTo>
                  <a:cubicBezTo>
                    <a:pt x="1794" y="8177"/>
                    <a:pt x="2219" y="7660"/>
                    <a:pt x="2159" y="7113"/>
                  </a:cubicBezTo>
                  <a:cubicBezTo>
                    <a:pt x="2067" y="6292"/>
                    <a:pt x="2037" y="5441"/>
                    <a:pt x="2037" y="4590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1332415" y="3159214"/>
              <a:ext cx="57129" cy="234495"/>
            </a:xfrm>
            <a:custGeom>
              <a:avLst/>
              <a:gdLst/>
              <a:ahLst/>
              <a:cxnLst/>
              <a:rect l="l" t="t" r="r" b="b"/>
              <a:pathLst>
                <a:path w="2007" h="8238" extrusionOk="0">
                  <a:moveTo>
                    <a:pt x="100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4"/>
                  </a:lnTo>
                  <a:cubicBezTo>
                    <a:pt x="1" y="7782"/>
                    <a:pt x="456" y="8238"/>
                    <a:pt x="1004" y="8238"/>
                  </a:cubicBezTo>
                  <a:cubicBezTo>
                    <a:pt x="1581" y="8238"/>
                    <a:pt x="2007" y="7782"/>
                    <a:pt x="2007" y="7204"/>
                  </a:cubicBezTo>
                  <a:lnTo>
                    <a:pt x="2007" y="103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9486915" y="3154033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1332415" y="2807073"/>
              <a:ext cx="57129" cy="233641"/>
            </a:xfrm>
            <a:custGeom>
              <a:avLst/>
              <a:gdLst/>
              <a:ahLst/>
              <a:cxnLst/>
              <a:rect l="l" t="t" r="r" b="b"/>
              <a:pathLst>
                <a:path w="2007" h="8208" extrusionOk="0">
                  <a:moveTo>
                    <a:pt x="100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4"/>
                  </a:lnTo>
                  <a:cubicBezTo>
                    <a:pt x="1" y="7752"/>
                    <a:pt x="456" y="8208"/>
                    <a:pt x="1004" y="8208"/>
                  </a:cubicBezTo>
                  <a:cubicBezTo>
                    <a:pt x="1581" y="8208"/>
                    <a:pt x="2007" y="7752"/>
                    <a:pt x="2007" y="7204"/>
                  </a:cubicBezTo>
                  <a:lnTo>
                    <a:pt x="2007" y="100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9486915" y="2801010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3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3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9486915" y="2448869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9486915" y="2096729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9486915" y="1744588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9486915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6" y="5076"/>
                    <a:pt x="103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814954" y="966151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278"/>
                    <a:pt x="3253" y="14530"/>
                    <a:pt x="7265" y="14530"/>
                  </a:cubicBezTo>
                  <a:cubicBezTo>
                    <a:pt x="11277" y="14530"/>
                    <a:pt x="14530" y="1127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5617229" y="1316745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2" y="1"/>
                    <a:pt x="0" y="3284"/>
                    <a:pt x="0" y="7296"/>
                  </a:cubicBezTo>
                  <a:cubicBezTo>
                    <a:pt x="0" y="11308"/>
                    <a:pt x="3252" y="14560"/>
                    <a:pt x="7265" y="14560"/>
                  </a:cubicBezTo>
                  <a:cubicBezTo>
                    <a:pt x="11277" y="14560"/>
                    <a:pt x="14529" y="11308"/>
                    <a:pt x="14529" y="7296"/>
                  </a:cubicBezTo>
                  <a:cubicBezTo>
                    <a:pt x="14529" y="3284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5613341" y="3101259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0"/>
                  </a:moveTo>
                  <a:cubicBezTo>
                    <a:pt x="3253" y="0"/>
                    <a:pt x="1" y="3253"/>
                    <a:pt x="1" y="7265"/>
                  </a:cubicBezTo>
                  <a:cubicBezTo>
                    <a:pt x="1" y="11277"/>
                    <a:pt x="3253" y="14529"/>
                    <a:pt x="7266" y="14529"/>
                  </a:cubicBezTo>
                  <a:cubicBezTo>
                    <a:pt x="11278" y="14529"/>
                    <a:pt x="14530" y="11277"/>
                    <a:pt x="14530" y="7265"/>
                  </a:cubicBezTo>
                  <a:cubicBezTo>
                    <a:pt x="14530" y="3253"/>
                    <a:pt x="11278" y="0"/>
                    <a:pt x="7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877443" y="4219108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2" y="0"/>
                    <a:pt x="0" y="3253"/>
                    <a:pt x="0" y="7265"/>
                  </a:cubicBezTo>
                  <a:cubicBezTo>
                    <a:pt x="0" y="11277"/>
                    <a:pt x="3252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7451069" y="2358892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308"/>
                    <a:pt x="3253" y="14560"/>
                    <a:pt x="7265" y="14560"/>
                  </a:cubicBezTo>
                  <a:cubicBezTo>
                    <a:pt x="11277" y="14560"/>
                    <a:pt x="14530" y="1130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8724650" y="510801"/>
              <a:ext cx="413625" cy="414479"/>
            </a:xfrm>
            <a:custGeom>
              <a:avLst/>
              <a:gdLst/>
              <a:ahLst/>
              <a:cxnLst/>
              <a:rect l="l" t="t" r="r" b="b"/>
              <a:pathLst>
                <a:path w="14531" h="14561" extrusionOk="0">
                  <a:moveTo>
                    <a:pt x="7265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65" y="14560"/>
                  </a:cubicBezTo>
                  <a:cubicBezTo>
                    <a:pt x="11278" y="14560"/>
                    <a:pt x="14530" y="11308"/>
                    <a:pt x="14530" y="7265"/>
                  </a:cubicBezTo>
                  <a:cubicBezTo>
                    <a:pt x="14530" y="3253"/>
                    <a:pt x="11278" y="1"/>
                    <a:pt x="7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9321647" y="2019731"/>
              <a:ext cx="414479" cy="414479"/>
            </a:xfrm>
            <a:custGeom>
              <a:avLst/>
              <a:gdLst/>
              <a:ahLst/>
              <a:cxnLst/>
              <a:rect l="l" t="t" r="r" b="b"/>
              <a:pathLst>
                <a:path w="14561" h="14561" extrusionOk="0">
                  <a:moveTo>
                    <a:pt x="729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96" y="14560"/>
                  </a:cubicBezTo>
                  <a:cubicBezTo>
                    <a:pt x="11308" y="14560"/>
                    <a:pt x="14560" y="11308"/>
                    <a:pt x="14560" y="7265"/>
                  </a:cubicBezTo>
                  <a:cubicBezTo>
                    <a:pt x="14560" y="3253"/>
                    <a:pt x="11308" y="1"/>
                    <a:pt x="7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9563059" y="4041742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3" y="0"/>
                    <a:pt x="0" y="3253"/>
                    <a:pt x="0" y="7265"/>
                  </a:cubicBezTo>
                  <a:cubicBezTo>
                    <a:pt x="0" y="11277"/>
                    <a:pt x="3253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1134270" y="2354565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278"/>
                    <a:pt x="3253" y="14530"/>
                    <a:pt x="7266" y="14530"/>
                  </a:cubicBezTo>
                  <a:cubicBezTo>
                    <a:pt x="11278" y="14530"/>
                    <a:pt x="14530" y="11278"/>
                    <a:pt x="14530" y="7265"/>
                  </a:cubicBezTo>
                  <a:cubicBezTo>
                    <a:pt x="14530" y="3253"/>
                    <a:pt x="11278" y="1"/>
                    <a:pt x="7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5811084" y="356673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3"/>
          <p:cNvSpPr/>
          <p:nvPr/>
        </p:nvSpPr>
        <p:spPr>
          <a:xfrm>
            <a:off x="1579199" y="2447075"/>
            <a:ext cx="1157436" cy="339707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7" y="1"/>
                  <a:pt x="25899" y="1"/>
                </a:cubicBezTo>
                <a:lnTo>
                  <a:pt x="1262" y="1"/>
                </a:lnTo>
                <a:cubicBezTo>
                  <a:pt x="585" y="1"/>
                  <a:pt x="1" y="561"/>
                  <a:pt x="1" y="1238"/>
                </a:cubicBezTo>
                <a:lnTo>
                  <a:pt x="1" y="7964"/>
                </a:lnTo>
              </a:path>
            </a:pathLst>
          </a:custGeom>
          <a:solidFill>
            <a:schemeClr val="accent1"/>
          </a:solidFill>
          <a:ln w="76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3"/>
          <p:cNvSpPr/>
          <p:nvPr/>
        </p:nvSpPr>
        <p:spPr>
          <a:xfrm>
            <a:off x="1579200" y="2997825"/>
            <a:ext cx="1157436" cy="673082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1" y="1"/>
                </a:moveTo>
                <a:lnTo>
                  <a:pt x="1" y="6703"/>
                </a:lnTo>
                <a:cubicBezTo>
                  <a:pt x="1" y="7404"/>
                  <a:pt x="585" y="7964"/>
                  <a:pt x="1262" y="7964"/>
                </a:cubicBezTo>
                <a:lnTo>
                  <a:pt x="25899" y="7964"/>
                </a:lnTo>
                <a:cubicBezTo>
                  <a:pt x="26577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3"/>
          <p:cNvSpPr/>
          <p:nvPr/>
        </p:nvSpPr>
        <p:spPr>
          <a:xfrm>
            <a:off x="1360075" y="2894278"/>
            <a:ext cx="168382" cy="43"/>
          </a:xfrm>
          <a:custGeom>
            <a:avLst/>
            <a:gdLst/>
            <a:ahLst/>
            <a:cxnLst/>
            <a:rect l="l" t="t" r="r" b="b"/>
            <a:pathLst>
              <a:path w="3948" h="1" fill="none" extrusionOk="0">
                <a:moveTo>
                  <a:pt x="1" y="0"/>
                </a:moveTo>
                <a:lnTo>
                  <a:pt x="3948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3"/>
          <p:cNvSpPr/>
          <p:nvPr/>
        </p:nvSpPr>
        <p:spPr>
          <a:xfrm>
            <a:off x="1528405" y="2842461"/>
            <a:ext cx="102659" cy="102659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192" y="2406"/>
                </a:cubicBezTo>
                <a:cubicBezTo>
                  <a:pt x="538" y="2406"/>
                  <a:pt x="1" y="1869"/>
                  <a:pt x="1" y="1215"/>
                </a:cubicBezTo>
                <a:cubicBezTo>
                  <a:pt x="1" y="538"/>
                  <a:pt x="538" y="1"/>
                  <a:pt x="1192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3"/>
          <p:cNvSpPr/>
          <p:nvPr/>
        </p:nvSpPr>
        <p:spPr>
          <a:xfrm>
            <a:off x="1555316" y="2869372"/>
            <a:ext cx="48834" cy="48834"/>
          </a:xfrm>
          <a:custGeom>
            <a:avLst/>
            <a:gdLst/>
            <a:ahLst/>
            <a:cxnLst/>
            <a:rect l="l" t="t" r="r" b="b"/>
            <a:pathLst>
              <a:path w="1145" h="1145" extrusionOk="0">
                <a:moveTo>
                  <a:pt x="561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57" y="1145"/>
                  <a:pt x="561" y="1145"/>
                </a:cubicBezTo>
                <a:cubicBezTo>
                  <a:pt x="888" y="1145"/>
                  <a:pt x="1145" y="888"/>
                  <a:pt x="1145" y="584"/>
                </a:cubicBezTo>
                <a:cubicBezTo>
                  <a:pt x="1145" y="257"/>
                  <a:pt x="888" y="0"/>
                  <a:pt x="5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3"/>
          <p:cNvSpPr/>
          <p:nvPr/>
        </p:nvSpPr>
        <p:spPr>
          <a:xfrm>
            <a:off x="2955611" y="2447075"/>
            <a:ext cx="1157436" cy="339707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7" y="1"/>
                  <a:pt x="25900" y="1"/>
                </a:cubicBezTo>
                <a:lnTo>
                  <a:pt x="1262" y="1"/>
                </a:lnTo>
                <a:cubicBezTo>
                  <a:pt x="561" y="1"/>
                  <a:pt x="1" y="561"/>
                  <a:pt x="1" y="1238"/>
                </a:cubicBezTo>
                <a:lnTo>
                  <a:pt x="1" y="7964"/>
                </a:lnTo>
              </a:path>
            </a:pathLst>
          </a:custGeom>
          <a:noFill/>
          <a:ln w="76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3"/>
          <p:cNvSpPr/>
          <p:nvPr/>
        </p:nvSpPr>
        <p:spPr>
          <a:xfrm>
            <a:off x="2955610" y="2997825"/>
            <a:ext cx="1157436" cy="673082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1" y="1"/>
                </a:moveTo>
                <a:lnTo>
                  <a:pt x="1" y="6703"/>
                </a:lnTo>
                <a:cubicBezTo>
                  <a:pt x="1" y="7404"/>
                  <a:pt x="561" y="7964"/>
                  <a:pt x="1262" y="7964"/>
                </a:cubicBezTo>
                <a:lnTo>
                  <a:pt x="25900" y="7964"/>
                </a:lnTo>
                <a:cubicBezTo>
                  <a:pt x="26577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3"/>
          <p:cNvSpPr/>
          <p:nvPr/>
        </p:nvSpPr>
        <p:spPr>
          <a:xfrm>
            <a:off x="2736529" y="2894278"/>
            <a:ext cx="168340" cy="43"/>
          </a:xfrm>
          <a:custGeom>
            <a:avLst/>
            <a:gdLst/>
            <a:ahLst/>
            <a:cxnLst/>
            <a:rect l="l" t="t" r="r" b="b"/>
            <a:pathLst>
              <a:path w="3947" h="1" fill="none" extrusionOk="0">
                <a:moveTo>
                  <a:pt x="0" y="0"/>
                </a:moveTo>
                <a:lnTo>
                  <a:pt x="3947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3"/>
          <p:cNvSpPr/>
          <p:nvPr/>
        </p:nvSpPr>
        <p:spPr>
          <a:xfrm>
            <a:off x="2904817" y="2842461"/>
            <a:ext cx="102659" cy="102659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192" y="2406"/>
                </a:cubicBezTo>
                <a:cubicBezTo>
                  <a:pt x="538" y="2406"/>
                  <a:pt x="1" y="1869"/>
                  <a:pt x="1" y="1215"/>
                </a:cubicBezTo>
                <a:cubicBezTo>
                  <a:pt x="1" y="538"/>
                  <a:pt x="538" y="1"/>
                  <a:pt x="1192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3"/>
          <p:cNvSpPr/>
          <p:nvPr/>
        </p:nvSpPr>
        <p:spPr>
          <a:xfrm>
            <a:off x="2931728" y="2869372"/>
            <a:ext cx="48834" cy="48834"/>
          </a:xfrm>
          <a:custGeom>
            <a:avLst/>
            <a:gdLst/>
            <a:ahLst/>
            <a:cxnLst/>
            <a:rect l="l" t="t" r="r" b="b"/>
            <a:pathLst>
              <a:path w="1145" h="1145" extrusionOk="0">
                <a:moveTo>
                  <a:pt x="561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57" y="1145"/>
                  <a:pt x="561" y="1145"/>
                </a:cubicBezTo>
                <a:cubicBezTo>
                  <a:pt x="888" y="1145"/>
                  <a:pt x="1145" y="888"/>
                  <a:pt x="1145" y="584"/>
                </a:cubicBezTo>
                <a:cubicBezTo>
                  <a:pt x="1145" y="257"/>
                  <a:pt x="888" y="0"/>
                  <a:pt x="5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3"/>
          <p:cNvSpPr/>
          <p:nvPr/>
        </p:nvSpPr>
        <p:spPr>
          <a:xfrm>
            <a:off x="4332022" y="2447075"/>
            <a:ext cx="1157436" cy="339707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7" y="1"/>
                  <a:pt x="25876" y="1"/>
                </a:cubicBezTo>
                <a:lnTo>
                  <a:pt x="1262" y="1"/>
                </a:lnTo>
                <a:cubicBezTo>
                  <a:pt x="561" y="1"/>
                  <a:pt x="1" y="561"/>
                  <a:pt x="1" y="1238"/>
                </a:cubicBezTo>
                <a:lnTo>
                  <a:pt x="1" y="7964"/>
                </a:lnTo>
              </a:path>
            </a:pathLst>
          </a:custGeom>
          <a:noFill/>
          <a:ln w="76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3"/>
          <p:cNvSpPr/>
          <p:nvPr/>
        </p:nvSpPr>
        <p:spPr>
          <a:xfrm>
            <a:off x="4332020" y="2997825"/>
            <a:ext cx="1157436" cy="673082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1" y="1"/>
                </a:moveTo>
                <a:lnTo>
                  <a:pt x="1" y="6703"/>
                </a:lnTo>
                <a:cubicBezTo>
                  <a:pt x="1" y="7404"/>
                  <a:pt x="561" y="7964"/>
                  <a:pt x="1262" y="7964"/>
                </a:cubicBezTo>
                <a:lnTo>
                  <a:pt x="25876" y="7964"/>
                </a:lnTo>
                <a:cubicBezTo>
                  <a:pt x="26577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3"/>
          <p:cNvSpPr/>
          <p:nvPr/>
        </p:nvSpPr>
        <p:spPr>
          <a:xfrm>
            <a:off x="4112941" y="2894278"/>
            <a:ext cx="168340" cy="43"/>
          </a:xfrm>
          <a:custGeom>
            <a:avLst/>
            <a:gdLst/>
            <a:ahLst/>
            <a:cxnLst/>
            <a:rect l="l" t="t" r="r" b="b"/>
            <a:pathLst>
              <a:path w="3947" h="1" fill="none" extrusionOk="0">
                <a:moveTo>
                  <a:pt x="0" y="0"/>
                </a:moveTo>
                <a:lnTo>
                  <a:pt x="3947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3"/>
          <p:cNvSpPr/>
          <p:nvPr/>
        </p:nvSpPr>
        <p:spPr>
          <a:xfrm>
            <a:off x="4281229" y="2842461"/>
            <a:ext cx="102659" cy="102659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192" y="2406"/>
                </a:cubicBezTo>
                <a:cubicBezTo>
                  <a:pt x="538" y="2406"/>
                  <a:pt x="1" y="1869"/>
                  <a:pt x="1" y="1215"/>
                </a:cubicBezTo>
                <a:cubicBezTo>
                  <a:pt x="1" y="538"/>
                  <a:pt x="538" y="1"/>
                  <a:pt x="1192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3"/>
          <p:cNvSpPr/>
          <p:nvPr/>
        </p:nvSpPr>
        <p:spPr>
          <a:xfrm>
            <a:off x="4307159" y="2869372"/>
            <a:ext cx="49815" cy="48834"/>
          </a:xfrm>
          <a:custGeom>
            <a:avLst/>
            <a:gdLst/>
            <a:ahLst/>
            <a:cxnLst/>
            <a:rect l="l" t="t" r="r" b="b"/>
            <a:pathLst>
              <a:path w="1168" h="1145" extrusionOk="0">
                <a:moveTo>
                  <a:pt x="584" y="0"/>
                </a:moveTo>
                <a:cubicBezTo>
                  <a:pt x="280" y="0"/>
                  <a:pt x="0" y="257"/>
                  <a:pt x="0" y="584"/>
                </a:cubicBezTo>
                <a:cubicBezTo>
                  <a:pt x="0" y="888"/>
                  <a:pt x="280" y="1145"/>
                  <a:pt x="584" y="1145"/>
                </a:cubicBezTo>
                <a:cubicBezTo>
                  <a:pt x="911" y="1145"/>
                  <a:pt x="1168" y="888"/>
                  <a:pt x="1168" y="584"/>
                </a:cubicBezTo>
                <a:cubicBezTo>
                  <a:pt x="1168" y="257"/>
                  <a:pt x="911" y="0"/>
                  <a:pt x="5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3"/>
          <p:cNvSpPr/>
          <p:nvPr/>
        </p:nvSpPr>
        <p:spPr>
          <a:xfrm>
            <a:off x="5708477" y="2447075"/>
            <a:ext cx="1157393" cy="339707"/>
          </a:xfrm>
          <a:custGeom>
            <a:avLst/>
            <a:gdLst/>
            <a:ahLst/>
            <a:cxnLst/>
            <a:rect l="l" t="t" r="r" b="b"/>
            <a:pathLst>
              <a:path w="27137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6" y="1"/>
                  <a:pt x="25876" y="1"/>
                </a:cubicBezTo>
                <a:lnTo>
                  <a:pt x="1261" y="1"/>
                </a:lnTo>
                <a:cubicBezTo>
                  <a:pt x="561" y="1"/>
                  <a:pt x="0" y="561"/>
                  <a:pt x="0" y="1238"/>
                </a:cubicBezTo>
                <a:lnTo>
                  <a:pt x="0" y="7964"/>
                </a:lnTo>
              </a:path>
            </a:pathLst>
          </a:custGeom>
          <a:noFill/>
          <a:ln w="76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3"/>
          <p:cNvSpPr/>
          <p:nvPr/>
        </p:nvSpPr>
        <p:spPr>
          <a:xfrm>
            <a:off x="5708472" y="2997825"/>
            <a:ext cx="1157393" cy="673082"/>
          </a:xfrm>
          <a:custGeom>
            <a:avLst/>
            <a:gdLst/>
            <a:ahLst/>
            <a:cxnLst/>
            <a:rect l="l" t="t" r="r" b="b"/>
            <a:pathLst>
              <a:path w="27137" h="7965" fill="none" extrusionOk="0">
                <a:moveTo>
                  <a:pt x="0" y="1"/>
                </a:moveTo>
                <a:lnTo>
                  <a:pt x="0" y="6703"/>
                </a:lnTo>
                <a:cubicBezTo>
                  <a:pt x="0" y="7404"/>
                  <a:pt x="561" y="7964"/>
                  <a:pt x="1261" y="7964"/>
                </a:cubicBezTo>
                <a:lnTo>
                  <a:pt x="25876" y="7964"/>
                </a:lnTo>
                <a:cubicBezTo>
                  <a:pt x="26576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3"/>
          <p:cNvSpPr/>
          <p:nvPr/>
        </p:nvSpPr>
        <p:spPr>
          <a:xfrm>
            <a:off x="5489353" y="2894278"/>
            <a:ext cx="168382" cy="43"/>
          </a:xfrm>
          <a:custGeom>
            <a:avLst/>
            <a:gdLst/>
            <a:ahLst/>
            <a:cxnLst/>
            <a:rect l="l" t="t" r="r" b="b"/>
            <a:pathLst>
              <a:path w="3948" h="1" fill="none" extrusionOk="0">
                <a:moveTo>
                  <a:pt x="0" y="0"/>
                </a:moveTo>
                <a:lnTo>
                  <a:pt x="3947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3"/>
          <p:cNvSpPr/>
          <p:nvPr/>
        </p:nvSpPr>
        <p:spPr>
          <a:xfrm>
            <a:off x="5657683" y="2842461"/>
            <a:ext cx="102616" cy="102659"/>
          </a:xfrm>
          <a:custGeom>
            <a:avLst/>
            <a:gdLst/>
            <a:ahLst/>
            <a:cxnLst/>
            <a:rect l="l" t="t" r="r" b="b"/>
            <a:pathLst>
              <a:path w="2406" h="2407" fill="none" extrusionOk="0">
                <a:moveTo>
                  <a:pt x="2406" y="1215"/>
                </a:moveTo>
                <a:cubicBezTo>
                  <a:pt x="2406" y="1869"/>
                  <a:pt x="1868" y="2406"/>
                  <a:pt x="1191" y="2406"/>
                </a:cubicBezTo>
                <a:cubicBezTo>
                  <a:pt x="537" y="2406"/>
                  <a:pt x="0" y="1869"/>
                  <a:pt x="0" y="1215"/>
                </a:cubicBezTo>
                <a:cubicBezTo>
                  <a:pt x="0" y="538"/>
                  <a:pt x="537" y="1"/>
                  <a:pt x="1191" y="1"/>
                </a:cubicBezTo>
                <a:cubicBezTo>
                  <a:pt x="1868" y="1"/>
                  <a:pt x="2406" y="538"/>
                  <a:pt x="2406" y="1215"/>
                </a:cubicBezTo>
                <a:close/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3"/>
          <p:cNvSpPr/>
          <p:nvPr/>
        </p:nvSpPr>
        <p:spPr>
          <a:xfrm>
            <a:off x="5683571" y="2869372"/>
            <a:ext cx="49815" cy="48834"/>
          </a:xfrm>
          <a:custGeom>
            <a:avLst/>
            <a:gdLst/>
            <a:ahLst/>
            <a:cxnLst/>
            <a:rect l="l" t="t" r="r" b="b"/>
            <a:pathLst>
              <a:path w="1168" h="1145" extrusionOk="0">
                <a:moveTo>
                  <a:pt x="584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81" y="1145"/>
                  <a:pt x="584" y="1145"/>
                </a:cubicBezTo>
                <a:cubicBezTo>
                  <a:pt x="911" y="1145"/>
                  <a:pt x="1168" y="888"/>
                  <a:pt x="1168" y="584"/>
                </a:cubicBezTo>
                <a:cubicBezTo>
                  <a:pt x="1168" y="257"/>
                  <a:pt x="911" y="0"/>
                  <a:pt x="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3"/>
          <p:cNvSpPr/>
          <p:nvPr/>
        </p:nvSpPr>
        <p:spPr>
          <a:xfrm>
            <a:off x="7084889" y="2447075"/>
            <a:ext cx="1157393" cy="339707"/>
          </a:xfrm>
          <a:custGeom>
            <a:avLst/>
            <a:gdLst/>
            <a:ahLst/>
            <a:cxnLst/>
            <a:rect l="l" t="t" r="r" b="b"/>
            <a:pathLst>
              <a:path w="27137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6" y="1"/>
                  <a:pt x="25876" y="1"/>
                </a:cubicBezTo>
                <a:lnTo>
                  <a:pt x="1261" y="1"/>
                </a:lnTo>
                <a:cubicBezTo>
                  <a:pt x="561" y="1"/>
                  <a:pt x="0" y="561"/>
                  <a:pt x="0" y="1238"/>
                </a:cubicBezTo>
                <a:lnTo>
                  <a:pt x="0" y="7964"/>
                </a:lnTo>
              </a:path>
            </a:pathLst>
          </a:custGeom>
          <a:noFill/>
          <a:ln w="760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3"/>
          <p:cNvSpPr/>
          <p:nvPr/>
        </p:nvSpPr>
        <p:spPr>
          <a:xfrm>
            <a:off x="7084882" y="2997825"/>
            <a:ext cx="1157393" cy="673082"/>
          </a:xfrm>
          <a:custGeom>
            <a:avLst/>
            <a:gdLst/>
            <a:ahLst/>
            <a:cxnLst/>
            <a:rect l="l" t="t" r="r" b="b"/>
            <a:pathLst>
              <a:path w="27137" h="7965" fill="none" extrusionOk="0">
                <a:moveTo>
                  <a:pt x="0" y="1"/>
                </a:moveTo>
                <a:lnTo>
                  <a:pt x="0" y="6703"/>
                </a:lnTo>
                <a:cubicBezTo>
                  <a:pt x="0" y="7404"/>
                  <a:pt x="561" y="7964"/>
                  <a:pt x="1261" y="7964"/>
                </a:cubicBezTo>
                <a:lnTo>
                  <a:pt x="25876" y="7964"/>
                </a:lnTo>
                <a:cubicBezTo>
                  <a:pt x="26576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3"/>
          <p:cNvSpPr/>
          <p:nvPr/>
        </p:nvSpPr>
        <p:spPr>
          <a:xfrm>
            <a:off x="6865765" y="2894278"/>
            <a:ext cx="168382" cy="43"/>
          </a:xfrm>
          <a:custGeom>
            <a:avLst/>
            <a:gdLst/>
            <a:ahLst/>
            <a:cxnLst/>
            <a:rect l="l" t="t" r="r" b="b"/>
            <a:pathLst>
              <a:path w="3948" h="1" fill="none" extrusionOk="0">
                <a:moveTo>
                  <a:pt x="1" y="0"/>
                </a:moveTo>
                <a:lnTo>
                  <a:pt x="3947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3"/>
          <p:cNvSpPr/>
          <p:nvPr/>
        </p:nvSpPr>
        <p:spPr>
          <a:xfrm>
            <a:off x="7033072" y="2842461"/>
            <a:ext cx="102659" cy="102659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215" y="2406"/>
                </a:cubicBezTo>
                <a:cubicBezTo>
                  <a:pt x="561" y="2406"/>
                  <a:pt x="1" y="1869"/>
                  <a:pt x="1" y="1215"/>
                </a:cubicBezTo>
                <a:cubicBezTo>
                  <a:pt x="1" y="538"/>
                  <a:pt x="561" y="1"/>
                  <a:pt x="1215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3"/>
          <p:cNvSpPr/>
          <p:nvPr/>
        </p:nvSpPr>
        <p:spPr>
          <a:xfrm>
            <a:off x="7059982" y="2869372"/>
            <a:ext cx="49858" cy="48834"/>
          </a:xfrm>
          <a:custGeom>
            <a:avLst/>
            <a:gdLst/>
            <a:ahLst/>
            <a:cxnLst/>
            <a:rect l="l" t="t" r="r" b="b"/>
            <a:pathLst>
              <a:path w="1169" h="1145" extrusionOk="0">
                <a:moveTo>
                  <a:pt x="584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57" y="1145"/>
                  <a:pt x="584" y="1145"/>
                </a:cubicBezTo>
                <a:cubicBezTo>
                  <a:pt x="911" y="1145"/>
                  <a:pt x="1168" y="888"/>
                  <a:pt x="1168" y="584"/>
                </a:cubicBezTo>
                <a:cubicBezTo>
                  <a:pt x="1168" y="257"/>
                  <a:pt x="911" y="0"/>
                  <a:pt x="58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7" name="Google Shape;997;p33"/>
          <p:cNvGrpSpPr/>
          <p:nvPr/>
        </p:nvGrpSpPr>
        <p:grpSpPr>
          <a:xfrm>
            <a:off x="2002477" y="2605426"/>
            <a:ext cx="311814" cy="282934"/>
            <a:chOff x="1773302" y="2077776"/>
            <a:chExt cx="311814" cy="282934"/>
          </a:xfrm>
        </p:grpSpPr>
        <p:sp>
          <p:nvSpPr>
            <p:cNvPr id="998" name="Google Shape;998;p33"/>
            <p:cNvSpPr/>
            <p:nvPr/>
          </p:nvSpPr>
          <p:spPr>
            <a:xfrm>
              <a:off x="1819149" y="2190323"/>
              <a:ext cx="220159" cy="170387"/>
            </a:xfrm>
            <a:custGeom>
              <a:avLst/>
              <a:gdLst/>
              <a:ahLst/>
              <a:cxnLst/>
              <a:rect l="l" t="t" r="r" b="b"/>
              <a:pathLst>
                <a:path w="5162" h="3995" fill="none" extrusionOk="0">
                  <a:moveTo>
                    <a:pt x="5161" y="1"/>
                  </a:moveTo>
                  <a:lnTo>
                    <a:pt x="5161" y="3994"/>
                  </a:lnTo>
                  <a:lnTo>
                    <a:pt x="0" y="399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11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1773302" y="2077776"/>
              <a:ext cx="311814" cy="156440"/>
            </a:xfrm>
            <a:custGeom>
              <a:avLst/>
              <a:gdLst/>
              <a:ahLst/>
              <a:cxnLst/>
              <a:rect l="l" t="t" r="r" b="b"/>
              <a:pathLst>
                <a:path w="7311" h="3668" fill="none" extrusionOk="0">
                  <a:moveTo>
                    <a:pt x="1" y="3667"/>
                  </a:moveTo>
                  <a:lnTo>
                    <a:pt x="3644" y="1"/>
                  </a:lnTo>
                  <a:lnTo>
                    <a:pt x="7310" y="3667"/>
                  </a:lnTo>
                </a:path>
              </a:pathLst>
            </a:custGeom>
            <a:solidFill>
              <a:schemeClr val="accent1"/>
            </a:solidFill>
            <a:ln w="111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1881883" y="2233141"/>
              <a:ext cx="93659" cy="127566"/>
            </a:xfrm>
            <a:custGeom>
              <a:avLst/>
              <a:gdLst/>
              <a:ahLst/>
              <a:cxnLst/>
              <a:rect l="l" t="t" r="r" b="b"/>
              <a:pathLst>
                <a:path w="2196" h="2991" fill="none" extrusionOk="0">
                  <a:moveTo>
                    <a:pt x="0" y="1"/>
                  </a:moveTo>
                  <a:lnTo>
                    <a:pt x="2196" y="1"/>
                  </a:lnTo>
                  <a:lnTo>
                    <a:pt x="2196" y="2990"/>
                  </a:lnTo>
                  <a:lnTo>
                    <a:pt x="0" y="2990"/>
                  </a:lnTo>
                  <a:close/>
                </a:path>
              </a:pathLst>
            </a:custGeom>
            <a:solidFill>
              <a:schemeClr val="accent1"/>
            </a:solidFill>
            <a:ln w="111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33"/>
          <p:cNvGrpSpPr/>
          <p:nvPr/>
        </p:nvGrpSpPr>
        <p:grpSpPr>
          <a:xfrm>
            <a:off x="3435696" y="2605426"/>
            <a:ext cx="198237" cy="282940"/>
            <a:chOff x="3206521" y="2077776"/>
            <a:chExt cx="198237" cy="282940"/>
          </a:xfrm>
        </p:grpSpPr>
        <p:sp>
          <p:nvSpPr>
            <p:cNvPr id="1002" name="Google Shape;1002;p33"/>
            <p:cNvSpPr/>
            <p:nvPr/>
          </p:nvSpPr>
          <p:spPr>
            <a:xfrm>
              <a:off x="3206521" y="2077776"/>
              <a:ext cx="198237" cy="282940"/>
            </a:xfrm>
            <a:custGeom>
              <a:avLst/>
              <a:gdLst/>
              <a:ahLst/>
              <a:cxnLst/>
              <a:rect l="l" t="t" r="r" b="b"/>
              <a:pathLst>
                <a:path w="4648" h="6634" fill="none" extrusionOk="0">
                  <a:moveTo>
                    <a:pt x="1331" y="1"/>
                  </a:moveTo>
                  <a:lnTo>
                    <a:pt x="1331" y="1332"/>
                  </a:lnTo>
                  <a:lnTo>
                    <a:pt x="0" y="1332"/>
                  </a:lnTo>
                  <a:lnTo>
                    <a:pt x="0" y="6633"/>
                  </a:lnTo>
                  <a:lnTo>
                    <a:pt x="4647" y="6633"/>
                  </a:lnTo>
                  <a:lnTo>
                    <a:pt x="4647" y="1"/>
                  </a:lnTo>
                  <a:close/>
                </a:path>
              </a:pathLst>
            </a:custGeom>
            <a:noFill/>
            <a:ln w="11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3206521" y="2077776"/>
              <a:ext cx="56810" cy="56810"/>
            </a:xfrm>
            <a:custGeom>
              <a:avLst/>
              <a:gdLst/>
              <a:ahLst/>
              <a:cxnLst/>
              <a:rect l="l" t="t" r="r" b="b"/>
              <a:pathLst>
                <a:path w="1332" h="1332" fill="none" extrusionOk="0">
                  <a:moveTo>
                    <a:pt x="1331" y="1"/>
                  </a:moveTo>
                  <a:lnTo>
                    <a:pt x="0" y="1332"/>
                  </a:lnTo>
                </a:path>
              </a:pathLst>
            </a:custGeom>
            <a:noFill/>
            <a:ln w="11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3248315" y="2177401"/>
              <a:ext cx="114601" cy="43"/>
            </a:xfrm>
            <a:custGeom>
              <a:avLst/>
              <a:gdLst/>
              <a:ahLst/>
              <a:cxnLst/>
              <a:rect l="l" t="t" r="r" b="b"/>
              <a:pathLst>
                <a:path w="2687" h="1" fill="none" extrusionOk="0">
                  <a:moveTo>
                    <a:pt x="1" y="0"/>
                  </a:moveTo>
                  <a:lnTo>
                    <a:pt x="2687" y="0"/>
                  </a:lnTo>
                </a:path>
              </a:pathLst>
            </a:custGeom>
            <a:noFill/>
            <a:ln w="11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3248315" y="2211263"/>
              <a:ext cx="114601" cy="43"/>
            </a:xfrm>
            <a:custGeom>
              <a:avLst/>
              <a:gdLst/>
              <a:ahLst/>
              <a:cxnLst/>
              <a:rect l="l" t="t" r="r" b="b"/>
              <a:pathLst>
                <a:path w="2687" h="1" fill="none" extrusionOk="0">
                  <a:moveTo>
                    <a:pt x="1" y="0"/>
                  </a:moveTo>
                  <a:lnTo>
                    <a:pt x="2687" y="0"/>
                  </a:lnTo>
                </a:path>
              </a:pathLst>
            </a:custGeom>
            <a:noFill/>
            <a:ln w="11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3248315" y="2244102"/>
              <a:ext cx="114601" cy="43"/>
            </a:xfrm>
            <a:custGeom>
              <a:avLst/>
              <a:gdLst/>
              <a:ahLst/>
              <a:cxnLst/>
              <a:rect l="l" t="t" r="r" b="b"/>
              <a:pathLst>
                <a:path w="2687" h="1" fill="none" extrusionOk="0">
                  <a:moveTo>
                    <a:pt x="1" y="1"/>
                  </a:moveTo>
                  <a:lnTo>
                    <a:pt x="2687" y="1"/>
                  </a:lnTo>
                </a:path>
              </a:pathLst>
            </a:custGeom>
            <a:noFill/>
            <a:ln w="11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3248315" y="2277964"/>
              <a:ext cx="114601" cy="43"/>
            </a:xfrm>
            <a:custGeom>
              <a:avLst/>
              <a:gdLst/>
              <a:ahLst/>
              <a:cxnLst/>
              <a:rect l="l" t="t" r="r" b="b"/>
              <a:pathLst>
                <a:path w="2687" h="1" fill="none" extrusionOk="0">
                  <a:moveTo>
                    <a:pt x="1" y="1"/>
                  </a:moveTo>
                  <a:lnTo>
                    <a:pt x="2687" y="1"/>
                  </a:lnTo>
                </a:path>
              </a:pathLst>
            </a:custGeom>
            <a:noFill/>
            <a:ln w="11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33"/>
          <p:cNvGrpSpPr/>
          <p:nvPr/>
        </p:nvGrpSpPr>
        <p:grpSpPr>
          <a:xfrm>
            <a:off x="6146682" y="2605426"/>
            <a:ext cx="282897" cy="282940"/>
            <a:chOff x="5917507" y="2077776"/>
            <a:chExt cx="282897" cy="282940"/>
          </a:xfrm>
        </p:grpSpPr>
        <p:sp>
          <p:nvSpPr>
            <p:cNvPr id="1009" name="Google Shape;1009;p33"/>
            <p:cNvSpPr/>
            <p:nvPr/>
          </p:nvSpPr>
          <p:spPr>
            <a:xfrm>
              <a:off x="5917507" y="2077776"/>
              <a:ext cx="282897" cy="282940"/>
            </a:xfrm>
            <a:custGeom>
              <a:avLst/>
              <a:gdLst/>
              <a:ahLst/>
              <a:cxnLst/>
              <a:rect l="l" t="t" r="r" b="b"/>
              <a:pathLst>
                <a:path w="6633" h="6634" fill="none" extrusionOk="0">
                  <a:moveTo>
                    <a:pt x="6633" y="3877"/>
                  </a:moveTo>
                  <a:lnTo>
                    <a:pt x="6633" y="2756"/>
                  </a:lnTo>
                  <a:lnTo>
                    <a:pt x="5395" y="2756"/>
                  </a:lnTo>
                  <a:cubicBezTo>
                    <a:pt x="5348" y="2570"/>
                    <a:pt x="5278" y="2406"/>
                    <a:pt x="5185" y="2243"/>
                  </a:cubicBezTo>
                  <a:lnTo>
                    <a:pt x="6049" y="1379"/>
                  </a:lnTo>
                  <a:lnTo>
                    <a:pt x="5255" y="561"/>
                  </a:lnTo>
                  <a:lnTo>
                    <a:pt x="4391" y="1449"/>
                  </a:lnTo>
                  <a:cubicBezTo>
                    <a:pt x="4227" y="1355"/>
                    <a:pt x="4064" y="1285"/>
                    <a:pt x="3877" y="1239"/>
                  </a:cubicBezTo>
                  <a:lnTo>
                    <a:pt x="3877" y="1"/>
                  </a:lnTo>
                  <a:lnTo>
                    <a:pt x="2756" y="1"/>
                  </a:lnTo>
                  <a:lnTo>
                    <a:pt x="2756" y="1239"/>
                  </a:lnTo>
                  <a:cubicBezTo>
                    <a:pt x="2569" y="1285"/>
                    <a:pt x="2406" y="1355"/>
                    <a:pt x="2242" y="1449"/>
                  </a:cubicBezTo>
                  <a:lnTo>
                    <a:pt x="1378" y="561"/>
                  </a:lnTo>
                  <a:lnTo>
                    <a:pt x="584" y="1379"/>
                  </a:lnTo>
                  <a:lnTo>
                    <a:pt x="1448" y="2243"/>
                  </a:lnTo>
                  <a:cubicBezTo>
                    <a:pt x="1355" y="2406"/>
                    <a:pt x="1285" y="2570"/>
                    <a:pt x="1238" y="2756"/>
                  </a:cubicBezTo>
                  <a:lnTo>
                    <a:pt x="1" y="2756"/>
                  </a:lnTo>
                  <a:lnTo>
                    <a:pt x="1" y="3877"/>
                  </a:lnTo>
                  <a:lnTo>
                    <a:pt x="1238" y="3877"/>
                  </a:lnTo>
                  <a:cubicBezTo>
                    <a:pt x="1285" y="4064"/>
                    <a:pt x="1355" y="4228"/>
                    <a:pt x="1448" y="4391"/>
                  </a:cubicBezTo>
                  <a:lnTo>
                    <a:pt x="584" y="5255"/>
                  </a:lnTo>
                  <a:lnTo>
                    <a:pt x="1378" y="6049"/>
                  </a:lnTo>
                  <a:lnTo>
                    <a:pt x="2242" y="5185"/>
                  </a:lnTo>
                  <a:cubicBezTo>
                    <a:pt x="2406" y="5279"/>
                    <a:pt x="2569" y="5349"/>
                    <a:pt x="2756" y="5395"/>
                  </a:cubicBezTo>
                  <a:lnTo>
                    <a:pt x="2756" y="6633"/>
                  </a:lnTo>
                  <a:lnTo>
                    <a:pt x="3877" y="6633"/>
                  </a:lnTo>
                  <a:lnTo>
                    <a:pt x="3877" y="5395"/>
                  </a:lnTo>
                  <a:cubicBezTo>
                    <a:pt x="4064" y="5349"/>
                    <a:pt x="4227" y="5279"/>
                    <a:pt x="4391" y="5185"/>
                  </a:cubicBezTo>
                  <a:lnTo>
                    <a:pt x="5255" y="6049"/>
                  </a:lnTo>
                  <a:lnTo>
                    <a:pt x="6049" y="5255"/>
                  </a:lnTo>
                  <a:lnTo>
                    <a:pt x="5185" y="4391"/>
                  </a:lnTo>
                  <a:cubicBezTo>
                    <a:pt x="5278" y="4228"/>
                    <a:pt x="5348" y="4064"/>
                    <a:pt x="5395" y="3877"/>
                  </a:cubicBezTo>
                  <a:close/>
                </a:path>
              </a:pathLst>
            </a:custGeom>
            <a:noFill/>
            <a:ln w="111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6014104" y="2174415"/>
              <a:ext cx="89693" cy="89650"/>
            </a:xfrm>
            <a:custGeom>
              <a:avLst/>
              <a:gdLst/>
              <a:ahLst/>
              <a:cxnLst/>
              <a:rect l="l" t="t" r="r" b="b"/>
              <a:pathLst>
                <a:path w="2103" h="2102" fill="none" extrusionOk="0">
                  <a:moveTo>
                    <a:pt x="2103" y="1051"/>
                  </a:moveTo>
                  <a:cubicBezTo>
                    <a:pt x="2103" y="1635"/>
                    <a:pt x="1636" y="2102"/>
                    <a:pt x="1052" y="2102"/>
                  </a:cubicBezTo>
                  <a:cubicBezTo>
                    <a:pt x="468" y="2102"/>
                    <a:pt x="1" y="1635"/>
                    <a:pt x="1" y="1051"/>
                  </a:cubicBezTo>
                  <a:cubicBezTo>
                    <a:pt x="1" y="467"/>
                    <a:pt x="468" y="0"/>
                    <a:pt x="1052" y="0"/>
                  </a:cubicBezTo>
                  <a:cubicBezTo>
                    <a:pt x="1636" y="0"/>
                    <a:pt x="2103" y="467"/>
                    <a:pt x="2103" y="1051"/>
                  </a:cubicBezTo>
                  <a:close/>
                </a:path>
              </a:pathLst>
            </a:custGeom>
            <a:noFill/>
            <a:ln w="111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33"/>
          <p:cNvGrpSpPr/>
          <p:nvPr/>
        </p:nvGrpSpPr>
        <p:grpSpPr>
          <a:xfrm>
            <a:off x="7517123" y="2605426"/>
            <a:ext cx="295863" cy="282937"/>
            <a:chOff x="7287948" y="2077776"/>
            <a:chExt cx="295863" cy="282937"/>
          </a:xfrm>
        </p:grpSpPr>
        <p:sp>
          <p:nvSpPr>
            <p:cNvPr id="1012" name="Google Shape;1012;p33"/>
            <p:cNvSpPr/>
            <p:nvPr/>
          </p:nvSpPr>
          <p:spPr>
            <a:xfrm>
              <a:off x="7363648" y="2125584"/>
              <a:ext cx="144456" cy="43"/>
            </a:xfrm>
            <a:custGeom>
              <a:avLst/>
              <a:gdLst/>
              <a:ahLst/>
              <a:cxnLst/>
              <a:rect l="l" t="t" r="r" b="b"/>
              <a:pathLst>
                <a:path w="3387" h="1" fill="none" extrusionOk="0">
                  <a:moveTo>
                    <a:pt x="0" y="1"/>
                  </a:moveTo>
                  <a:lnTo>
                    <a:pt x="3387" y="1"/>
                  </a:lnTo>
                </a:path>
              </a:pathLst>
            </a:custGeom>
            <a:noFill/>
            <a:ln w="111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3" name="Google Shape;1013;p33"/>
            <p:cNvGrpSpPr/>
            <p:nvPr/>
          </p:nvGrpSpPr>
          <p:grpSpPr>
            <a:xfrm>
              <a:off x="7287948" y="2077776"/>
              <a:ext cx="295863" cy="282937"/>
              <a:chOff x="7287948" y="2077776"/>
              <a:chExt cx="295863" cy="282937"/>
            </a:xfrm>
          </p:grpSpPr>
          <p:sp>
            <p:nvSpPr>
              <p:cNvPr id="1014" name="Google Shape;1014;p33"/>
              <p:cNvSpPr/>
              <p:nvPr/>
            </p:nvSpPr>
            <p:spPr>
              <a:xfrm>
                <a:off x="7287948" y="2125584"/>
                <a:ext cx="295863" cy="235129"/>
              </a:xfrm>
              <a:custGeom>
                <a:avLst/>
                <a:gdLst/>
                <a:ahLst/>
                <a:cxnLst/>
                <a:rect l="l" t="t" r="r" b="b"/>
                <a:pathLst>
                  <a:path w="6937" h="5513" fill="none" extrusionOk="0">
                    <a:moveTo>
                      <a:pt x="6049" y="1"/>
                    </a:moveTo>
                    <a:lnTo>
                      <a:pt x="6936" y="1"/>
                    </a:lnTo>
                    <a:lnTo>
                      <a:pt x="6936" y="5512"/>
                    </a:lnTo>
                    <a:lnTo>
                      <a:pt x="1" y="5512"/>
                    </a:lnTo>
                    <a:lnTo>
                      <a:pt x="1" y="1"/>
                    </a:lnTo>
                    <a:lnTo>
                      <a:pt x="888" y="1"/>
                    </a:lnTo>
                  </a:path>
                </a:pathLst>
              </a:custGeom>
              <a:noFill/>
              <a:ln w="1110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7325819" y="2077776"/>
                <a:ext cx="37873" cy="6777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1589" fill="none" extrusionOk="0">
                    <a:moveTo>
                      <a:pt x="0" y="1"/>
                    </a:moveTo>
                    <a:lnTo>
                      <a:pt x="887" y="1"/>
                    </a:lnTo>
                    <a:lnTo>
                      <a:pt x="887" y="1589"/>
                    </a:lnTo>
                    <a:lnTo>
                      <a:pt x="0" y="1589"/>
                    </a:lnTo>
                    <a:close/>
                  </a:path>
                </a:pathLst>
              </a:custGeom>
              <a:noFill/>
              <a:ln w="1110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7508053" y="2077776"/>
                <a:ext cx="36892" cy="67771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589" fill="none" extrusionOk="0">
                    <a:moveTo>
                      <a:pt x="1" y="1"/>
                    </a:moveTo>
                    <a:lnTo>
                      <a:pt x="865" y="1"/>
                    </a:lnTo>
                    <a:lnTo>
                      <a:pt x="865" y="1589"/>
                    </a:lnTo>
                    <a:lnTo>
                      <a:pt x="1" y="1589"/>
                    </a:lnTo>
                    <a:close/>
                  </a:path>
                </a:pathLst>
              </a:custGeom>
              <a:noFill/>
              <a:ln w="1110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7319806" y="2193308"/>
                <a:ext cx="51862" cy="51862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fill="none" extrusionOk="0">
                    <a:moveTo>
                      <a:pt x="1" y="1"/>
                    </a:moveTo>
                    <a:lnTo>
                      <a:pt x="1215" y="1"/>
                    </a:lnTo>
                    <a:lnTo>
                      <a:pt x="1215" y="1215"/>
                    </a:lnTo>
                    <a:lnTo>
                      <a:pt x="1" y="1215"/>
                    </a:lnTo>
                    <a:close/>
                  </a:path>
                </a:pathLst>
              </a:custGeom>
              <a:noFill/>
              <a:ln w="1110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7409451" y="2193308"/>
                <a:ext cx="51862" cy="51862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fill="none" extrusionOk="0">
                    <a:moveTo>
                      <a:pt x="1" y="1"/>
                    </a:moveTo>
                    <a:lnTo>
                      <a:pt x="1215" y="1"/>
                    </a:lnTo>
                    <a:lnTo>
                      <a:pt x="1215" y="1215"/>
                    </a:lnTo>
                    <a:lnTo>
                      <a:pt x="1" y="1215"/>
                    </a:lnTo>
                    <a:close/>
                  </a:path>
                </a:pathLst>
              </a:custGeom>
              <a:noFill/>
              <a:ln w="1110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7500078" y="2193308"/>
                <a:ext cx="51862" cy="51862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fill="none" extrusionOk="0">
                    <a:moveTo>
                      <a:pt x="1" y="1"/>
                    </a:moveTo>
                    <a:lnTo>
                      <a:pt x="1215" y="1"/>
                    </a:lnTo>
                    <a:lnTo>
                      <a:pt x="1215" y="1215"/>
                    </a:lnTo>
                    <a:lnTo>
                      <a:pt x="1" y="1215"/>
                    </a:lnTo>
                    <a:close/>
                  </a:path>
                </a:pathLst>
              </a:custGeom>
              <a:noFill/>
              <a:ln w="1110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7319806" y="2269989"/>
                <a:ext cx="51862" cy="51862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fill="none" extrusionOk="0">
                    <a:moveTo>
                      <a:pt x="1" y="1"/>
                    </a:moveTo>
                    <a:lnTo>
                      <a:pt x="1215" y="1"/>
                    </a:lnTo>
                    <a:lnTo>
                      <a:pt x="1215" y="1215"/>
                    </a:lnTo>
                    <a:lnTo>
                      <a:pt x="1" y="1215"/>
                    </a:lnTo>
                    <a:close/>
                  </a:path>
                </a:pathLst>
              </a:custGeom>
              <a:noFill/>
              <a:ln w="1110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7409451" y="2269989"/>
                <a:ext cx="51862" cy="51862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fill="none" extrusionOk="0">
                    <a:moveTo>
                      <a:pt x="1" y="1"/>
                    </a:moveTo>
                    <a:lnTo>
                      <a:pt x="1215" y="1"/>
                    </a:lnTo>
                    <a:lnTo>
                      <a:pt x="1215" y="1215"/>
                    </a:lnTo>
                    <a:lnTo>
                      <a:pt x="1" y="1215"/>
                    </a:lnTo>
                    <a:close/>
                  </a:path>
                </a:pathLst>
              </a:custGeom>
              <a:noFill/>
              <a:ln w="1110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7500078" y="2269989"/>
                <a:ext cx="51862" cy="51862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fill="none" extrusionOk="0">
                    <a:moveTo>
                      <a:pt x="1" y="1"/>
                    </a:moveTo>
                    <a:lnTo>
                      <a:pt x="1215" y="1"/>
                    </a:lnTo>
                    <a:lnTo>
                      <a:pt x="1215" y="1215"/>
                    </a:lnTo>
                    <a:lnTo>
                      <a:pt x="1" y="1215"/>
                    </a:lnTo>
                    <a:close/>
                  </a:path>
                </a:pathLst>
              </a:custGeom>
              <a:noFill/>
              <a:ln w="1110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3" name="Google Shape;1023;p33"/>
          <p:cNvGrpSpPr/>
          <p:nvPr/>
        </p:nvGrpSpPr>
        <p:grpSpPr>
          <a:xfrm>
            <a:off x="4804132" y="2625342"/>
            <a:ext cx="215160" cy="243097"/>
            <a:chOff x="4574957" y="2097692"/>
            <a:chExt cx="215160" cy="243097"/>
          </a:xfrm>
        </p:grpSpPr>
        <p:sp>
          <p:nvSpPr>
            <p:cNvPr id="1024" name="Google Shape;1024;p33"/>
            <p:cNvSpPr/>
            <p:nvPr/>
          </p:nvSpPr>
          <p:spPr>
            <a:xfrm>
              <a:off x="4574957" y="2238131"/>
              <a:ext cx="49858" cy="102659"/>
            </a:xfrm>
            <a:custGeom>
              <a:avLst/>
              <a:gdLst/>
              <a:ahLst/>
              <a:cxnLst/>
              <a:rect l="l" t="t" r="r" b="b"/>
              <a:pathLst>
                <a:path w="1169" h="2407" fill="none" extrusionOk="0">
                  <a:moveTo>
                    <a:pt x="0" y="1"/>
                  </a:moveTo>
                  <a:lnTo>
                    <a:pt x="1168" y="1"/>
                  </a:lnTo>
                  <a:lnTo>
                    <a:pt x="1168" y="2406"/>
                  </a:lnTo>
                  <a:lnTo>
                    <a:pt x="0" y="2406"/>
                  </a:lnTo>
                  <a:close/>
                </a:path>
              </a:pathLst>
            </a:custGeom>
            <a:noFill/>
            <a:ln w="111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4657609" y="2168402"/>
              <a:ext cx="49858" cy="171368"/>
            </a:xfrm>
            <a:custGeom>
              <a:avLst/>
              <a:gdLst/>
              <a:ahLst/>
              <a:cxnLst/>
              <a:rect l="l" t="t" r="r" b="b"/>
              <a:pathLst>
                <a:path w="1169" h="4018" fill="none" extrusionOk="0">
                  <a:moveTo>
                    <a:pt x="1" y="1"/>
                  </a:moveTo>
                  <a:lnTo>
                    <a:pt x="1168" y="1"/>
                  </a:lnTo>
                  <a:lnTo>
                    <a:pt x="1168" y="4018"/>
                  </a:lnTo>
                  <a:lnTo>
                    <a:pt x="1" y="4018"/>
                  </a:lnTo>
                  <a:close/>
                </a:path>
              </a:pathLst>
            </a:custGeom>
            <a:noFill/>
            <a:ln w="111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4740303" y="2097692"/>
              <a:ext cx="49815" cy="242081"/>
            </a:xfrm>
            <a:custGeom>
              <a:avLst/>
              <a:gdLst/>
              <a:ahLst/>
              <a:cxnLst/>
              <a:rect l="l" t="t" r="r" b="b"/>
              <a:pathLst>
                <a:path w="1168" h="5676" fill="none" extrusionOk="0">
                  <a:moveTo>
                    <a:pt x="0" y="1"/>
                  </a:moveTo>
                  <a:lnTo>
                    <a:pt x="1168" y="1"/>
                  </a:lnTo>
                  <a:lnTo>
                    <a:pt x="1168" y="5676"/>
                  </a:lnTo>
                  <a:lnTo>
                    <a:pt x="0" y="5676"/>
                  </a:lnTo>
                  <a:close/>
                </a:path>
              </a:pathLst>
            </a:custGeom>
            <a:noFill/>
            <a:ln w="111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7" name="Google Shape;1027;p33"/>
          <p:cNvSpPr txBox="1"/>
          <p:nvPr/>
        </p:nvSpPr>
        <p:spPr>
          <a:xfrm>
            <a:off x="1579250" y="3013525"/>
            <a:ext cx="11574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8" name="Google Shape;1028;p33"/>
          <p:cNvSpPr txBox="1"/>
          <p:nvPr/>
        </p:nvSpPr>
        <p:spPr>
          <a:xfrm>
            <a:off x="2955675" y="3013525"/>
            <a:ext cx="11574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Pluto is now considered a dwarf planet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9" name="Google Shape;1029;p33"/>
          <p:cNvSpPr txBox="1"/>
          <p:nvPr/>
        </p:nvSpPr>
        <p:spPr>
          <a:xfrm>
            <a:off x="4332062" y="3013525"/>
            <a:ext cx="11574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Saturn is the ringed one. It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 unique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Google Shape;1030;p33"/>
          <p:cNvSpPr txBox="1"/>
          <p:nvPr/>
        </p:nvSpPr>
        <p:spPr>
          <a:xfrm>
            <a:off x="5708400" y="3013525"/>
            <a:ext cx="11574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1" name="Google Shape;1031;p33"/>
          <p:cNvSpPr txBox="1"/>
          <p:nvPr/>
        </p:nvSpPr>
        <p:spPr>
          <a:xfrm>
            <a:off x="7084900" y="3013525"/>
            <a:ext cx="11574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The Moon is the fifth-largest satellite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2" name="Google Shape;1032;p33"/>
          <p:cNvSpPr/>
          <p:nvPr/>
        </p:nvSpPr>
        <p:spPr>
          <a:xfrm>
            <a:off x="1579350" y="1946875"/>
            <a:ext cx="1157400" cy="339600"/>
          </a:xfrm>
          <a:prstGeom prst="roundRect">
            <a:avLst>
              <a:gd name="adj" fmla="val 11918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1</a:t>
            </a:r>
            <a:endParaRPr sz="12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3" name="Google Shape;1033;p33"/>
          <p:cNvSpPr/>
          <p:nvPr/>
        </p:nvSpPr>
        <p:spPr>
          <a:xfrm>
            <a:off x="2955625" y="1946875"/>
            <a:ext cx="1157400" cy="339600"/>
          </a:xfrm>
          <a:prstGeom prst="roundRect">
            <a:avLst>
              <a:gd name="adj" fmla="val 11918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2</a:t>
            </a:r>
            <a:endParaRPr sz="12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4" name="Google Shape;1034;p33"/>
          <p:cNvSpPr/>
          <p:nvPr/>
        </p:nvSpPr>
        <p:spPr>
          <a:xfrm>
            <a:off x="4331900" y="1946875"/>
            <a:ext cx="1157400" cy="339600"/>
          </a:xfrm>
          <a:prstGeom prst="roundRect">
            <a:avLst>
              <a:gd name="adj" fmla="val 11918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3</a:t>
            </a:r>
            <a:endParaRPr sz="12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5" name="Google Shape;1035;p33"/>
          <p:cNvSpPr/>
          <p:nvPr/>
        </p:nvSpPr>
        <p:spPr>
          <a:xfrm>
            <a:off x="5681550" y="1946875"/>
            <a:ext cx="1157400" cy="339600"/>
          </a:xfrm>
          <a:prstGeom prst="roundRect">
            <a:avLst>
              <a:gd name="adj" fmla="val 11918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4</a:t>
            </a:r>
            <a:endParaRPr sz="12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6" name="Google Shape;1036;p33"/>
          <p:cNvSpPr/>
          <p:nvPr/>
        </p:nvSpPr>
        <p:spPr>
          <a:xfrm>
            <a:off x="7084450" y="1946875"/>
            <a:ext cx="1157400" cy="339600"/>
          </a:xfrm>
          <a:prstGeom prst="roundRect">
            <a:avLst>
              <a:gd name="adj" fmla="val 11918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5</a:t>
            </a:r>
            <a:endParaRPr sz="12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7" name="Google Shape;1037;p33"/>
          <p:cNvSpPr/>
          <p:nvPr/>
        </p:nvSpPr>
        <p:spPr>
          <a:xfrm>
            <a:off x="901700" y="2346000"/>
            <a:ext cx="458522" cy="1095991"/>
          </a:xfrm>
          <a:custGeom>
            <a:avLst/>
            <a:gdLst/>
            <a:ahLst/>
            <a:cxnLst/>
            <a:rect l="l" t="t" r="r" b="b"/>
            <a:pathLst>
              <a:path w="8735" h="20879" extrusionOk="0">
                <a:moveTo>
                  <a:pt x="1355" y="0"/>
                </a:moveTo>
                <a:cubicBezTo>
                  <a:pt x="608" y="0"/>
                  <a:pt x="1" y="608"/>
                  <a:pt x="1" y="1331"/>
                </a:cubicBezTo>
                <a:lnTo>
                  <a:pt x="1" y="19524"/>
                </a:lnTo>
                <a:cubicBezTo>
                  <a:pt x="1" y="20271"/>
                  <a:pt x="608" y="20878"/>
                  <a:pt x="1355" y="20878"/>
                </a:cubicBezTo>
                <a:lnTo>
                  <a:pt x="5699" y="20878"/>
                </a:lnTo>
                <a:cubicBezTo>
                  <a:pt x="6446" y="20878"/>
                  <a:pt x="7030" y="20271"/>
                  <a:pt x="7030" y="19524"/>
                </a:cubicBezTo>
                <a:lnTo>
                  <a:pt x="7030" y="12144"/>
                </a:lnTo>
                <a:lnTo>
                  <a:pt x="8735" y="10439"/>
                </a:lnTo>
                <a:lnTo>
                  <a:pt x="7054" y="8734"/>
                </a:lnTo>
                <a:lnTo>
                  <a:pt x="7054" y="1331"/>
                </a:lnTo>
                <a:cubicBezTo>
                  <a:pt x="7054" y="608"/>
                  <a:pt x="6446" y="0"/>
                  <a:pt x="56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3"/>
          <p:cNvSpPr txBox="1"/>
          <p:nvPr/>
        </p:nvSpPr>
        <p:spPr>
          <a:xfrm rot="-5400000">
            <a:off x="535550" y="2825988"/>
            <a:ext cx="10857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SUN</a:t>
            </a:r>
            <a:endParaRPr sz="1200" b="1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4"/>
          <p:cNvSpPr/>
          <p:nvPr/>
        </p:nvSpPr>
        <p:spPr>
          <a:xfrm>
            <a:off x="1379460" y="1352548"/>
            <a:ext cx="1199192" cy="1199192"/>
          </a:xfrm>
          <a:custGeom>
            <a:avLst/>
            <a:gdLst/>
            <a:ahLst/>
            <a:cxnLst/>
            <a:rect l="l" t="t" r="r" b="b"/>
            <a:pathLst>
              <a:path w="11067" h="11067" fill="none" extrusionOk="0">
                <a:moveTo>
                  <a:pt x="7272" y="9707"/>
                </a:moveTo>
                <a:lnTo>
                  <a:pt x="7955" y="10390"/>
                </a:lnTo>
                <a:lnTo>
                  <a:pt x="7477" y="10868"/>
                </a:lnTo>
                <a:cubicBezTo>
                  <a:pt x="7401" y="10938"/>
                  <a:pt x="7453" y="11067"/>
                  <a:pt x="7558" y="11061"/>
                </a:cubicBezTo>
                <a:lnTo>
                  <a:pt x="10961" y="10962"/>
                </a:lnTo>
                <a:lnTo>
                  <a:pt x="11060" y="7559"/>
                </a:lnTo>
                <a:cubicBezTo>
                  <a:pt x="11066" y="7454"/>
                  <a:pt x="10938" y="7401"/>
                  <a:pt x="10868" y="7477"/>
                </a:cubicBezTo>
                <a:lnTo>
                  <a:pt x="10389" y="7950"/>
                </a:lnTo>
                <a:lnTo>
                  <a:pt x="9706" y="7273"/>
                </a:lnTo>
                <a:cubicBezTo>
                  <a:pt x="10500" y="5499"/>
                  <a:pt x="10173" y="3339"/>
                  <a:pt x="8714" y="1886"/>
                </a:cubicBezTo>
                <a:cubicBezTo>
                  <a:pt x="6829" y="1"/>
                  <a:pt x="3771" y="1"/>
                  <a:pt x="1885" y="1886"/>
                </a:cubicBezTo>
                <a:cubicBezTo>
                  <a:pt x="0" y="3771"/>
                  <a:pt x="0" y="6830"/>
                  <a:pt x="1885" y="8715"/>
                </a:cubicBezTo>
                <a:cubicBezTo>
                  <a:pt x="3345" y="10168"/>
                  <a:pt x="5498" y="10501"/>
                  <a:pt x="7272" y="9707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58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4"/>
          <p:cNvSpPr/>
          <p:nvPr/>
        </p:nvSpPr>
        <p:spPr>
          <a:xfrm>
            <a:off x="2713780" y="1744037"/>
            <a:ext cx="1199084" cy="1199192"/>
          </a:xfrm>
          <a:custGeom>
            <a:avLst/>
            <a:gdLst/>
            <a:ahLst/>
            <a:cxnLst/>
            <a:rect l="l" t="t" r="r" b="b"/>
            <a:pathLst>
              <a:path w="11066" h="11067" fill="none" extrusionOk="0">
                <a:moveTo>
                  <a:pt x="9706" y="3794"/>
                </a:moveTo>
                <a:lnTo>
                  <a:pt x="10389" y="3111"/>
                </a:lnTo>
                <a:lnTo>
                  <a:pt x="10867" y="3590"/>
                </a:lnTo>
                <a:cubicBezTo>
                  <a:pt x="10943" y="3666"/>
                  <a:pt x="11066" y="3613"/>
                  <a:pt x="11066" y="3508"/>
                </a:cubicBezTo>
                <a:lnTo>
                  <a:pt x="10967" y="106"/>
                </a:lnTo>
                <a:lnTo>
                  <a:pt x="7558" y="6"/>
                </a:lnTo>
                <a:cubicBezTo>
                  <a:pt x="7459" y="1"/>
                  <a:pt x="7401" y="129"/>
                  <a:pt x="7476" y="199"/>
                </a:cubicBezTo>
                <a:lnTo>
                  <a:pt x="7955" y="678"/>
                </a:lnTo>
                <a:lnTo>
                  <a:pt x="7272" y="1361"/>
                </a:lnTo>
                <a:cubicBezTo>
                  <a:pt x="5498" y="567"/>
                  <a:pt x="3344" y="894"/>
                  <a:pt x="1885" y="2353"/>
                </a:cubicBezTo>
                <a:cubicBezTo>
                  <a:pt x="0" y="4238"/>
                  <a:pt x="0" y="7296"/>
                  <a:pt x="1885" y="9181"/>
                </a:cubicBezTo>
                <a:cubicBezTo>
                  <a:pt x="3770" y="11066"/>
                  <a:pt x="6829" y="11066"/>
                  <a:pt x="8714" y="9181"/>
                </a:cubicBezTo>
                <a:cubicBezTo>
                  <a:pt x="10173" y="7722"/>
                  <a:pt x="10506" y="5569"/>
                  <a:pt x="9706" y="3794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miter lim="58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34"/>
          <p:cNvSpPr/>
          <p:nvPr/>
        </p:nvSpPr>
        <p:spPr>
          <a:xfrm>
            <a:off x="4047994" y="1352548"/>
            <a:ext cx="1198542" cy="1199192"/>
          </a:xfrm>
          <a:custGeom>
            <a:avLst/>
            <a:gdLst/>
            <a:ahLst/>
            <a:cxnLst/>
            <a:rect l="l" t="t" r="r" b="b"/>
            <a:pathLst>
              <a:path w="11061" h="11067" fill="none" extrusionOk="0">
                <a:moveTo>
                  <a:pt x="7272" y="9707"/>
                </a:moveTo>
                <a:lnTo>
                  <a:pt x="7949" y="10390"/>
                </a:lnTo>
                <a:lnTo>
                  <a:pt x="7471" y="10868"/>
                </a:lnTo>
                <a:cubicBezTo>
                  <a:pt x="7401" y="10938"/>
                  <a:pt x="7453" y="11067"/>
                  <a:pt x="7558" y="11061"/>
                </a:cubicBezTo>
                <a:lnTo>
                  <a:pt x="10961" y="10962"/>
                </a:lnTo>
                <a:lnTo>
                  <a:pt x="11060" y="7559"/>
                </a:lnTo>
                <a:cubicBezTo>
                  <a:pt x="11060" y="7454"/>
                  <a:pt x="10938" y="7401"/>
                  <a:pt x="10862" y="7477"/>
                </a:cubicBezTo>
                <a:lnTo>
                  <a:pt x="10383" y="7950"/>
                </a:lnTo>
                <a:lnTo>
                  <a:pt x="9706" y="7273"/>
                </a:lnTo>
                <a:cubicBezTo>
                  <a:pt x="10500" y="5499"/>
                  <a:pt x="10167" y="3339"/>
                  <a:pt x="8714" y="1886"/>
                </a:cubicBezTo>
                <a:cubicBezTo>
                  <a:pt x="6829" y="1"/>
                  <a:pt x="3771" y="1"/>
                  <a:pt x="1886" y="1886"/>
                </a:cubicBezTo>
                <a:cubicBezTo>
                  <a:pt x="0" y="3771"/>
                  <a:pt x="0" y="6830"/>
                  <a:pt x="1886" y="8715"/>
                </a:cubicBezTo>
                <a:cubicBezTo>
                  <a:pt x="3339" y="10168"/>
                  <a:pt x="5492" y="10501"/>
                  <a:pt x="7272" y="9707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miter lim="58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34"/>
          <p:cNvSpPr/>
          <p:nvPr/>
        </p:nvSpPr>
        <p:spPr>
          <a:xfrm>
            <a:off x="5381663" y="1744037"/>
            <a:ext cx="1199084" cy="1199192"/>
          </a:xfrm>
          <a:custGeom>
            <a:avLst/>
            <a:gdLst/>
            <a:ahLst/>
            <a:cxnLst/>
            <a:rect l="l" t="t" r="r" b="b"/>
            <a:pathLst>
              <a:path w="11066" h="11067" fill="none" extrusionOk="0">
                <a:moveTo>
                  <a:pt x="9706" y="3794"/>
                </a:moveTo>
                <a:lnTo>
                  <a:pt x="10389" y="3111"/>
                </a:lnTo>
                <a:lnTo>
                  <a:pt x="10862" y="3590"/>
                </a:lnTo>
                <a:cubicBezTo>
                  <a:pt x="10937" y="3666"/>
                  <a:pt x="11066" y="3613"/>
                  <a:pt x="11060" y="3508"/>
                </a:cubicBezTo>
                <a:lnTo>
                  <a:pt x="10961" y="106"/>
                </a:lnTo>
                <a:lnTo>
                  <a:pt x="7558" y="6"/>
                </a:lnTo>
                <a:cubicBezTo>
                  <a:pt x="7453" y="1"/>
                  <a:pt x="7401" y="129"/>
                  <a:pt x="7471" y="199"/>
                </a:cubicBezTo>
                <a:lnTo>
                  <a:pt x="7949" y="678"/>
                </a:lnTo>
                <a:lnTo>
                  <a:pt x="7272" y="1361"/>
                </a:lnTo>
                <a:cubicBezTo>
                  <a:pt x="5498" y="567"/>
                  <a:pt x="3339" y="894"/>
                  <a:pt x="1885" y="2353"/>
                </a:cubicBezTo>
                <a:cubicBezTo>
                  <a:pt x="0" y="4238"/>
                  <a:pt x="0" y="7296"/>
                  <a:pt x="1885" y="9181"/>
                </a:cubicBezTo>
                <a:cubicBezTo>
                  <a:pt x="3770" y="11066"/>
                  <a:pt x="6829" y="11066"/>
                  <a:pt x="8714" y="9181"/>
                </a:cubicBezTo>
                <a:cubicBezTo>
                  <a:pt x="10167" y="7722"/>
                  <a:pt x="10500" y="5569"/>
                  <a:pt x="9706" y="3794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58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34"/>
          <p:cNvSpPr/>
          <p:nvPr/>
        </p:nvSpPr>
        <p:spPr>
          <a:xfrm>
            <a:off x="6715855" y="1402500"/>
            <a:ext cx="1048684" cy="1048684"/>
          </a:xfrm>
          <a:custGeom>
            <a:avLst/>
            <a:gdLst/>
            <a:ahLst/>
            <a:cxnLst/>
            <a:rect l="l" t="t" r="r" b="b"/>
            <a:pathLst>
              <a:path w="9678" h="9678" fill="none" extrusionOk="0">
                <a:moveTo>
                  <a:pt x="9677" y="4839"/>
                </a:moveTo>
                <a:cubicBezTo>
                  <a:pt x="9677" y="7512"/>
                  <a:pt x="7512" y="9678"/>
                  <a:pt x="4839" y="9678"/>
                </a:cubicBezTo>
                <a:cubicBezTo>
                  <a:pt x="2166" y="9678"/>
                  <a:pt x="1" y="7512"/>
                  <a:pt x="1" y="4839"/>
                </a:cubicBezTo>
                <a:cubicBezTo>
                  <a:pt x="1" y="2166"/>
                  <a:pt x="2166" y="1"/>
                  <a:pt x="4839" y="1"/>
                </a:cubicBezTo>
                <a:cubicBezTo>
                  <a:pt x="7512" y="1"/>
                  <a:pt x="9677" y="2166"/>
                  <a:pt x="9677" y="4839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58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4"/>
          <p:cNvSpPr/>
          <p:nvPr/>
        </p:nvSpPr>
        <p:spPr>
          <a:xfrm>
            <a:off x="1504611" y="1477807"/>
            <a:ext cx="898175" cy="898175"/>
          </a:xfrm>
          <a:custGeom>
            <a:avLst/>
            <a:gdLst/>
            <a:ahLst/>
            <a:cxnLst/>
            <a:rect l="l" t="t" r="r" b="b"/>
            <a:pathLst>
              <a:path w="8289" h="8289" extrusionOk="0">
                <a:moveTo>
                  <a:pt x="4145" y="1"/>
                </a:moveTo>
                <a:cubicBezTo>
                  <a:pt x="1857" y="1"/>
                  <a:pt x="1" y="1857"/>
                  <a:pt x="1" y="4144"/>
                </a:cubicBezTo>
                <a:cubicBezTo>
                  <a:pt x="1" y="6432"/>
                  <a:pt x="1857" y="8288"/>
                  <a:pt x="4145" y="8288"/>
                </a:cubicBezTo>
                <a:cubicBezTo>
                  <a:pt x="6433" y="8288"/>
                  <a:pt x="8289" y="6432"/>
                  <a:pt x="8289" y="4144"/>
                </a:cubicBezTo>
                <a:cubicBezTo>
                  <a:pt x="8289" y="1857"/>
                  <a:pt x="6433" y="1"/>
                  <a:pt x="41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4"/>
          <p:cNvSpPr/>
          <p:nvPr/>
        </p:nvSpPr>
        <p:spPr>
          <a:xfrm>
            <a:off x="2839581" y="1919898"/>
            <a:ext cx="897525" cy="898067"/>
          </a:xfrm>
          <a:custGeom>
            <a:avLst/>
            <a:gdLst/>
            <a:ahLst/>
            <a:cxnLst/>
            <a:rect l="l" t="t" r="r" b="b"/>
            <a:pathLst>
              <a:path w="8283" h="8288" extrusionOk="0">
                <a:moveTo>
                  <a:pt x="4138" y="0"/>
                </a:moveTo>
                <a:cubicBezTo>
                  <a:pt x="1851" y="0"/>
                  <a:pt x="1" y="1856"/>
                  <a:pt x="1" y="4144"/>
                </a:cubicBezTo>
                <a:cubicBezTo>
                  <a:pt x="1" y="6432"/>
                  <a:pt x="1851" y="8288"/>
                  <a:pt x="4138" y="8288"/>
                </a:cubicBezTo>
                <a:cubicBezTo>
                  <a:pt x="6426" y="8288"/>
                  <a:pt x="8282" y="6432"/>
                  <a:pt x="8282" y="4144"/>
                </a:cubicBezTo>
                <a:cubicBezTo>
                  <a:pt x="8282" y="1856"/>
                  <a:pt x="6426" y="0"/>
                  <a:pt x="41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4"/>
          <p:cNvSpPr/>
          <p:nvPr/>
        </p:nvSpPr>
        <p:spPr>
          <a:xfrm>
            <a:off x="4173145" y="1477807"/>
            <a:ext cx="897525" cy="898175"/>
          </a:xfrm>
          <a:custGeom>
            <a:avLst/>
            <a:gdLst/>
            <a:ahLst/>
            <a:cxnLst/>
            <a:rect l="l" t="t" r="r" b="b"/>
            <a:pathLst>
              <a:path w="8283" h="8289" extrusionOk="0">
                <a:moveTo>
                  <a:pt x="4139" y="1"/>
                </a:moveTo>
                <a:cubicBezTo>
                  <a:pt x="1857" y="1"/>
                  <a:pt x="1" y="1857"/>
                  <a:pt x="1" y="4144"/>
                </a:cubicBezTo>
                <a:cubicBezTo>
                  <a:pt x="1" y="6432"/>
                  <a:pt x="1857" y="8288"/>
                  <a:pt x="4139" y="8288"/>
                </a:cubicBezTo>
                <a:cubicBezTo>
                  <a:pt x="6427" y="8288"/>
                  <a:pt x="8283" y="6432"/>
                  <a:pt x="8283" y="4144"/>
                </a:cubicBezTo>
                <a:cubicBezTo>
                  <a:pt x="8283" y="1857"/>
                  <a:pt x="6427" y="1"/>
                  <a:pt x="41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4"/>
          <p:cNvSpPr/>
          <p:nvPr/>
        </p:nvSpPr>
        <p:spPr>
          <a:xfrm>
            <a:off x="5506815" y="1919898"/>
            <a:ext cx="898175" cy="898067"/>
          </a:xfrm>
          <a:custGeom>
            <a:avLst/>
            <a:gdLst/>
            <a:ahLst/>
            <a:cxnLst/>
            <a:rect l="l" t="t" r="r" b="b"/>
            <a:pathLst>
              <a:path w="8289" h="8288" extrusionOk="0">
                <a:moveTo>
                  <a:pt x="4145" y="0"/>
                </a:moveTo>
                <a:cubicBezTo>
                  <a:pt x="1857" y="0"/>
                  <a:pt x="1" y="1856"/>
                  <a:pt x="1" y="4144"/>
                </a:cubicBezTo>
                <a:cubicBezTo>
                  <a:pt x="1" y="6432"/>
                  <a:pt x="1857" y="8288"/>
                  <a:pt x="4145" y="8288"/>
                </a:cubicBezTo>
                <a:cubicBezTo>
                  <a:pt x="6432" y="8288"/>
                  <a:pt x="8288" y="6432"/>
                  <a:pt x="8288" y="4144"/>
                </a:cubicBezTo>
                <a:cubicBezTo>
                  <a:pt x="8288" y="1856"/>
                  <a:pt x="6432" y="0"/>
                  <a:pt x="41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4"/>
          <p:cNvSpPr/>
          <p:nvPr/>
        </p:nvSpPr>
        <p:spPr>
          <a:xfrm>
            <a:off x="6792354" y="1477807"/>
            <a:ext cx="897525" cy="898175"/>
          </a:xfrm>
          <a:custGeom>
            <a:avLst/>
            <a:gdLst/>
            <a:ahLst/>
            <a:cxnLst/>
            <a:rect l="l" t="t" r="r" b="b"/>
            <a:pathLst>
              <a:path w="8283" h="8289" extrusionOk="0">
                <a:moveTo>
                  <a:pt x="4139" y="1"/>
                </a:moveTo>
                <a:cubicBezTo>
                  <a:pt x="1857" y="1"/>
                  <a:pt x="1" y="1857"/>
                  <a:pt x="1" y="4144"/>
                </a:cubicBezTo>
                <a:cubicBezTo>
                  <a:pt x="1" y="6432"/>
                  <a:pt x="1857" y="8288"/>
                  <a:pt x="4139" y="8288"/>
                </a:cubicBezTo>
                <a:cubicBezTo>
                  <a:pt x="6427" y="8288"/>
                  <a:pt x="8283" y="6432"/>
                  <a:pt x="8283" y="4144"/>
                </a:cubicBezTo>
                <a:cubicBezTo>
                  <a:pt x="8283" y="1857"/>
                  <a:pt x="6427" y="1"/>
                  <a:pt x="41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3" name="Google Shape;1053;p34"/>
          <p:cNvGrpSpPr/>
          <p:nvPr/>
        </p:nvGrpSpPr>
        <p:grpSpPr>
          <a:xfrm>
            <a:off x="1772793" y="1744470"/>
            <a:ext cx="351728" cy="351290"/>
            <a:chOff x="2610855" y="1973070"/>
            <a:chExt cx="351728" cy="351290"/>
          </a:xfrm>
        </p:grpSpPr>
        <p:sp>
          <p:nvSpPr>
            <p:cNvPr id="1054" name="Google Shape;1054;p34"/>
            <p:cNvSpPr/>
            <p:nvPr/>
          </p:nvSpPr>
          <p:spPr>
            <a:xfrm>
              <a:off x="2805030" y="2055963"/>
              <a:ext cx="74117" cy="74875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40" y="170"/>
                  </a:moveTo>
                  <a:cubicBezTo>
                    <a:pt x="386" y="170"/>
                    <a:pt x="432" y="186"/>
                    <a:pt x="467" y="218"/>
                  </a:cubicBezTo>
                  <a:cubicBezTo>
                    <a:pt x="502" y="253"/>
                    <a:pt x="520" y="300"/>
                    <a:pt x="520" y="346"/>
                  </a:cubicBezTo>
                  <a:cubicBezTo>
                    <a:pt x="520" y="393"/>
                    <a:pt x="502" y="440"/>
                    <a:pt x="467" y="469"/>
                  </a:cubicBezTo>
                  <a:cubicBezTo>
                    <a:pt x="432" y="504"/>
                    <a:pt x="386" y="521"/>
                    <a:pt x="340" y="521"/>
                  </a:cubicBezTo>
                  <a:cubicBezTo>
                    <a:pt x="294" y="521"/>
                    <a:pt x="248" y="504"/>
                    <a:pt x="216" y="469"/>
                  </a:cubicBezTo>
                  <a:cubicBezTo>
                    <a:pt x="181" y="440"/>
                    <a:pt x="164" y="393"/>
                    <a:pt x="164" y="346"/>
                  </a:cubicBezTo>
                  <a:cubicBezTo>
                    <a:pt x="164" y="300"/>
                    <a:pt x="181" y="253"/>
                    <a:pt x="216" y="218"/>
                  </a:cubicBezTo>
                  <a:cubicBezTo>
                    <a:pt x="248" y="186"/>
                    <a:pt x="294" y="170"/>
                    <a:pt x="340" y="170"/>
                  </a:cubicBezTo>
                  <a:close/>
                  <a:moveTo>
                    <a:pt x="342" y="1"/>
                  </a:moveTo>
                  <a:cubicBezTo>
                    <a:pt x="254" y="1"/>
                    <a:pt x="167" y="34"/>
                    <a:pt x="100" y="101"/>
                  </a:cubicBezTo>
                  <a:cubicBezTo>
                    <a:pt x="35" y="165"/>
                    <a:pt x="0" y="253"/>
                    <a:pt x="0" y="346"/>
                  </a:cubicBezTo>
                  <a:cubicBezTo>
                    <a:pt x="0" y="440"/>
                    <a:pt x="35" y="521"/>
                    <a:pt x="100" y="592"/>
                  </a:cubicBezTo>
                  <a:cubicBezTo>
                    <a:pt x="164" y="656"/>
                    <a:pt x="251" y="691"/>
                    <a:pt x="339" y="691"/>
                  </a:cubicBezTo>
                  <a:cubicBezTo>
                    <a:pt x="432" y="691"/>
                    <a:pt x="520" y="656"/>
                    <a:pt x="584" y="592"/>
                  </a:cubicBezTo>
                  <a:cubicBezTo>
                    <a:pt x="648" y="521"/>
                    <a:pt x="683" y="440"/>
                    <a:pt x="683" y="346"/>
                  </a:cubicBezTo>
                  <a:cubicBezTo>
                    <a:pt x="683" y="253"/>
                    <a:pt x="648" y="165"/>
                    <a:pt x="584" y="101"/>
                  </a:cubicBezTo>
                  <a:cubicBezTo>
                    <a:pt x="517" y="34"/>
                    <a:pt x="429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2625375" y="1973070"/>
              <a:ext cx="337209" cy="336125"/>
            </a:xfrm>
            <a:custGeom>
              <a:avLst/>
              <a:gdLst/>
              <a:ahLst/>
              <a:cxnLst/>
              <a:rect l="l" t="t" r="r" b="b"/>
              <a:pathLst>
                <a:path w="3112" h="3102" extrusionOk="0">
                  <a:moveTo>
                    <a:pt x="878" y="837"/>
                  </a:moveTo>
                  <a:cubicBezTo>
                    <a:pt x="976" y="837"/>
                    <a:pt x="1060" y="857"/>
                    <a:pt x="1121" y="878"/>
                  </a:cubicBezTo>
                  <a:cubicBezTo>
                    <a:pt x="993" y="1006"/>
                    <a:pt x="870" y="1146"/>
                    <a:pt x="760" y="1298"/>
                  </a:cubicBezTo>
                  <a:cubicBezTo>
                    <a:pt x="614" y="1199"/>
                    <a:pt x="398" y="1181"/>
                    <a:pt x="252" y="1176"/>
                  </a:cubicBezTo>
                  <a:cubicBezTo>
                    <a:pt x="471" y="907"/>
                    <a:pt x="698" y="837"/>
                    <a:pt x="878" y="837"/>
                  </a:cubicBezTo>
                  <a:close/>
                  <a:moveTo>
                    <a:pt x="2936" y="178"/>
                  </a:moveTo>
                  <a:lnTo>
                    <a:pt x="2936" y="178"/>
                  </a:lnTo>
                  <a:cubicBezTo>
                    <a:pt x="2901" y="487"/>
                    <a:pt x="2721" y="1392"/>
                    <a:pt x="1816" y="2127"/>
                  </a:cubicBezTo>
                  <a:lnTo>
                    <a:pt x="1810" y="2127"/>
                  </a:lnTo>
                  <a:cubicBezTo>
                    <a:pt x="1676" y="2238"/>
                    <a:pt x="1524" y="2337"/>
                    <a:pt x="1372" y="2430"/>
                  </a:cubicBezTo>
                  <a:lnTo>
                    <a:pt x="678" y="1742"/>
                  </a:lnTo>
                  <a:cubicBezTo>
                    <a:pt x="1442" y="434"/>
                    <a:pt x="2627" y="213"/>
                    <a:pt x="2936" y="178"/>
                  </a:cubicBezTo>
                  <a:close/>
                  <a:moveTo>
                    <a:pt x="672" y="1964"/>
                  </a:moveTo>
                  <a:lnTo>
                    <a:pt x="1145" y="2436"/>
                  </a:lnTo>
                  <a:lnTo>
                    <a:pt x="929" y="2530"/>
                  </a:lnTo>
                  <a:lnTo>
                    <a:pt x="579" y="2179"/>
                  </a:lnTo>
                  <a:lnTo>
                    <a:pt x="672" y="1964"/>
                  </a:lnTo>
                  <a:close/>
                  <a:moveTo>
                    <a:pt x="2224" y="1981"/>
                  </a:moveTo>
                  <a:cubicBezTo>
                    <a:pt x="2283" y="2156"/>
                    <a:pt x="2341" y="2512"/>
                    <a:pt x="1927" y="2851"/>
                  </a:cubicBezTo>
                  <a:cubicBezTo>
                    <a:pt x="1927" y="2705"/>
                    <a:pt x="1903" y="2489"/>
                    <a:pt x="1804" y="2343"/>
                  </a:cubicBezTo>
                  <a:cubicBezTo>
                    <a:pt x="1833" y="2320"/>
                    <a:pt x="1863" y="2296"/>
                    <a:pt x="1892" y="2273"/>
                  </a:cubicBezTo>
                  <a:cubicBezTo>
                    <a:pt x="1909" y="2267"/>
                    <a:pt x="1921" y="2255"/>
                    <a:pt x="1933" y="2244"/>
                  </a:cubicBezTo>
                  <a:cubicBezTo>
                    <a:pt x="1956" y="2226"/>
                    <a:pt x="1979" y="2209"/>
                    <a:pt x="1997" y="2185"/>
                  </a:cubicBezTo>
                  <a:cubicBezTo>
                    <a:pt x="2079" y="2121"/>
                    <a:pt x="2154" y="2051"/>
                    <a:pt x="2224" y="1981"/>
                  </a:cubicBezTo>
                  <a:close/>
                  <a:moveTo>
                    <a:pt x="3036" y="1"/>
                  </a:moveTo>
                  <a:cubicBezTo>
                    <a:pt x="3032" y="1"/>
                    <a:pt x="3028" y="1"/>
                    <a:pt x="3024" y="2"/>
                  </a:cubicBezTo>
                  <a:cubicBezTo>
                    <a:pt x="3007" y="2"/>
                    <a:pt x="2621" y="8"/>
                    <a:pt x="2114" y="224"/>
                  </a:cubicBezTo>
                  <a:cubicBezTo>
                    <a:pt x="1810" y="353"/>
                    <a:pt x="1524" y="534"/>
                    <a:pt x="1267" y="761"/>
                  </a:cubicBezTo>
                  <a:cubicBezTo>
                    <a:pt x="1169" y="709"/>
                    <a:pt x="1034" y="669"/>
                    <a:pt x="883" y="669"/>
                  </a:cubicBezTo>
                  <a:cubicBezTo>
                    <a:pt x="612" y="669"/>
                    <a:pt x="288" y="797"/>
                    <a:pt x="18" y="1216"/>
                  </a:cubicBezTo>
                  <a:cubicBezTo>
                    <a:pt x="7" y="1234"/>
                    <a:pt x="1" y="1246"/>
                    <a:pt x="1" y="1263"/>
                  </a:cubicBezTo>
                  <a:cubicBezTo>
                    <a:pt x="1" y="1281"/>
                    <a:pt x="7" y="1292"/>
                    <a:pt x="18" y="1310"/>
                  </a:cubicBezTo>
                  <a:cubicBezTo>
                    <a:pt x="28" y="1330"/>
                    <a:pt x="56" y="1346"/>
                    <a:pt x="82" y="1346"/>
                  </a:cubicBezTo>
                  <a:cubicBezTo>
                    <a:pt x="86" y="1346"/>
                    <a:pt x="90" y="1346"/>
                    <a:pt x="94" y="1345"/>
                  </a:cubicBezTo>
                  <a:cubicBezTo>
                    <a:pt x="122" y="1342"/>
                    <a:pt x="162" y="1340"/>
                    <a:pt x="210" y="1340"/>
                  </a:cubicBezTo>
                  <a:cubicBezTo>
                    <a:pt x="352" y="1340"/>
                    <a:pt x="558" y="1359"/>
                    <a:pt x="672" y="1438"/>
                  </a:cubicBezTo>
                  <a:cubicBezTo>
                    <a:pt x="614" y="1526"/>
                    <a:pt x="555" y="1619"/>
                    <a:pt x="503" y="1713"/>
                  </a:cubicBezTo>
                  <a:cubicBezTo>
                    <a:pt x="497" y="1724"/>
                    <a:pt x="491" y="1736"/>
                    <a:pt x="491" y="1753"/>
                  </a:cubicBezTo>
                  <a:cubicBezTo>
                    <a:pt x="491" y="1777"/>
                    <a:pt x="503" y="1794"/>
                    <a:pt x="514" y="1812"/>
                  </a:cubicBezTo>
                  <a:lnTo>
                    <a:pt x="544" y="1841"/>
                  </a:lnTo>
                  <a:lnTo>
                    <a:pt x="404" y="2162"/>
                  </a:lnTo>
                  <a:cubicBezTo>
                    <a:pt x="398" y="2174"/>
                    <a:pt x="398" y="2185"/>
                    <a:pt x="398" y="2197"/>
                  </a:cubicBezTo>
                  <a:cubicBezTo>
                    <a:pt x="398" y="2220"/>
                    <a:pt x="404" y="2238"/>
                    <a:pt x="421" y="2255"/>
                  </a:cubicBezTo>
                  <a:lnTo>
                    <a:pt x="853" y="2687"/>
                  </a:lnTo>
                  <a:cubicBezTo>
                    <a:pt x="867" y="2705"/>
                    <a:pt x="889" y="2715"/>
                    <a:pt x="910" y="2715"/>
                  </a:cubicBezTo>
                  <a:cubicBezTo>
                    <a:pt x="923" y="2715"/>
                    <a:pt x="935" y="2711"/>
                    <a:pt x="946" y="2705"/>
                  </a:cubicBezTo>
                  <a:lnTo>
                    <a:pt x="1273" y="2565"/>
                  </a:lnTo>
                  <a:lnTo>
                    <a:pt x="1296" y="2594"/>
                  </a:lnTo>
                  <a:cubicBezTo>
                    <a:pt x="1313" y="2611"/>
                    <a:pt x="1334" y="2620"/>
                    <a:pt x="1355" y="2620"/>
                  </a:cubicBezTo>
                  <a:cubicBezTo>
                    <a:pt x="1369" y="2620"/>
                    <a:pt x="1384" y="2615"/>
                    <a:pt x="1396" y="2606"/>
                  </a:cubicBezTo>
                  <a:cubicBezTo>
                    <a:pt x="1489" y="2553"/>
                    <a:pt x="1582" y="2500"/>
                    <a:pt x="1670" y="2442"/>
                  </a:cubicBezTo>
                  <a:cubicBezTo>
                    <a:pt x="1769" y="2594"/>
                    <a:pt x="1769" y="2897"/>
                    <a:pt x="1758" y="3008"/>
                  </a:cubicBezTo>
                  <a:cubicBezTo>
                    <a:pt x="1752" y="3037"/>
                    <a:pt x="1769" y="3072"/>
                    <a:pt x="1798" y="3090"/>
                  </a:cubicBezTo>
                  <a:cubicBezTo>
                    <a:pt x="1810" y="3096"/>
                    <a:pt x="1822" y="3102"/>
                    <a:pt x="1839" y="3102"/>
                  </a:cubicBezTo>
                  <a:cubicBezTo>
                    <a:pt x="1857" y="3102"/>
                    <a:pt x="1868" y="3096"/>
                    <a:pt x="1886" y="3090"/>
                  </a:cubicBezTo>
                  <a:cubicBezTo>
                    <a:pt x="2534" y="2670"/>
                    <a:pt x="2487" y="2115"/>
                    <a:pt x="2347" y="1847"/>
                  </a:cubicBezTo>
                  <a:cubicBezTo>
                    <a:pt x="3082" y="995"/>
                    <a:pt x="3112" y="96"/>
                    <a:pt x="3112" y="84"/>
                  </a:cubicBezTo>
                  <a:cubicBezTo>
                    <a:pt x="3112" y="61"/>
                    <a:pt x="3100" y="43"/>
                    <a:pt x="3082" y="26"/>
                  </a:cubicBezTo>
                  <a:cubicBezTo>
                    <a:pt x="3073" y="11"/>
                    <a:pt x="3055" y="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2616598" y="2252845"/>
              <a:ext cx="65881" cy="66423"/>
            </a:xfrm>
            <a:custGeom>
              <a:avLst/>
              <a:gdLst/>
              <a:ahLst/>
              <a:cxnLst/>
              <a:rect l="l" t="t" r="r" b="b"/>
              <a:pathLst>
                <a:path w="608" h="613" extrusionOk="0">
                  <a:moveTo>
                    <a:pt x="525" y="0"/>
                  </a:moveTo>
                  <a:cubicBezTo>
                    <a:pt x="502" y="0"/>
                    <a:pt x="485" y="6"/>
                    <a:pt x="467" y="24"/>
                  </a:cubicBezTo>
                  <a:lnTo>
                    <a:pt x="23" y="467"/>
                  </a:lnTo>
                  <a:cubicBezTo>
                    <a:pt x="6" y="485"/>
                    <a:pt x="0" y="502"/>
                    <a:pt x="0" y="525"/>
                  </a:cubicBezTo>
                  <a:cubicBezTo>
                    <a:pt x="0" y="549"/>
                    <a:pt x="6" y="572"/>
                    <a:pt x="23" y="584"/>
                  </a:cubicBezTo>
                  <a:cubicBezTo>
                    <a:pt x="41" y="601"/>
                    <a:pt x="58" y="613"/>
                    <a:pt x="82" y="613"/>
                  </a:cubicBezTo>
                  <a:cubicBezTo>
                    <a:pt x="105" y="613"/>
                    <a:pt x="123" y="601"/>
                    <a:pt x="140" y="584"/>
                  </a:cubicBezTo>
                  <a:lnTo>
                    <a:pt x="584" y="140"/>
                  </a:lnTo>
                  <a:cubicBezTo>
                    <a:pt x="601" y="129"/>
                    <a:pt x="607" y="105"/>
                    <a:pt x="607" y="82"/>
                  </a:cubicBezTo>
                  <a:cubicBezTo>
                    <a:pt x="607" y="59"/>
                    <a:pt x="601" y="41"/>
                    <a:pt x="584" y="24"/>
                  </a:cubicBezTo>
                  <a:cubicBezTo>
                    <a:pt x="566" y="6"/>
                    <a:pt x="549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2610855" y="2232582"/>
              <a:ext cx="52012" cy="51903"/>
            </a:xfrm>
            <a:custGeom>
              <a:avLst/>
              <a:gdLst/>
              <a:ahLst/>
              <a:cxnLst/>
              <a:rect l="l" t="t" r="r" b="b"/>
              <a:pathLst>
                <a:path w="480" h="479" extrusionOk="0">
                  <a:moveTo>
                    <a:pt x="397" y="0"/>
                  </a:moveTo>
                  <a:cubicBezTo>
                    <a:pt x="374" y="0"/>
                    <a:pt x="351" y="12"/>
                    <a:pt x="333" y="24"/>
                  </a:cubicBezTo>
                  <a:lnTo>
                    <a:pt x="30" y="333"/>
                  </a:lnTo>
                  <a:cubicBezTo>
                    <a:pt x="12" y="351"/>
                    <a:pt x="1" y="374"/>
                    <a:pt x="1" y="391"/>
                  </a:cubicBezTo>
                  <a:cubicBezTo>
                    <a:pt x="1" y="415"/>
                    <a:pt x="12" y="438"/>
                    <a:pt x="30" y="456"/>
                  </a:cubicBezTo>
                  <a:cubicBezTo>
                    <a:pt x="41" y="467"/>
                    <a:pt x="65" y="479"/>
                    <a:pt x="88" y="479"/>
                  </a:cubicBezTo>
                  <a:cubicBezTo>
                    <a:pt x="106" y="479"/>
                    <a:pt x="129" y="467"/>
                    <a:pt x="146" y="456"/>
                  </a:cubicBezTo>
                  <a:lnTo>
                    <a:pt x="456" y="146"/>
                  </a:lnTo>
                  <a:cubicBezTo>
                    <a:pt x="467" y="129"/>
                    <a:pt x="479" y="105"/>
                    <a:pt x="479" y="88"/>
                  </a:cubicBezTo>
                  <a:cubicBezTo>
                    <a:pt x="479" y="65"/>
                    <a:pt x="467" y="41"/>
                    <a:pt x="456" y="24"/>
                  </a:cubicBezTo>
                  <a:cubicBezTo>
                    <a:pt x="438" y="12"/>
                    <a:pt x="415" y="0"/>
                    <a:pt x="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2651381" y="2272999"/>
              <a:ext cx="51253" cy="51361"/>
            </a:xfrm>
            <a:custGeom>
              <a:avLst/>
              <a:gdLst/>
              <a:ahLst/>
              <a:cxnLst/>
              <a:rect l="l" t="t" r="r" b="b"/>
              <a:pathLst>
                <a:path w="473" h="474" extrusionOk="0">
                  <a:moveTo>
                    <a:pt x="391" y="1"/>
                  </a:moveTo>
                  <a:cubicBezTo>
                    <a:pt x="368" y="1"/>
                    <a:pt x="344" y="7"/>
                    <a:pt x="333" y="24"/>
                  </a:cubicBezTo>
                  <a:lnTo>
                    <a:pt x="23" y="334"/>
                  </a:lnTo>
                  <a:cubicBezTo>
                    <a:pt x="6" y="345"/>
                    <a:pt x="0" y="369"/>
                    <a:pt x="0" y="392"/>
                  </a:cubicBezTo>
                  <a:cubicBezTo>
                    <a:pt x="0" y="415"/>
                    <a:pt x="6" y="433"/>
                    <a:pt x="23" y="450"/>
                  </a:cubicBezTo>
                  <a:cubicBezTo>
                    <a:pt x="35" y="468"/>
                    <a:pt x="58" y="474"/>
                    <a:pt x="82" y="474"/>
                  </a:cubicBezTo>
                  <a:cubicBezTo>
                    <a:pt x="99" y="474"/>
                    <a:pt x="123" y="468"/>
                    <a:pt x="140" y="450"/>
                  </a:cubicBezTo>
                  <a:lnTo>
                    <a:pt x="449" y="141"/>
                  </a:lnTo>
                  <a:cubicBezTo>
                    <a:pt x="467" y="124"/>
                    <a:pt x="473" y="106"/>
                    <a:pt x="473" y="83"/>
                  </a:cubicBezTo>
                  <a:cubicBezTo>
                    <a:pt x="473" y="59"/>
                    <a:pt x="467" y="42"/>
                    <a:pt x="449" y="24"/>
                  </a:cubicBezTo>
                  <a:cubicBezTo>
                    <a:pt x="432" y="7"/>
                    <a:pt x="414" y="1"/>
                    <a:pt x="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34"/>
          <p:cNvGrpSpPr/>
          <p:nvPr/>
        </p:nvGrpSpPr>
        <p:grpSpPr>
          <a:xfrm>
            <a:off x="5795801" y="2203465"/>
            <a:ext cx="341001" cy="363428"/>
            <a:chOff x="6242088" y="2432065"/>
            <a:chExt cx="341001" cy="363428"/>
          </a:xfrm>
        </p:grpSpPr>
        <p:sp>
          <p:nvSpPr>
            <p:cNvPr id="1060" name="Google Shape;1060;p34"/>
            <p:cNvSpPr/>
            <p:nvPr/>
          </p:nvSpPr>
          <p:spPr>
            <a:xfrm>
              <a:off x="6285106" y="2486785"/>
              <a:ext cx="254315" cy="25431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4" y="719"/>
                  </a:moveTo>
                  <a:cubicBezTo>
                    <a:pt x="1425" y="719"/>
                    <a:pt x="1629" y="923"/>
                    <a:pt x="1629" y="1174"/>
                  </a:cubicBezTo>
                  <a:cubicBezTo>
                    <a:pt x="1629" y="1419"/>
                    <a:pt x="1425" y="1623"/>
                    <a:pt x="1174" y="1623"/>
                  </a:cubicBezTo>
                  <a:cubicBezTo>
                    <a:pt x="929" y="1623"/>
                    <a:pt x="725" y="1419"/>
                    <a:pt x="725" y="1174"/>
                  </a:cubicBezTo>
                  <a:cubicBezTo>
                    <a:pt x="725" y="923"/>
                    <a:pt x="929" y="719"/>
                    <a:pt x="1174" y="719"/>
                  </a:cubicBezTo>
                  <a:close/>
                  <a:moveTo>
                    <a:pt x="1174" y="608"/>
                  </a:moveTo>
                  <a:cubicBezTo>
                    <a:pt x="865" y="608"/>
                    <a:pt x="614" y="859"/>
                    <a:pt x="614" y="1174"/>
                  </a:cubicBezTo>
                  <a:cubicBezTo>
                    <a:pt x="614" y="1483"/>
                    <a:pt x="865" y="1734"/>
                    <a:pt x="1174" y="1734"/>
                  </a:cubicBezTo>
                  <a:cubicBezTo>
                    <a:pt x="1483" y="1734"/>
                    <a:pt x="1740" y="1483"/>
                    <a:pt x="1740" y="1174"/>
                  </a:cubicBezTo>
                  <a:cubicBezTo>
                    <a:pt x="1740" y="864"/>
                    <a:pt x="1489" y="608"/>
                    <a:pt x="1174" y="608"/>
                  </a:cubicBezTo>
                  <a:close/>
                  <a:moveTo>
                    <a:pt x="1285" y="106"/>
                  </a:moveTo>
                  <a:cubicBezTo>
                    <a:pt x="1302" y="106"/>
                    <a:pt x="1308" y="117"/>
                    <a:pt x="1308" y="129"/>
                  </a:cubicBezTo>
                  <a:lnTo>
                    <a:pt x="1308" y="409"/>
                  </a:lnTo>
                  <a:lnTo>
                    <a:pt x="1355" y="421"/>
                  </a:lnTo>
                  <a:cubicBezTo>
                    <a:pt x="1431" y="438"/>
                    <a:pt x="1512" y="473"/>
                    <a:pt x="1582" y="514"/>
                  </a:cubicBezTo>
                  <a:lnTo>
                    <a:pt x="1617" y="538"/>
                  </a:lnTo>
                  <a:lnTo>
                    <a:pt x="1816" y="339"/>
                  </a:lnTo>
                  <a:cubicBezTo>
                    <a:pt x="1822" y="333"/>
                    <a:pt x="1828" y="333"/>
                    <a:pt x="1833" y="333"/>
                  </a:cubicBezTo>
                  <a:cubicBezTo>
                    <a:pt x="1839" y="333"/>
                    <a:pt x="1845" y="333"/>
                    <a:pt x="1851" y="339"/>
                  </a:cubicBezTo>
                  <a:lnTo>
                    <a:pt x="2009" y="497"/>
                  </a:lnTo>
                  <a:cubicBezTo>
                    <a:pt x="2014" y="503"/>
                    <a:pt x="2014" y="520"/>
                    <a:pt x="2009" y="532"/>
                  </a:cubicBezTo>
                  <a:lnTo>
                    <a:pt x="1810" y="730"/>
                  </a:lnTo>
                  <a:lnTo>
                    <a:pt x="1833" y="765"/>
                  </a:lnTo>
                  <a:cubicBezTo>
                    <a:pt x="1874" y="835"/>
                    <a:pt x="1903" y="911"/>
                    <a:pt x="1927" y="993"/>
                  </a:cubicBezTo>
                  <a:lnTo>
                    <a:pt x="1933" y="1034"/>
                  </a:lnTo>
                  <a:lnTo>
                    <a:pt x="2219" y="1034"/>
                  </a:lnTo>
                  <a:cubicBezTo>
                    <a:pt x="2230" y="1034"/>
                    <a:pt x="2242" y="1045"/>
                    <a:pt x="2242" y="1057"/>
                  </a:cubicBezTo>
                  <a:lnTo>
                    <a:pt x="2242" y="1279"/>
                  </a:lnTo>
                  <a:cubicBezTo>
                    <a:pt x="2242" y="1296"/>
                    <a:pt x="2230" y="1308"/>
                    <a:pt x="2219" y="1308"/>
                  </a:cubicBezTo>
                  <a:lnTo>
                    <a:pt x="1933" y="1308"/>
                  </a:lnTo>
                  <a:lnTo>
                    <a:pt x="1927" y="1349"/>
                  </a:lnTo>
                  <a:cubicBezTo>
                    <a:pt x="1903" y="1431"/>
                    <a:pt x="1874" y="1506"/>
                    <a:pt x="1833" y="1576"/>
                  </a:cubicBezTo>
                  <a:lnTo>
                    <a:pt x="1810" y="1611"/>
                  </a:lnTo>
                  <a:lnTo>
                    <a:pt x="2009" y="1810"/>
                  </a:lnTo>
                  <a:cubicBezTo>
                    <a:pt x="2014" y="1816"/>
                    <a:pt x="2014" y="1822"/>
                    <a:pt x="2014" y="1827"/>
                  </a:cubicBezTo>
                  <a:cubicBezTo>
                    <a:pt x="2014" y="1833"/>
                    <a:pt x="2014" y="1839"/>
                    <a:pt x="2009" y="1845"/>
                  </a:cubicBezTo>
                  <a:lnTo>
                    <a:pt x="1851" y="2003"/>
                  </a:lnTo>
                  <a:cubicBezTo>
                    <a:pt x="1845" y="2008"/>
                    <a:pt x="1839" y="2008"/>
                    <a:pt x="1833" y="2008"/>
                  </a:cubicBezTo>
                  <a:cubicBezTo>
                    <a:pt x="1828" y="2008"/>
                    <a:pt x="1822" y="2008"/>
                    <a:pt x="1816" y="2003"/>
                  </a:cubicBezTo>
                  <a:lnTo>
                    <a:pt x="1617" y="1804"/>
                  </a:lnTo>
                  <a:lnTo>
                    <a:pt x="1582" y="1827"/>
                  </a:lnTo>
                  <a:cubicBezTo>
                    <a:pt x="1507" y="1868"/>
                    <a:pt x="1431" y="1897"/>
                    <a:pt x="1355" y="1921"/>
                  </a:cubicBezTo>
                  <a:lnTo>
                    <a:pt x="1308" y="1927"/>
                  </a:lnTo>
                  <a:lnTo>
                    <a:pt x="1308" y="2213"/>
                  </a:lnTo>
                  <a:cubicBezTo>
                    <a:pt x="1308" y="2224"/>
                    <a:pt x="1302" y="2236"/>
                    <a:pt x="1285" y="2236"/>
                  </a:cubicBezTo>
                  <a:lnTo>
                    <a:pt x="1063" y="2236"/>
                  </a:lnTo>
                  <a:cubicBezTo>
                    <a:pt x="1051" y="2236"/>
                    <a:pt x="1040" y="2224"/>
                    <a:pt x="1040" y="2213"/>
                  </a:cubicBezTo>
                  <a:lnTo>
                    <a:pt x="1040" y="1927"/>
                  </a:lnTo>
                  <a:lnTo>
                    <a:pt x="999" y="1921"/>
                  </a:lnTo>
                  <a:cubicBezTo>
                    <a:pt x="917" y="1897"/>
                    <a:pt x="841" y="1868"/>
                    <a:pt x="771" y="1827"/>
                  </a:cubicBezTo>
                  <a:lnTo>
                    <a:pt x="736" y="1804"/>
                  </a:lnTo>
                  <a:lnTo>
                    <a:pt x="538" y="2003"/>
                  </a:lnTo>
                  <a:cubicBezTo>
                    <a:pt x="532" y="2008"/>
                    <a:pt x="525" y="2011"/>
                    <a:pt x="518" y="2011"/>
                  </a:cubicBezTo>
                  <a:cubicBezTo>
                    <a:pt x="511" y="2011"/>
                    <a:pt x="506" y="2008"/>
                    <a:pt x="503" y="2003"/>
                  </a:cubicBezTo>
                  <a:lnTo>
                    <a:pt x="345" y="1845"/>
                  </a:lnTo>
                  <a:cubicBezTo>
                    <a:pt x="339" y="1839"/>
                    <a:pt x="339" y="1833"/>
                    <a:pt x="339" y="1827"/>
                  </a:cubicBezTo>
                  <a:cubicBezTo>
                    <a:pt x="339" y="1822"/>
                    <a:pt x="339" y="1816"/>
                    <a:pt x="345" y="1810"/>
                  </a:cubicBezTo>
                  <a:lnTo>
                    <a:pt x="544" y="1611"/>
                  </a:lnTo>
                  <a:lnTo>
                    <a:pt x="520" y="1576"/>
                  </a:lnTo>
                  <a:cubicBezTo>
                    <a:pt x="479" y="1506"/>
                    <a:pt x="444" y="1431"/>
                    <a:pt x="427" y="1349"/>
                  </a:cubicBezTo>
                  <a:lnTo>
                    <a:pt x="415" y="1308"/>
                  </a:lnTo>
                  <a:lnTo>
                    <a:pt x="135" y="1308"/>
                  </a:lnTo>
                  <a:cubicBezTo>
                    <a:pt x="123" y="1308"/>
                    <a:pt x="112" y="1296"/>
                    <a:pt x="112" y="1279"/>
                  </a:cubicBezTo>
                  <a:lnTo>
                    <a:pt x="112" y="1057"/>
                  </a:lnTo>
                  <a:cubicBezTo>
                    <a:pt x="112" y="1045"/>
                    <a:pt x="123" y="1034"/>
                    <a:pt x="135" y="1034"/>
                  </a:cubicBezTo>
                  <a:lnTo>
                    <a:pt x="415" y="1034"/>
                  </a:lnTo>
                  <a:lnTo>
                    <a:pt x="427" y="993"/>
                  </a:lnTo>
                  <a:cubicBezTo>
                    <a:pt x="444" y="911"/>
                    <a:pt x="479" y="835"/>
                    <a:pt x="520" y="765"/>
                  </a:cubicBezTo>
                  <a:lnTo>
                    <a:pt x="544" y="730"/>
                  </a:lnTo>
                  <a:lnTo>
                    <a:pt x="345" y="532"/>
                  </a:lnTo>
                  <a:cubicBezTo>
                    <a:pt x="333" y="520"/>
                    <a:pt x="333" y="503"/>
                    <a:pt x="345" y="497"/>
                  </a:cubicBezTo>
                  <a:lnTo>
                    <a:pt x="503" y="339"/>
                  </a:lnTo>
                  <a:cubicBezTo>
                    <a:pt x="506" y="333"/>
                    <a:pt x="511" y="330"/>
                    <a:pt x="518" y="330"/>
                  </a:cubicBezTo>
                  <a:cubicBezTo>
                    <a:pt x="525" y="330"/>
                    <a:pt x="532" y="333"/>
                    <a:pt x="538" y="339"/>
                  </a:cubicBezTo>
                  <a:lnTo>
                    <a:pt x="736" y="538"/>
                  </a:lnTo>
                  <a:lnTo>
                    <a:pt x="771" y="514"/>
                  </a:lnTo>
                  <a:cubicBezTo>
                    <a:pt x="841" y="473"/>
                    <a:pt x="917" y="438"/>
                    <a:pt x="999" y="421"/>
                  </a:cubicBezTo>
                  <a:lnTo>
                    <a:pt x="1040" y="409"/>
                  </a:lnTo>
                  <a:lnTo>
                    <a:pt x="1040" y="129"/>
                  </a:lnTo>
                  <a:cubicBezTo>
                    <a:pt x="1040" y="117"/>
                    <a:pt x="1051" y="106"/>
                    <a:pt x="1063" y="106"/>
                  </a:cubicBezTo>
                  <a:close/>
                  <a:moveTo>
                    <a:pt x="1063" y="1"/>
                  </a:moveTo>
                  <a:cubicBezTo>
                    <a:pt x="993" y="1"/>
                    <a:pt x="929" y="59"/>
                    <a:pt x="929" y="135"/>
                  </a:cubicBezTo>
                  <a:lnTo>
                    <a:pt x="929" y="327"/>
                  </a:lnTo>
                  <a:cubicBezTo>
                    <a:pt x="870" y="345"/>
                    <a:pt x="812" y="368"/>
                    <a:pt x="754" y="403"/>
                  </a:cubicBezTo>
                  <a:lnTo>
                    <a:pt x="614" y="263"/>
                  </a:lnTo>
                  <a:cubicBezTo>
                    <a:pt x="587" y="237"/>
                    <a:pt x="554" y="224"/>
                    <a:pt x="520" y="224"/>
                  </a:cubicBezTo>
                  <a:cubicBezTo>
                    <a:pt x="487" y="224"/>
                    <a:pt x="453" y="237"/>
                    <a:pt x="427" y="263"/>
                  </a:cubicBezTo>
                  <a:lnTo>
                    <a:pt x="269" y="421"/>
                  </a:lnTo>
                  <a:cubicBezTo>
                    <a:pt x="217" y="473"/>
                    <a:pt x="217" y="555"/>
                    <a:pt x="269" y="608"/>
                  </a:cubicBezTo>
                  <a:lnTo>
                    <a:pt x="404" y="748"/>
                  </a:lnTo>
                  <a:cubicBezTo>
                    <a:pt x="374" y="806"/>
                    <a:pt x="351" y="864"/>
                    <a:pt x="333" y="929"/>
                  </a:cubicBezTo>
                  <a:lnTo>
                    <a:pt x="135" y="929"/>
                  </a:lnTo>
                  <a:cubicBezTo>
                    <a:pt x="65" y="929"/>
                    <a:pt x="1" y="987"/>
                    <a:pt x="1" y="1063"/>
                  </a:cubicBezTo>
                  <a:lnTo>
                    <a:pt x="1" y="1285"/>
                  </a:lnTo>
                  <a:cubicBezTo>
                    <a:pt x="1" y="1355"/>
                    <a:pt x="65" y="1419"/>
                    <a:pt x="135" y="1419"/>
                  </a:cubicBezTo>
                  <a:lnTo>
                    <a:pt x="333" y="1419"/>
                  </a:lnTo>
                  <a:cubicBezTo>
                    <a:pt x="351" y="1477"/>
                    <a:pt x="374" y="1541"/>
                    <a:pt x="404" y="1594"/>
                  </a:cubicBezTo>
                  <a:lnTo>
                    <a:pt x="269" y="1734"/>
                  </a:lnTo>
                  <a:cubicBezTo>
                    <a:pt x="240" y="1757"/>
                    <a:pt x="228" y="1792"/>
                    <a:pt x="228" y="1827"/>
                  </a:cubicBezTo>
                  <a:cubicBezTo>
                    <a:pt x="228" y="1862"/>
                    <a:pt x="240" y="1897"/>
                    <a:pt x="269" y="1921"/>
                  </a:cubicBezTo>
                  <a:lnTo>
                    <a:pt x="427" y="2078"/>
                  </a:lnTo>
                  <a:cubicBezTo>
                    <a:pt x="450" y="2105"/>
                    <a:pt x="484" y="2118"/>
                    <a:pt x="518" y="2118"/>
                  </a:cubicBezTo>
                  <a:cubicBezTo>
                    <a:pt x="552" y="2118"/>
                    <a:pt x="587" y="2105"/>
                    <a:pt x="614" y="2078"/>
                  </a:cubicBezTo>
                  <a:lnTo>
                    <a:pt x="754" y="1944"/>
                  </a:lnTo>
                  <a:cubicBezTo>
                    <a:pt x="812" y="1973"/>
                    <a:pt x="870" y="1997"/>
                    <a:pt x="929" y="2014"/>
                  </a:cubicBezTo>
                  <a:lnTo>
                    <a:pt x="929" y="2213"/>
                  </a:lnTo>
                  <a:cubicBezTo>
                    <a:pt x="929" y="2283"/>
                    <a:pt x="993" y="2347"/>
                    <a:pt x="1063" y="2347"/>
                  </a:cubicBezTo>
                  <a:lnTo>
                    <a:pt x="1285" y="2347"/>
                  </a:lnTo>
                  <a:cubicBezTo>
                    <a:pt x="1361" y="2347"/>
                    <a:pt x="1419" y="2283"/>
                    <a:pt x="1419" y="2213"/>
                  </a:cubicBezTo>
                  <a:lnTo>
                    <a:pt x="1419" y="2014"/>
                  </a:lnTo>
                  <a:cubicBezTo>
                    <a:pt x="1483" y="1997"/>
                    <a:pt x="1542" y="1973"/>
                    <a:pt x="1600" y="1944"/>
                  </a:cubicBezTo>
                  <a:lnTo>
                    <a:pt x="1740" y="2078"/>
                  </a:lnTo>
                  <a:cubicBezTo>
                    <a:pt x="1763" y="2105"/>
                    <a:pt x="1797" y="2118"/>
                    <a:pt x="1831" y="2118"/>
                  </a:cubicBezTo>
                  <a:cubicBezTo>
                    <a:pt x="1866" y="2118"/>
                    <a:pt x="1901" y="2105"/>
                    <a:pt x="1927" y="2078"/>
                  </a:cubicBezTo>
                  <a:lnTo>
                    <a:pt x="2084" y="1921"/>
                  </a:lnTo>
                  <a:cubicBezTo>
                    <a:pt x="2108" y="1897"/>
                    <a:pt x="2125" y="1862"/>
                    <a:pt x="2125" y="1827"/>
                  </a:cubicBezTo>
                  <a:cubicBezTo>
                    <a:pt x="2125" y="1792"/>
                    <a:pt x="2108" y="1757"/>
                    <a:pt x="2084" y="1734"/>
                  </a:cubicBezTo>
                  <a:lnTo>
                    <a:pt x="1944" y="1594"/>
                  </a:lnTo>
                  <a:cubicBezTo>
                    <a:pt x="1979" y="1541"/>
                    <a:pt x="2003" y="1477"/>
                    <a:pt x="2020" y="1419"/>
                  </a:cubicBezTo>
                  <a:lnTo>
                    <a:pt x="2219" y="1419"/>
                  </a:lnTo>
                  <a:cubicBezTo>
                    <a:pt x="2289" y="1419"/>
                    <a:pt x="2347" y="1355"/>
                    <a:pt x="2347" y="1285"/>
                  </a:cubicBezTo>
                  <a:lnTo>
                    <a:pt x="2347" y="1063"/>
                  </a:lnTo>
                  <a:cubicBezTo>
                    <a:pt x="2347" y="987"/>
                    <a:pt x="2289" y="929"/>
                    <a:pt x="2219" y="929"/>
                  </a:cubicBezTo>
                  <a:lnTo>
                    <a:pt x="2020" y="929"/>
                  </a:lnTo>
                  <a:cubicBezTo>
                    <a:pt x="2003" y="864"/>
                    <a:pt x="1979" y="806"/>
                    <a:pt x="1944" y="748"/>
                  </a:cubicBezTo>
                  <a:lnTo>
                    <a:pt x="2084" y="608"/>
                  </a:lnTo>
                  <a:cubicBezTo>
                    <a:pt x="2137" y="561"/>
                    <a:pt x="2137" y="473"/>
                    <a:pt x="2084" y="421"/>
                  </a:cubicBezTo>
                  <a:lnTo>
                    <a:pt x="1927" y="263"/>
                  </a:lnTo>
                  <a:cubicBezTo>
                    <a:pt x="1903" y="237"/>
                    <a:pt x="1868" y="224"/>
                    <a:pt x="1833" y="224"/>
                  </a:cubicBezTo>
                  <a:cubicBezTo>
                    <a:pt x="1798" y="224"/>
                    <a:pt x="1763" y="237"/>
                    <a:pt x="1740" y="263"/>
                  </a:cubicBezTo>
                  <a:lnTo>
                    <a:pt x="1600" y="403"/>
                  </a:lnTo>
                  <a:cubicBezTo>
                    <a:pt x="1542" y="368"/>
                    <a:pt x="1483" y="345"/>
                    <a:pt x="1419" y="327"/>
                  </a:cubicBezTo>
                  <a:lnTo>
                    <a:pt x="1419" y="135"/>
                  </a:lnTo>
                  <a:cubicBezTo>
                    <a:pt x="1419" y="59"/>
                    <a:pt x="1361" y="1"/>
                    <a:pt x="1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6379375" y="2580405"/>
              <a:ext cx="66532" cy="66532"/>
            </a:xfrm>
            <a:custGeom>
              <a:avLst/>
              <a:gdLst/>
              <a:ahLst/>
              <a:cxnLst/>
              <a:rect l="l" t="t" r="r" b="b"/>
              <a:pathLst>
                <a:path w="614" h="614" extrusionOk="0">
                  <a:moveTo>
                    <a:pt x="304" y="0"/>
                  </a:moveTo>
                  <a:cubicBezTo>
                    <a:pt x="140" y="0"/>
                    <a:pt x="0" y="141"/>
                    <a:pt x="0" y="310"/>
                  </a:cubicBezTo>
                  <a:cubicBezTo>
                    <a:pt x="0" y="473"/>
                    <a:pt x="140" y="613"/>
                    <a:pt x="304" y="613"/>
                  </a:cubicBezTo>
                  <a:cubicBezTo>
                    <a:pt x="473" y="613"/>
                    <a:pt x="613" y="473"/>
                    <a:pt x="613" y="310"/>
                  </a:cubicBezTo>
                  <a:cubicBezTo>
                    <a:pt x="613" y="141"/>
                    <a:pt x="473" y="0"/>
                    <a:pt x="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6242088" y="2432065"/>
              <a:ext cx="313153" cy="178140"/>
            </a:xfrm>
            <a:custGeom>
              <a:avLst/>
              <a:gdLst/>
              <a:ahLst/>
              <a:cxnLst/>
              <a:rect l="l" t="t" r="r" b="b"/>
              <a:pathLst>
                <a:path w="2890" h="1644" extrusionOk="0">
                  <a:moveTo>
                    <a:pt x="1572" y="0"/>
                  </a:moveTo>
                  <a:cubicBezTo>
                    <a:pt x="1170" y="0"/>
                    <a:pt x="768" y="153"/>
                    <a:pt x="462" y="459"/>
                  </a:cubicBezTo>
                  <a:cubicBezTo>
                    <a:pt x="164" y="757"/>
                    <a:pt x="1" y="1153"/>
                    <a:pt x="1" y="1574"/>
                  </a:cubicBezTo>
                  <a:cubicBezTo>
                    <a:pt x="1" y="1615"/>
                    <a:pt x="30" y="1644"/>
                    <a:pt x="65" y="1644"/>
                  </a:cubicBezTo>
                  <a:cubicBezTo>
                    <a:pt x="106" y="1644"/>
                    <a:pt x="135" y="1615"/>
                    <a:pt x="135" y="1574"/>
                  </a:cubicBezTo>
                  <a:cubicBezTo>
                    <a:pt x="135" y="1188"/>
                    <a:pt x="287" y="827"/>
                    <a:pt x="555" y="558"/>
                  </a:cubicBezTo>
                  <a:cubicBezTo>
                    <a:pt x="838" y="279"/>
                    <a:pt x="1206" y="139"/>
                    <a:pt x="1574" y="139"/>
                  </a:cubicBezTo>
                  <a:cubicBezTo>
                    <a:pt x="1936" y="139"/>
                    <a:pt x="2297" y="274"/>
                    <a:pt x="2575" y="546"/>
                  </a:cubicBezTo>
                  <a:lnTo>
                    <a:pt x="2522" y="605"/>
                  </a:lnTo>
                  <a:cubicBezTo>
                    <a:pt x="2487" y="634"/>
                    <a:pt x="2505" y="692"/>
                    <a:pt x="2551" y="704"/>
                  </a:cubicBezTo>
                  <a:lnTo>
                    <a:pt x="2808" y="757"/>
                  </a:lnTo>
                  <a:cubicBezTo>
                    <a:pt x="2811" y="757"/>
                    <a:pt x="2814" y="757"/>
                    <a:pt x="2817" y="757"/>
                  </a:cubicBezTo>
                  <a:cubicBezTo>
                    <a:pt x="2855" y="757"/>
                    <a:pt x="2889" y="724"/>
                    <a:pt x="2878" y="681"/>
                  </a:cubicBezTo>
                  <a:lnTo>
                    <a:pt x="2832" y="424"/>
                  </a:lnTo>
                  <a:cubicBezTo>
                    <a:pt x="2824" y="394"/>
                    <a:pt x="2798" y="376"/>
                    <a:pt x="2770" y="376"/>
                  </a:cubicBezTo>
                  <a:cubicBezTo>
                    <a:pt x="2755" y="376"/>
                    <a:pt x="2739" y="382"/>
                    <a:pt x="2727" y="395"/>
                  </a:cubicBezTo>
                  <a:lnTo>
                    <a:pt x="2674" y="447"/>
                  </a:lnTo>
                  <a:cubicBezTo>
                    <a:pt x="2367" y="149"/>
                    <a:pt x="1969" y="0"/>
                    <a:pt x="15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6270044" y="2617029"/>
              <a:ext cx="313045" cy="178465"/>
            </a:xfrm>
            <a:custGeom>
              <a:avLst/>
              <a:gdLst/>
              <a:ahLst/>
              <a:cxnLst/>
              <a:rect l="l" t="t" r="r" b="b"/>
              <a:pathLst>
                <a:path w="2889" h="1647" extrusionOk="0">
                  <a:moveTo>
                    <a:pt x="2819" y="1"/>
                  </a:moveTo>
                  <a:cubicBezTo>
                    <a:pt x="2784" y="1"/>
                    <a:pt x="2754" y="36"/>
                    <a:pt x="2754" y="71"/>
                  </a:cubicBezTo>
                  <a:cubicBezTo>
                    <a:pt x="2754" y="456"/>
                    <a:pt x="2603" y="818"/>
                    <a:pt x="2328" y="1087"/>
                  </a:cubicBezTo>
                  <a:cubicBezTo>
                    <a:pt x="2050" y="1368"/>
                    <a:pt x="1683" y="1508"/>
                    <a:pt x="1315" y="1508"/>
                  </a:cubicBezTo>
                  <a:cubicBezTo>
                    <a:pt x="952" y="1508"/>
                    <a:pt x="588" y="1371"/>
                    <a:pt x="309" y="1098"/>
                  </a:cubicBezTo>
                  <a:lnTo>
                    <a:pt x="367" y="1046"/>
                  </a:lnTo>
                  <a:cubicBezTo>
                    <a:pt x="402" y="1011"/>
                    <a:pt x="385" y="952"/>
                    <a:pt x="338" y="941"/>
                  </a:cubicBezTo>
                  <a:lnTo>
                    <a:pt x="81" y="894"/>
                  </a:lnTo>
                  <a:cubicBezTo>
                    <a:pt x="75" y="892"/>
                    <a:pt x="69" y="892"/>
                    <a:pt x="64" y="892"/>
                  </a:cubicBezTo>
                  <a:cubicBezTo>
                    <a:pt x="26" y="892"/>
                    <a:pt x="0" y="923"/>
                    <a:pt x="6" y="964"/>
                  </a:cubicBezTo>
                  <a:lnTo>
                    <a:pt x="58" y="1221"/>
                  </a:lnTo>
                  <a:cubicBezTo>
                    <a:pt x="66" y="1251"/>
                    <a:pt x="92" y="1268"/>
                    <a:pt x="118" y="1268"/>
                  </a:cubicBezTo>
                  <a:cubicBezTo>
                    <a:pt x="132" y="1268"/>
                    <a:pt x="147" y="1263"/>
                    <a:pt x="157" y="1250"/>
                  </a:cubicBezTo>
                  <a:lnTo>
                    <a:pt x="216" y="1197"/>
                  </a:lnTo>
                  <a:cubicBezTo>
                    <a:pt x="519" y="1495"/>
                    <a:pt x="916" y="1647"/>
                    <a:pt x="1313" y="1647"/>
                  </a:cubicBezTo>
                  <a:cubicBezTo>
                    <a:pt x="1716" y="1647"/>
                    <a:pt x="2124" y="1489"/>
                    <a:pt x="2428" y="1186"/>
                  </a:cubicBezTo>
                  <a:cubicBezTo>
                    <a:pt x="2725" y="888"/>
                    <a:pt x="2889" y="491"/>
                    <a:pt x="2889" y="71"/>
                  </a:cubicBezTo>
                  <a:cubicBezTo>
                    <a:pt x="2889" y="36"/>
                    <a:pt x="2860" y="1"/>
                    <a:pt x="28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34"/>
          <p:cNvGrpSpPr/>
          <p:nvPr/>
        </p:nvGrpSpPr>
        <p:grpSpPr>
          <a:xfrm>
            <a:off x="3093785" y="2215818"/>
            <a:ext cx="400485" cy="349231"/>
            <a:chOff x="3796597" y="2444418"/>
            <a:chExt cx="400485" cy="349231"/>
          </a:xfrm>
        </p:grpSpPr>
        <p:sp>
          <p:nvSpPr>
            <p:cNvPr id="1065" name="Google Shape;1065;p34"/>
            <p:cNvSpPr/>
            <p:nvPr/>
          </p:nvSpPr>
          <p:spPr>
            <a:xfrm>
              <a:off x="3796597" y="2574120"/>
              <a:ext cx="64039" cy="24055"/>
            </a:xfrm>
            <a:custGeom>
              <a:avLst/>
              <a:gdLst/>
              <a:ahLst/>
              <a:cxnLst/>
              <a:rect l="l" t="t" r="r" b="b"/>
              <a:pathLst>
                <a:path w="591" h="222" extrusionOk="0">
                  <a:moveTo>
                    <a:pt x="106" y="0"/>
                  </a:moveTo>
                  <a:cubicBezTo>
                    <a:pt x="47" y="0"/>
                    <a:pt x="1" y="53"/>
                    <a:pt x="1" y="111"/>
                  </a:cubicBezTo>
                  <a:cubicBezTo>
                    <a:pt x="1" y="175"/>
                    <a:pt x="47" y="222"/>
                    <a:pt x="106" y="222"/>
                  </a:cubicBezTo>
                  <a:lnTo>
                    <a:pt x="479" y="222"/>
                  </a:lnTo>
                  <a:cubicBezTo>
                    <a:pt x="538" y="222"/>
                    <a:pt x="590" y="175"/>
                    <a:pt x="590" y="111"/>
                  </a:cubicBezTo>
                  <a:cubicBezTo>
                    <a:pt x="590" y="53"/>
                    <a:pt x="538" y="0"/>
                    <a:pt x="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3798548" y="2504989"/>
              <a:ext cx="60789" cy="42043"/>
            </a:xfrm>
            <a:custGeom>
              <a:avLst/>
              <a:gdLst/>
              <a:ahLst/>
              <a:cxnLst/>
              <a:rect l="l" t="t" r="r" b="b"/>
              <a:pathLst>
                <a:path w="561" h="388" extrusionOk="0">
                  <a:moveTo>
                    <a:pt x="115" y="1"/>
                  </a:moveTo>
                  <a:cubicBezTo>
                    <a:pt x="76" y="1"/>
                    <a:pt x="38" y="23"/>
                    <a:pt x="18" y="60"/>
                  </a:cubicBezTo>
                  <a:cubicBezTo>
                    <a:pt x="6" y="89"/>
                    <a:pt x="0" y="119"/>
                    <a:pt x="12" y="142"/>
                  </a:cubicBezTo>
                  <a:cubicBezTo>
                    <a:pt x="24" y="171"/>
                    <a:pt x="41" y="194"/>
                    <a:pt x="64" y="206"/>
                  </a:cubicBezTo>
                  <a:lnTo>
                    <a:pt x="397" y="375"/>
                  </a:lnTo>
                  <a:cubicBezTo>
                    <a:pt x="415" y="381"/>
                    <a:pt x="432" y="387"/>
                    <a:pt x="444" y="387"/>
                  </a:cubicBezTo>
                  <a:cubicBezTo>
                    <a:pt x="490" y="387"/>
                    <a:pt x="526" y="364"/>
                    <a:pt x="543" y="329"/>
                  </a:cubicBezTo>
                  <a:cubicBezTo>
                    <a:pt x="555" y="300"/>
                    <a:pt x="561" y="270"/>
                    <a:pt x="549" y="241"/>
                  </a:cubicBezTo>
                  <a:cubicBezTo>
                    <a:pt x="543" y="218"/>
                    <a:pt x="520" y="194"/>
                    <a:pt x="496" y="183"/>
                  </a:cubicBezTo>
                  <a:lnTo>
                    <a:pt x="164" y="14"/>
                  </a:lnTo>
                  <a:cubicBezTo>
                    <a:pt x="148" y="5"/>
                    <a:pt x="131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3813067" y="2622013"/>
              <a:ext cx="60138" cy="41934"/>
            </a:xfrm>
            <a:custGeom>
              <a:avLst/>
              <a:gdLst/>
              <a:ahLst/>
              <a:cxnLst/>
              <a:rect l="l" t="t" r="r" b="b"/>
              <a:pathLst>
                <a:path w="555" h="387" extrusionOk="0">
                  <a:moveTo>
                    <a:pt x="441" y="1"/>
                  </a:moveTo>
                  <a:cubicBezTo>
                    <a:pt x="424" y="1"/>
                    <a:pt x="407" y="5"/>
                    <a:pt x="392" y="13"/>
                  </a:cubicBezTo>
                  <a:lnTo>
                    <a:pt x="59" y="177"/>
                  </a:lnTo>
                  <a:cubicBezTo>
                    <a:pt x="35" y="194"/>
                    <a:pt x="18" y="218"/>
                    <a:pt x="6" y="241"/>
                  </a:cubicBezTo>
                  <a:cubicBezTo>
                    <a:pt x="0" y="270"/>
                    <a:pt x="0" y="299"/>
                    <a:pt x="12" y="328"/>
                  </a:cubicBezTo>
                  <a:cubicBezTo>
                    <a:pt x="30" y="363"/>
                    <a:pt x="71" y="387"/>
                    <a:pt x="111" y="387"/>
                  </a:cubicBezTo>
                  <a:cubicBezTo>
                    <a:pt x="129" y="387"/>
                    <a:pt x="146" y="381"/>
                    <a:pt x="158" y="375"/>
                  </a:cubicBezTo>
                  <a:lnTo>
                    <a:pt x="491" y="206"/>
                  </a:lnTo>
                  <a:cubicBezTo>
                    <a:pt x="520" y="194"/>
                    <a:pt x="537" y="171"/>
                    <a:pt x="549" y="142"/>
                  </a:cubicBezTo>
                  <a:cubicBezTo>
                    <a:pt x="555" y="118"/>
                    <a:pt x="555" y="89"/>
                    <a:pt x="537" y="60"/>
                  </a:cubicBezTo>
                  <a:cubicBezTo>
                    <a:pt x="521" y="23"/>
                    <a:pt x="482" y="1"/>
                    <a:pt x="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4133043" y="2574120"/>
              <a:ext cx="64039" cy="24055"/>
            </a:xfrm>
            <a:custGeom>
              <a:avLst/>
              <a:gdLst/>
              <a:ahLst/>
              <a:cxnLst/>
              <a:rect l="l" t="t" r="r" b="b"/>
              <a:pathLst>
                <a:path w="591" h="222" extrusionOk="0">
                  <a:moveTo>
                    <a:pt x="112" y="0"/>
                  </a:moveTo>
                  <a:cubicBezTo>
                    <a:pt x="47" y="0"/>
                    <a:pt x="1" y="53"/>
                    <a:pt x="1" y="111"/>
                  </a:cubicBezTo>
                  <a:cubicBezTo>
                    <a:pt x="1" y="175"/>
                    <a:pt x="47" y="222"/>
                    <a:pt x="112" y="222"/>
                  </a:cubicBezTo>
                  <a:lnTo>
                    <a:pt x="479" y="222"/>
                  </a:lnTo>
                  <a:cubicBezTo>
                    <a:pt x="543" y="222"/>
                    <a:pt x="590" y="175"/>
                    <a:pt x="590" y="111"/>
                  </a:cubicBezTo>
                  <a:cubicBezTo>
                    <a:pt x="590" y="53"/>
                    <a:pt x="543" y="0"/>
                    <a:pt x="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4134343" y="2504989"/>
              <a:ext cx="60138" cy="42043"/>
            </a:xfrm>
            <a:custGeom>
              <a:avLst/>
              <a:gdLst/>
              <a:ahLst/>
              <a:cxnLst/>
              <a:rect l="l" t="t" r="r" b="b"/>
              <a:pathLst>
                <a:path w="555" h="388" extrusionOk="0">
                  <a:moveTo>
                    <a:pt x="444" y="1"/>
                  </a:moveTo>
                  <a:cubicBezTo>
                    <a:pt x="427" y="1"/>
                    <a:pt x="409" y="5"/>
                    <a:pt x="391" y="14"/>
                  </a:cubicBezTo>
                  <a:lnTo>
                    <a:pt x="65" y="183"/>
                  </a:lnTo>
                  <a:cubicBezTo>
                    <a:pt x="35" y="194"/>
                    <a:pt x="18" y="218"/>
                    <a:pt x="6" y="241"/>
                  </a:cubicBezTo>
                  <a:cubicBezTo>
                    <a:pt x="0" y="270"/>
                    <a:pt x="0" y="300"/>
                    <a:pt x="12" y="329"/>
                  </a:cubicBezTo>
                  <a:cubicBezTo>
                    <a:pt x="35" y="364"/>
                    <a:pt x="70" y="387"/>
                    <a:pt x="111" y="387"/>
                  </a:cubicBezTo>
                  <a:cubicBezTo>
                    <a:pt x="129" y="387"/>
                    <a:pt x="146" y="381"/>
                    <a:pt x="158" y="375"/>
                  </a:cubicBezTo>
                  <a:lnTo>
                    <a:pt x="491" y="206"/>
                  </a:lnTo>
                  <a:cubicBezTo>
                    <a:pt x="520" y="194"/>
                    <a:pt x="537" y="171"/>
                    <a:pt x="549" y="142"/>
                  </a:cubicBezTo>
                  <a:cubicBezTo>
                    <a:pt x="555" y="119"/>
                    <a:pt x="555" y="89"/>
                    <a:pt x="537" y="60"/>
                  </a:cubicBezTo>
                  <a:cubicBezTo>
                    <a:pt x="521" y="23"/>
                    <a:pt x="484" y="1"/>
                    <a:pt x="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4120366" y="2622013"/>
              <a:ext cx="60247" cy="41934"/>
            </a:xfrm>
            <a:custGeom>
              <a:avLst/>
              <a:gdLst/>
              <a:ahLst/>
              <a:cxnLst/>
              <a:rect l="l" t="t" r="r" b="b"/>
              <a:pathLst>
                <a:path w="556" h="387" extrusionOk="0">
                  <a:moveTo>
                    <a:pt x="110" y="1"/>
                  </a:moveTo>
                  <a:cubicBezTo>
                    <a:pt x="71" y="1"/>
                    <a:pt x="33" y="23"/>
                    <a:pt x="13" y="60"/>
                  </a:cubicBezTo>
                  <a:cubicBezTo>
                    <a:pt x="1" y="89"/>
                    <a:pt x="1" y="118"/>
                    <a:pt x="7" y="142"/>
                  </a:cubicBezTo>
                  <a:cubicBezTo>
                    <a:pt x="18" y="171"/>
                    <a:pt x="36" y="194"/>
                    <a:pt x="59" y="206"/>
                  </a:cubicBezTo>
                  <a:lnTo>
                    <a:pt x="392" y="375"/>
                  </a:lnTo>
                  <a:cubicBezTo>
                    <a:pt x="409" y="381"/>
                    <a:pt x="427" y="387"/>
                    <a:pt x="445" y="387"/>
                  </a:cubicBezTo>
                  <a:cubicBezTo>
                    <a:pt x="485" y="387"/>
                    <a:pt x="520" y="363"/>
                    <a:pt x="538" y="328"/>
                  </a:cubicBezTo>
                  <a:cubicBezTo>
                    <a:pt x="555" y="299"/>
                    <a:pt x="555" y="270"/>
                    <a:pt x="550" y="241"/>
                  </a:cubicBezTo>
                  <a:cubicBezTo>
                    <a:pt x="538" y="218"/>
                    <a:pt x="520" y="194"/>
                    <a:pt x="491" y="177"/>
                  </a:cubicBezTo>
                  <a:lnTo>
                    <a:pt x="159" y="13"/>
                  </a:lnTo>
                  <a:cubicBezTo>
                    <a:pt x="143" y="5"/>
                    <a:pt x="126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3945262" y="2740446"/>
              <a:ext cx="106299" cy="20263"/>
            </a:xfrm>
            <a:custGeom>
              <a:avLst/>
              <a:gdLst/>
              <a:ahLst/>
              <a:cxnLst/>
              <a:rect l="l" t="t" r="r" b="b"/>
              <a:pathLst>
                <a:path w="981" h="187" extrusionOk="0">
                  <a:moveTo>
                    <a:pt x="94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6"/>
                    <a:pt x="41" y="187"/>
                    <a:pt x="94" y="187"/>
                  </a:cubicBezTo>
                  <a:lnTo>
                    <a:pt x="887" y="187"/>
                  </a:lnTo>
                  <a:cubicBezTo>
                    <a:pt x="940" y="187"/>
                    <a:pt x="981" y="146"/>
                    <a:pt x="981" y="93"/>
                  </a:cubicBezTo>
                  <a:cubicBezTo>
                    <a:pt x="981" y="41"/>
                    <a:pt x="940" y="0"/>
                    <a:pt x="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3962924" y="2773278"/>
              <a:ext cx="73466" cy="20371"/>
            </a:xfrm>
            <a:custGeom>
              <a:avLst/>
              <a:gdLst/>
              <a:ahLst/>
              <a:cxnLst/>
              <a:rect l="l" t="t" r="r" b="b"/>
              <a:pathLst>
                <a:path w="678" h="188" extrusionOk="0">
                  <a:moveTo>
                    <a:pt x="88" y="1"/>
                  </a:moveTo>
                  <a:cubicBezTo>
                    <a:pt x="42" y="1"/>
                    <a:pt x="1" y="41"/>
                    <a:pt x="1" y="94"/>
                  </a:cubicBezTo>
                  <a:cubicBezTo>
                    <a:pt x="1" y="146"/>
                    <a:pt x="42" y="187"/>
                    <a:pt x="88" y="187"/>
                  </a:cubicBezTo>
                  <a:lnTo>
                    <a:pt x="590" y="187"/>
                  </a:lnTo>
                  <a:cubicBezTo>
                    <a:pt x="637" y="187"/>
                    <a:pt x="678" y="146"/>
                    <a:pt x="678" y="94"/>
                  </a:cubicBezTo>
                  <a:cubicBezTo>
                    <a:pt x="678" y="47"/>
                    <a:pt x="637" y="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3875697" y="2444418"/>
              <a:ext cx="244780" cy="287256"/>
            </a:xfrm>
            <a:custGeom>
              <a:avLst/>
              <a:gdLst/>
              <a:ahLst/>
              <a:cxnLst/>
              <a:rect l="l" t="t" r="r" b="b"/>
              <a:pathLst>
                <a:path w="2259" h="2651" extrusionOk="0">
                  <a:moveTo>
                    <a:pt x="1127" y="135"/>
                  </a:moveTo>
                  <a:cubicBezTo>
                    <a:pt x="1675" y="135"/>
                    <a:pt x="2119" y="584"/>
                    <a:pt x="2119" y="1133"/>
                  </a:cubicBezTo>
                  <a:cubicBezTo>
                    <a:pt x="2119" y="1407"/>
                    <a:pt x="2002" y="1676"/>
                    <a:pt x="1798" y="1862"/>
                  </a:cubicBezTo>
                  <a:cubicBezTo>
                    <a:pt x="1617" y="2032"/>
                    <a:pt x="1500" y="2265"/>
                    <a:pt x="1483" y="2516"/>
                  </a:cubicBezTo>
                  <a:lnTo>
                    <a:pt x="771" y="2516"/>
                  </a:lnTo>
                  <a:cubicBezTo>
                    <a:pt x="753" y="2265"/>
                    <a:pt x="642" y="2032"/>
                    <a:pt x="456" y="1862"/>
                  </a:cubicBezTo>
                  <a:cubicBezTo>
                    <a:pt x="251" y="1676"/>
                    <a:pt x="135" y="1407"/>
                    <a:pt x="135" y="1133"/>
                  </a:cubicBezTo>
                  <a:cubicBezTo>
                    <a:pt x="135" y="584"/>
                    <a:pt x="584" y="135"/>
                    <a:pt x="1127" y="135"/>
                  </a:cubicBezTo>
                  <a:close/>
                  <a:moveTo>
                    <a:pt x="1127" y="1"/>
                  </a:moveTo>
                  <a:cubicBezTo>
                    <a:pt x="508" y="1"/>
                    <a:pt x="0" y="508"/>
                    <a:pt x="0" y="1133"/>
                  </a:cubicBezTo>
                  <a:cubicBezTo>
                    <a:pt x="0" y="1448"/>
                    <a:pt x="129" y="1752"/>
                    <a:pt x="362" y="1962"/>
                  </a:cubicBezTo>
                  <a:cubicBezTo>
                    <a:pt x="537" y="2125"/>
                    <a:pt x="636" y="2347"/>
                    <a:pt x="636" y="2586"/>
                  </a:cubicBezTo>
                  <a:cubicBezTo>
                    <a:pt x="636" y="2621"/>
                    <a:pt x="666" y="2650"/>
                    <a:pt x="706" y="2650"/>
                  </a:cubicBezTo>
                  <a:lnTo>
                    <a:pt x="1553" y="2650"/>
                  </a:lnTo>
                  <a:cubicBezTo>
                    <a:pt x="1588" y="2650"/>
                    <a:pt x="1623" y="2621"/>
                    <a:pt x="1623" y="2586"/>
                  </a:cubicBezTo>
                  <a:cubicBezTo>
                    <a:pt x="1623" y="2353"/>
                    <a:pt x="1722" y="2125"/>
                    <a:pt x="1891" y="1967"/>
                  </a:cubicBezTo>
                  <a:cubicBezTo>
                    <a:pt x="2125" y="1752"/>
                    <a:pt x="2259" y="1448"/>
                    <a:pt x="2259" y="1133"/>
                  </a:cubicBezTo>
                  <a:cubicBezTo>
                    <a:pt x="2259" y="508"/>
                    <a:pt x="1751" y="1"/>
                    <a:pt x="1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3902895" y="2497512"/>
              <a:ext cx="67073" cy="115292"/>
            </a:xfrm>
            <a:custGeom>
              <a:avLst/>
              <a:gdLst/>
              <a:ahLst/>
              <a:cxnLst/>
              <a:rect l="l" t="t" r="r" b="b"/>
              <a:pathLst>
                <a:path w="619" h="1064" extrusionOk="0">
                  <a:moveTo>
                    <a:pt x="533" y="1"/>
                  </a:moveTo>
                  <a:cubicBezTo>
                    <a:pt x="519" y="1"/>
                    <a:pt x="505" y="5"/>
                    <a:pt x="490" y="13"/>
                  </a:cubicBezTo>
                  <a:cubicBezTo>
                    <a:pt x="129" y="211"/>
                    <a:pt x="0" y="666"/>
                    <a:pt x="199" y="1022"/>
                  </a:cubicBezTo>
                  <a:cubicBezTo>
                    <a:pt x="216" y="1051"/>
                    <a:pt x="240" y="1063"/>
                    <a:pt x="269" y="1063"/>
                  </a:cubicBezTo>
                  <a:cubicBezTo>
                    <a:pt x="280" y="1063"/>
                    <a:pt x="298" y="1063"/>
                    <a:pt x="310" y="1057"/>
                  </a:cubicBezTo>
                  <a:cubicBezTo>
                    <a:pt x="345" y="1034"/>
                    <a:pt x="362" y="987"/>
                    <a:pt x="339" y="946"/>
                  </a:cubicBezTo>
                  <a:cubicBezTo>
                    <a:pt x="181" y="666"/>
                    <a:pt x="286" y="304"/>
                    <a:pt x="566" y="147"/>
                  </a:cubicBezTo>
                  <a:cubicBezTo>
                    <a:pt x="607" y="129"/>
                    <a:pt x="619" y="83"/>
                    <a:pt x="601" y="42"/>
                  </a:cubicBezTo>
                  <a:cubicBezTo>
                    <a:pt x="586" y="15"/>
                    <a:pt x="561" y="1"/>
                    <a:pt x="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" name="Google Shape;1075;p34"/>
          <p:cNvGrpSpPr/>
          <p:nvPr/>
        </p:nvGrpSpPr>
        <p:grpSpPr>
          <a:xfrm>
            <a:off x="4438184" y="1728867"/>
            <a:ext cx="388353" cy="388462"/>
            <a:chOff x="5019072" y="1957467"/>
            <a:chExt cx="388353" cy="388462"/>
          </a:xfrm>
        </p:grpSpPr>
        <p:sp>
          <p:nvSpPr>
            <p:cNvPr id="1076" name="Google Shape;1076;p34"/>
            <p:cNvSpPr/>
            <p:nvPr/>
          </p:nvSpPr>
          <p:spPr>
            <a:xfrm>
              <a:off x="5019072" y="1957467"/>
              <a:ext cx="388353" cy="388462"/>
            </a:xfrm>
            <a:custGeom>
              <a:avLst/>
              <a:gdLst/>
              <a:ahLst/>
              <a:cxnLst/>
              <a:rect l="l" t="t" r="r" b="b"/>
              <a:pathLst>
                <a:path w="3584" h="3585" extrusionOk="0">
                  <a:moveTo>
                    <a:pt x="1792" y="187"/>
                  </a:moveTo>
                  <a:cubicBezTo>
                    <a:pt x="2679" y="187"/>
                    <a:pt x="3397" y="905"/>
                    <a:pt x="3397" y="1792"/>
                  </a:cubicBezTo>
                  <a:cubicBezTo>
                    <a:pt x="3397" y="2679"/>
                    <a:pt x="2673" y="3397"/>
                    <a:pt x="1792" y="3397"/>
                  </a:cubicBezTo>
                  <a:cubicBezTo>
                    <a:pt x="905" y="3397"/>
                    <a:pt x="187" y="2679"/>
                    <a:pt x="187" y="1792"/>
                  </a:cubicBezTo>
                  <a:cubicBezTo>
                    <a:pt x="187" y="905"/>
                    <a:pt x="905" y="187"/>
                    <a:pt x="1792" y="187"/>
                  </a:cubicBezTo>
                  <a:close/>
                  <a:moveTo>
                    <a:pt x="1792" y="1"/>
                  </a:moveTo>
                  <a:cubicBezTo>
                    <a:pt x="806" y="1"/>
                    <a:pt x="0" y="806"/>
                    <a:pt x="0" y="1792"/>
                  </a:cubicBezTo>
                  <a:cubicBezTo>
                    <a:pt x="0" y="2785"/>
                    <a:pt x="806" y="3584"/>
                    <a:pt x="1792" y="3584"/>
                  </a:cubicBezTo>
                  <a:cubicBezTo>
                    <a:pt x="2779" y="3584"/>
                    <a:pt x="3584" y="2785"/>
                    <a:pt x="3584" y="1792"/>
                  </a:cubicBezTo>
                  <a:cubicBezTo>
                    <a:pt x="3584" y="806"/>
                    <a:pt x="2779" y="1"/>
                    <a:pt x="1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141731" y="2006119"/>
              <a:ext cx="148125" cy="283463"/>
            </a:xfrm>
            <a:custGeom>
              <a:avLst/>
              <a:gdLst/>
              <a:ahLst/>
              <a:cxnLst/>
              <a:rect l="l" t="t" r="r" b="b"/>
              <a:pathLst>
                <a:path w="1367" h="2616" extrusionOk="0">
                  <a:moveTo>
                    <a:pt x="561" y="771"/>
                  </a:moveTo>
                  <a:lnTo>
                    <a:pt x="561" y="1092"/>
                  </a:lnTo>
                  <a:cubicBezTo>
                    <a:pt x="514" y="1075"/>
                    <a:pt x="479" y="1063"/>
                    <a:pt x="456" y="1046"/>
                  </a:cubicBezTo>
                  <a:cubicBezTo>
                    <a:pt x="421" y="1022"/>
                    <a:pt x="403" y="981"/>
                    <a:pt x="403" y="935"/>
                  </a:cubicBezTo>
                  <a:cubicBezTo>
                    <a:pt x="403" y="876"/>
                    <a:pt x="427" y="830"/>
                    <a:pt x="479" y="801"/>
                  </a:cubicBezTo>
                  <a:cubicBezTo>
                    <a:pt x="503" y="789"/>
                    <a:pt x="532" y="777"/>
                    <a:pt x="561" y="771"/>
                  </a:cubicBezTo>
                  <a:close/>
                  <a:moveTo>
                    <a:pt x="824" y="1559"/>
                  </a:moveTo>
                  <a:cubicBezTo>
                    <a:pt x="847" y="1571"/>
                    <a:pt x="870" y="1583"/>
                    <a:pt x="882" y="1594"/>
                  </a:cubicBezTo>
                  <a:cubicBezTo>
                    <a:pt x="917" y="1623"/>
                    <a:pt x="934" y="1664"/>
                    <a:pt x="934" y="1717"/>
                  </a:cubicBezTo>
                  <a:cubicBezTo>
                    <a:pt x="934" y="1775"/>
                    <a:pt x="911" y="1822"/>
                    <a:pt x="859" y="1857"/>
                  </a:cubicBezTo>
                  <a:cubicBezTo>
                    <a:pt x="847" y="1863"/>
                    <a:pt x="835" y="1869"/>
                    <a:pt x="824" y="1874"/>
                  </a:cubicBezTo>
                  <a:lnTo>
                    <a:pt x="824" y="1559"/>
                  </a:lnTo>
                  <a:close/>
                  <a:moveTo>
                    <a:pt x="695" y="1"/>
                  </a:moveTo>
                  <a:cubicBezTo>
                    <a:pt x="619" y="1"/>
                    <a:pt x="561" y="54"/>
                    <a:pt x="561" y="118"/>
                  </a:cubicBezTo>
                  <a:lnTo>
                    <a:pt x="561" y="439"/>
                  </a:lnTo>
                  <a:cubicBezTo>
                    <a:pt x="392" y="450"/>
                    <a:pt x="263" y="491"/>
                    <a:pt x="164" y="573"/>
                  </a:cubicBezTo>
                  <a:cubicBezTo>
                    <a:pt x="53" y="666"/>
                    <a:pt x="1" y="801"/>
                    <a:pt x="1" y="970"/>
                  </a:cubicBezTo>
                  <a:cubicBezTo>
                    <a:pt x="1" y="1110"/>
                    <a:pt x="42" y="1215"/>
                    <a:pt x="117" y="1297"/>
                  </a:cubicBezTo>
                  <a:cubicBezTo>
                    <a:pt x="199" y="1378"/>
                    <a:pt x="327" y="1437"/>
                    <a:pt x="497" y="1478"/>
                  </a:cubicBezTo>
                  <a:lnTo>
                    <a:pt x="561" y="1489"/>
                  </a:lnTo>
                  <a:lnTo>
                    <a:pt x="561" y="1898"/>
                  </a:lnTo>
                  <a:cubicBezTo>
                    <a:pt x="485" y="1892"/>
                    <a:pt x="415" y="1886"/>
                    <a:pt x="333" y="1863"/>
                  </a:cubicBezTo>
                  <a:cubicBezTo>
                    <a:pt x="234" y="1828"/>
                    <a:pt x="123" y="1787"/>
                    <a:pt x="12" y="1729"/>
                  </a:cubicBezTo>
                  <a:lnTo>
                    <a:pt x="12" y="2108"/>
                  </a:lnTo>
                  <a:cubicBezTo>
                    <a:pt x="123" y="2149"/>
                    <a:pt x="234" y="2178"/>
                    <a:pt x="345" y="2195"/>
                  </a:cubicBezTo>
                  <a:cubicBezTo>
                    <a:pt x="415" y="2213"/>
                    <a:pt x="491" y="2219"/>
                    <a:pt x="561" y="2225"/>
                  </a:cubicBezTo>
                  <a:lnTo>
                    <a:pt x="561" y="2499"/>
                  </a:lnTo>
                  <a:cubicBezTo>
                    <a:pt x="561" y="2563"/>
                    <a:pt x="619" y="2616"/>
                    <a:pt x="695" y="2616"/>
                  </a:cubicBezTo>
                  <a:cubicBezTo>
                    <a:pt x="765" y="2616"/>
                    <a:pt x="824" y="2563"/>
                    <a:pt x="824" y="2499"/>
                  </a:cubicBezTo>
                  <a:lnTo>
                    <a:pt x="824" y="2219"/>
                  </a:lnTo>
                  <a:cubicBezTo>
                    <a:pt x="981" y="2207"/>
                    <a:pt x="1110" y="2160"/>
                    <a:pt x="1197" y="2090"/>
                  </a:cubicBezTo>
                  <a:cubicBezTo>
                    <a:pt x="1308" y="1997"/>
                    <a:pt x="1366" y="1851"/>
                    <a:pt x="1366" y="1664"/>
                  </a:cubicBezTo>
                  <a:cubicBezTo>
                    <a:pt x="1366" y="1518"/>
                    <a:pt x="1326" y="1408"/>
                    <a:pt x="1244" y="1326"/>
                  </a:cubicBezTo>
                  <a:cubicBezTo>
                    <a:pt x="1162" y="1250"/>
                    <a:pt x="1028" y="1192"/>
                    <a:pt x="835" y="1151"/>
                  </a:cubicBezTo>
                  <a:lnTo>
                    <a:pt x="824" y="1151"/>
                  </a:lnTo>
                  <a:lnTo>
                    <a:pt x="824" y="766"/>
                  </a:lnTo>
                  <a:cubicBezTo>
                    <a:pt x="870" y="771"/>
                    <a:pt x="923" y="777"/>
                    <a:pt x="975" y="789"/>
                  </a:cubicBezTo>
                  <a:cubicBezTo>
                    <a:pt x="1063" y="812"/>
                    <a:pt x="1156" y="841"/>
                    <a:pt x="1250" y="888"/>
                  </a:cubicBezTo>
                  <a:lnTo>
                    <a:pt x="1250" y="520"/>
                  </a:lnTo>
                  <a:cubicBezTo>
                    <a:pt x="1145" y="491"/>
                    <a:pt x="1040" y="468"/>
                    <a:pt x="940" y="456"/>
                  </a:cubicBezTo>
                  <a:cubicBezTo>
                    <a:pt x="899" y="450"/>
                    <a:pt x="864" y="445"/>
                    <a:pt x="824" y="445"/>
                  </a:cubicBezTo>
                  <a:lnTo>
                    <a:pt x="824" y="118"/>
                  </a:lnTo>
                  <a:cubicBezTo>
                    <a:pt x="824" y="54"/>
                    <a:pt x="765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34"/>
          <p:cNvGrpSpPr/>
          <p:nvPr/>
        </p:nvGrpSpPr>
        <p:grpSpPr>
          <a:xfrm>
            <a:off x="6999493" y="1745121"/>
            <a:ext cx="481428" cy="363322"/>
            <a:chOff x="7467705" y="1973721"/>
            <a:chExt cx="481428" cy="363322"/>
          </a:xfrm>
        </p:grpSpPr>
        <p:sp>
          <p:nvSpPr>
            <p:cNvPr id="1079" name="Google Shape;1079;p34"/>
            <p:cNvSpPr/>
            <p:nvPr/>
          </p:nvSpPr>
          <p:spPr>
            <a:xfrm>
              <a:off x="7467705" y="1992900"/>
              <a:ext cx="344143" cy="344143"/>
            </a:xfrm>
            <a:custGeom>
              <a:avLst/>
              <a:gdLst/>
              <a:ahLst/>
              <a:cxnLst/>
              <a:rect l="l" t="t" r="r" b="b"/>
              <a:pathLst>
                <a:path w="3176" h="3176" extrusionOk="0">
                  <a:moveTo>
                    <a:pt x="1588" y="181"/>
                  </a:moveTo>
                  <a:cubicBezTo>
                    <a:pt x="2365" y="181"/>
                    <a:pt x="2995" y="812"/>
                    <a:pt x="2995" y="1588"/>
                  </a:cubicBezTo>
                  <a:cubicBezTo>
                    <a:pt x="2995" y="2364"/>
                    <a:pt x="2365" y="2994"/>
                    <a:pt x="1588" y="2994"/>
                  </a:cubicBezTo>
                  <a:cubicBezTo>
                    <a:pt x="812" y="2994"/>
                    <a:pt x="182" y="2364"/>
                    <a:pt x="182" y="1588"/>
                  </a:cubicBezTo>
                  <a:cubicBezTo>
                    <a:pt x="182" y="812"/>
                    <a:pt x="812" y="181"/>
                    <a:pt x="1588" y="181"/>
                  </a:cubicBezTo>
                  <a:close/>
                  <a:moveTo>
                    <a:pt x="1588" y="0"/>
                  </a:moveTo>
                  <a:cubicBezTo>
                    <a:pt x="1372" y="0"/>
                    <a:pt x="1162" y="41"/>
                    <a:pt x="970" y="129"/>
                  </a:cubicBezTo>
                  <a:cubicBezTo>
                    <a:pt x="777" y="205"/>
                    <a:pt x="608" y="321"/>
                    <a:pt x="462" y="467"/>
                  </a:cubicBezTo>
                  <a:cubicBezTo>
                    <a:pt x="316" y="613"/>
                    <a:pt x="205" y="782"/>
                    <a:pt x="123" y="969"/>
                  </a:cubicBezTo>
                  <a:cubicBezTo>
                    <a:pt x="42" y="1168"/>
                    <a:pt x="1" y="1372"/>
                    <a:pt x="1" y="1588"/>
                  </a:cubicBezTo>
                  <a:cubicBezTo>
                    <a:pt x="1" y="1804"/>
                    <a:pt x="42" y="2008"/>
                    <a:pt x="123" y="2207"/>
                  </a:cubicBezTo>
                  <a:cubicBezTo>
                    <a:pt x="205" y="2393"/>
                    <a:pt x="316" y="2563"/>
                    <a:pt x="462" y="2709"/>
                  </a:cubicBezTo>
                  <a:cubicBezTo>
                    <a:pt x="608" y="2854"/>
                    <a:pt x="777" y="2971"/>
                    <a:pt x="970" y="3053"/>
                  </a:cubicBezTo>
                  <a:cubicBezTo>
                    <a:pt x="1162" y="3135"/>
                    <a:pt x="1372" y="3175"/>
                    <a:pt x="1588" y="3175"/>
                  </a:cubicBezTo>
                  <a:cubicBezTo>
                    <a:pt x="1798" y="3175"/>
                    <a:pt x="2008" y="3135"/>
                    <a:pt x="2207" y="3053"/>
                  </a:cubicBezTo>
                  <a:cubicBezTo>
                    <a:pt x="2394" y="2971"/>
                    <a:pt x="2563" y="2854"/>
                    <a:pt x="2709" y="2709"/>
                  </a:cubicBezTo>
                  <a:cubicBezTo>
                    <a:pt x="2855" y="2568"/>
                    <a:pt x="2966" y="2393"/>
                    <a:pt x="3047" y="2207"/>
                  </a:cubicBezTo>
                  <a:cubicBezTo>
                    <a:pt x="3129" y="2008"/>
                    <a:pt x="3176" y="1804"/>
                    <a:pt x="3176" y="1588"/>
                  </a:cubicBezTo>
                  <a:cubicBezTo>
                    <a:pt x="3176" y="1372"/>
                    <a:pt x="3129" y="1168"/>
                    <a:pt x="3047" y="969"/>
                  </a:cubicBezTo>
                  <a:cubicBezTo>
                    <a:pt x="2971" y="782"/>
                    <a:pt x="2855" y="613"/>
                    <a:pt x="2709" y="467"/>
                  </a:cubicBezTo>
                  <a:cubicBezTo>
                    <a:pt x="2563" y="321"/>
                    <a:pt x="2394" y="205"/>
                    <a:pt x="2207" y="129"/>
                  </a:cubicBezTo>
                  <a:cubicBezTo>
                    <a:pt x="2008" y="41"/>
                    <a:pt x="1798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7520258" y="2045344"/>
              <a:ext cx="239145" cy="239145"/>
            </a:xfrm>
            <a:custGeom>
              <a:avLst/>
              <a:gdLst/>
              <a:ahLst/>
              <a:cxnLst/>
              <a:rect l="l" t="t" r="r" b="b"/>
              <a:pathLst>
                <a:path w="2207" h="2207" extrusionOk="0">
                  <a:moveTo>
                    <a:pt x="1103" y="158"/>
                  </a:moveTo>
                  <a:cubicBezTo>
                    <a:pt x="1623" y="158"/>
                    <a:pt x="2043" y="584"/>
                    <a:pt x="2043" y="1104"/>
                  </a:cubicBezTo>
                  <a:cubicBezTo>
                    <a:pt x="2043" y="1623"/>
                    <a:pt x="1623" y="2049"/>
                    <a:pt x="1103" y="2049"/>
                  </a:cubicBezTo>
                  <a:cubicBezTo>
                    <a:pt x="578" y="2049"/>
                    <a:pt x="158" y="1623"/>
                    <a:pt x="158" y="1104"/>
                  </a:cubicBezTo>
                  <a:cubicBezTo>
                    <a:pt x="158" y="584"/>
                    <a:pt x="578" y="158"/>
                    <a:pt x="1103" y="158"/>
                  </a:cubicBezTo>
                  <a:close/>
                  <a:moveTo>
                    <a:pt x="1103" y="1"/>
                  </a:moveTo>
                  <a:cubicBezTo>
                    <a:pt x="806" y="1"/>
                    <a:pt x="531" y="118"/>
                    <a:pt x="321" y="328"/>
                  </a:cubicBezTo>
                  <a:cubicBezTo>
                    <a:pt x="111" y="532"/>
                    <a:pt x="0" y="812"/>
                    <a:pt x="0" y="1104"/>
                  </a:cubicBezTo>
                  <a:cubicBezTo>
                    <a:pt x="0" y="1402"/>
                    <a:pt x="111" y="1676"/>
                    <a:pt x="321" y="1886"/>
                  </a:cubicBezTo>
                  <a:cubicBezTo>
                    <a:pt x="531" y="2090"/>
                    <a:pt x="806" y="2207"/>
                    <a:pt x="1103" y="2207"/>
                  </a:cubicBezTo>
                  <a:cubicBezTo>
                    <a:pt x="1395" y="2207"/>
                    <a:pt x="1669" y="2096"/>
                    <a:pt x="1880" y="1886"/>
                  </a:cubicBezTo>
                  <a:cubicBezTo>
                    <a:pt x="2090" y="1676"/>
                    <a:pt x="2206" y="1402"/>
                    <a:pt x="2206" y="1104"/>
                  </a:cubicBezTo>
                  <a:cubicBezTo>
                    <a:pt x="2206" y="812"/>
                    <a:pt x="2090" y="532"/>
                    <a:pt x="1880" y="328"/>
                  </a:cubicBezTo>
                  <a:cubicBezTo>
                    <a:pt x="1675" y="118"/>
                    <a:pt x="1395" y="1"/>
                    <a:pt x="1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7568260" y="2093454"/>
              <a:ext cx="142382" cy="143032"/>
            </a:xfrm>
            <a:custGeom>
              <a:avLst/>
              <a:gdLst/>
              <a:ahLst/>
              <a:cxnLst/>
              <a:rect l="l" t="t" r="r" b="b"/>
              <a:pathLst>
                <a:path w="1314" h="1320" extrusionOk="0">
                  <a:moveTo>
                    <a:pt x="660" y="129"/>
                  </a:moveTo>
                  <a:cubicBezTo>
                    <a:pt x="952" y="129"/>
                    <a:pt x="1186" y="368"/>
                    <a:pt x="1186" y="660"/>
                  </a:cubicBezTo>
                  <a:cubicBezTo>
                    <a:pt x="1186" y="952"/>
                    <a:pt x="952" y="1191"/>
                    <a:pt x="660" y="1191"/>
                  </a:cubicBezTo>
                  <a:cubicBezTo>
                    <a:pt x="368" y="1191"/>
                    <a:pt x="129" y="952"/>
                    <a:pt x="129" y="660"/>
                  </a:cubicBezTo>
                  <a:cubicBezTo>
                    <a:pt x="129" y="368"/>
                    <a:pt x="368" y="129"/>
                    <a:pt x="660" y="129"/>
                  </a:cubicBezTo>
                  <a:close/>
                  <a:moveTo>
                    <a:pt x="660" y="0"/>
                  </a:moveTo>
                  <a:cubicBezTo>
                    <a:pt x="298" y="0"/>
                    <a:pt x="1" y="298"/>
                    <a:pt x="1" y="660"/>
                  </a:cubicBezTo>
                  <a:cubicBezTo>
                    <a:pt x="1" y="1022"/>
                    <a:pt x="298" y="1319"/>
                    <a:pt x="660" y="1319"/>
                  </a:cubicBezTo>
                  <a:cubicBezTo>
                    <a:pt x="1022" y="1319"/>
                    <a:pt x="1314" y="1022"/>
                    <a:pt x="1314" y="660"/>
                  </a:cubicBezTo>
                  <a:cubicBezTo>
                    <a:pt x="1314" y="298"/>
                    <a:pt x="1022" y="0"/>
                    <a:pt x="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7623955" y="2017713"/>
              <a:ext cx="283463" cy="149858"/>
            </a:xfrm>
            <a:custGeom>
              <a:avLst/>
              <a:gdLst/>
              <a:ahLst/>
              <a:cxnLst/>
              <a:rect l="l" t="t" r="r" b="b"/>
              <a:pathLst>
                <a:path w="2616" h="1383" extrusionOk="0">
                  <a:moveTo>
                    <a:pt x="2507" y="0"/>
                  </a:moveTo>
                  <a:cubicBezTo>
                    <a:pt x="2492" y="0"/>
                    <a:pt x="2477" y="4"/>
                    <a:pt x="2463" y="11"/>
                  </a:cubicBezTo>
                  <a:lnTo>
                    <a:pt x="65" y="1207"/>
                  </a:lnTo>
                  <a:cubicBezTo>
                    <a:pt x="18" y="1231"/>
                    <a:pt x="0" y="1283"/>
                    <a:pt x="24" y="1330"/>
                  </a:cubicBezTo>
                  <a:cubicBezTo>
                    <a:pt x="41" y="1365"/>
                    <a:pt x="70" y="1382"/>
                    <a:pt x="105" y="1382"/>
                  </a:cubicBezTo>
                  <a:cubicBezTo>
                    <a:pt x="117" y="1382"/>
                    <a:pt x="135" y="1382"/>
                    <a:pt x="146" y="1371"/>
                  </a:cubicBezTo>
                  <a:lnTo>
                    <a:pt x="2545" y="180"/>
                  </a:lnTo>
                  <a:cubicBezTo>
                    <a:pt x="2592" y="157"/>
                    <a:pt x="2615" y="98"/>
                    <a:pt x="2592" y="52"/>
                  </a:cubicBezTo>
                  <a:cubicBezTo>
                    <a:pt x="2575" y="19"/>
                    <a:pt x="2542" y="0"/>
                    <a:pt x="25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7813795" y="1973721"/>
              <a:ext cx="103915" cy="93296"/>
            </a:xfrm>
            <a:custGeom>
              <a:avLst/>
              <a:gdLst/>
              <a:ahLst/>
              <a:cxnLst/>
              <a:rect l="l" t="t" r="r" b="b"/>
              <a:pathLst>
                <a:path w="959" h="861" extrusionOk="0">
                  <a:moveTo>
                    <a:pt x="735" y="201"/>
                  </a:moveTo>
                  <a:lnTo>
                    <a:pt x="670" y="382"/>
                  </a:lnTo>
                  <a:cubicBezTo>
                    <a:pt x="659" y="423"/>
                    <a:pt x="624" y="458"/>
                    <a:pt x="583" y="481"/>
                  </a:cubicBezTo>
                  <a:lnTo>
                    <a:pt x="215" y="662"/>
                  </a:lnTo>
                  <a:lnTo>
                    <a:pt x="250" y="510"/>
                  </a:lnTo>
                  <a:cubicBezTo>
                    <a:pt x="262" y="463"/>
                    <a:pt x="297" y="417"/>
                    <a:pt x="344" y="393"/>
                  </a:cubicBezTo>
                  <a:lnTo>
                    <a:pt x="735" y="201"/>
                  </a:lnTo>
                  <a:close/>
                  <a:moveTo>
                    <a:pt x="755" y="1"/>
                  </a:moveTo>
                  <a:cubicBezTo>
                    <a:pt x="729" y="1"/>
                    <a:pt x="703" y="7"/>
                    <a:pt x="676" y="20"/>
                  </a:cubicBezTo>
                  <a:lnTo>
                    <a:pt x="174" y="265"/>
                  </a:lnTo>
                  <a:cubicBezTo>
                    <a:pt x="128" y="288"/>
                    <a:pt x="98" y="329"/>
                    <a:pt x="87" y="382"/>
                  </a:cubicBezTo>
                  <a:lnTo>
                    <a:pt x="28" y="650"/>
                  </a:lnTo>
                  <a:cubicBezTo>
                    <a:pt x="0" y="763"/>
                    <a:pt x="93" y="861"/>
                    <a:pt x="198" y="861"/>
                  </a:cubicBezTo>
                  <a:cubicBezTo>
                    <a:pt x="223" y="861"/>
                    <a:pt x="249" y="855"/>
                    <a:pt x="274" y="843"/>
                  </a:cubicBezTo>
                  <a:lnTo>
                    <a:pt x="735" y="615"/>
                  </a:lnTo>
                  <a:cubicBezTo>
                    <a:pt x="776" y="592"/>
                    <a:pt x="811" y="557"/>
                    <a:pt x="822" y="516"/>
                  </a:cubicBezTo>
                  <a:lnTo>
                    <a:pt x="916" y="230"/>
                  </a:lnTo>
                  <a:cubicBezTo>
                    <a:pt x="958" y="111"/>
                    <a:pt x="866" y="1"/>
                    <a:pt x="7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7822463" y="2024431"/>
              <a:ext cx="126670" cy="74225"/>
            </a:xfrm>
            <a:custGeom>
              <a:avLst/>
              <a:gdLst/>
              <a:ahLst/>
              <a:cxnLst/>
              <a:rect l="l" t="t" r="r" b="b"/>
              <a:pathLst>
                <a:path w="1169" h="685" extrusionOk="0">
                  <a:moveTo>
                    <a:pt x="683" y="204"/>
                  </a:moveTo>
                  <a:cubicBezTo>
                    <a:pt x="706" y="204"/>
                    <a:pt x="728" y="208"/>
                    <a:pt x="748" y="217"/>
                  </a:cubicBezTo>
                  <a:lnTo>
                    <a:pt x="923" y="287"/>
                  </a:lnTo>
                  <a:lnTo>
                    <a:pt x="526" y="462"/>
                  </a:lnTo>
                  <a:cubicBezTo>
                    <a:pt x="506" y="473"/>
                    <a:pt x="483" y="477"/>
                    <a:pt x="460" y="477"/>
                  </a:cubicBezTo>
                  <a:cubicBezTo>
                    <a:pt x="431" y="477"/>
                    <a:pt x="401" y="470"/>
                    <a:pt x="375" y="456"/>
                  </a:cubicBezTo>
                  <a:lnTo>
                    <a:pt x="240" y="386"/>
                  </a:lnTo>
                  <a:lnTo>
                    <a:pt x="614" y="217"/>
                  </a:lnTo>
                  <a:cubicBezTo>
                    <a:pt x="637" y="208"/>
                    <a:pt x="660" y="204"/>
                    <a:pt x="683" y="204"/>
                  </a:cubicBezTo>
                  <a:close/>
                  <a:moveTo>
                    <a:pt x="684" y="0"/>
                  </a:moveTo>
                  <a:cubicBezTo>
                    <a:pt x="659" y="0"/>
                    <a:pt x="636" y="6"/>
                    <a:pt x="614" y="19"/>
                  </a:cubicBezTo>
                  <a:lnTo>
                    <a:pt x="141" y="223"/>
                  </a:lnTo>
                  <a:cubicBezTo>
                    <a:pt x="7" y="281"/>
                    <a:pt x="1" y="468"/>
                    <a:pt x="129" y="538"/>
                  </a:cubicBezTo>
                  <a:lnTo>
                    <a:pt x="369" y="667"/>
                  </a:lnTo>
                  <a:cubicBezTo>
                    <a:pt x="394" y="679"/>
                    <a:pt x="422" y="685"/>
                    <a:pt x="450" y="685"/>
                  </a:cubicBezTo>
                  <a:cubicBezTo>
                    <a:pt x="475" y="685"/>
                    <a:pt x="499" y="681"/>
                    <a:pt x="520" y="672"/>
                  </a:cubicBezTo>
                  <a:lnTo>
                    <a:pt x="1028" y="445"/>
                  </a:lnTo>
                  <a:cubicBezTo>
                    <a:pt x="1168" y="381"/>
                    <a:pt x="1168" y="176"/>
                    <a:pt x="1022" y="124"/>
                  </a:cubicBezTo>
                  <a:lnTo>
                    <a:pt x="748" y="13"/>
                  </a:lnTo>
                  <a:cubicBezTo>
                    <a:pt x="726" y="5"/>
                    <a:pt x="705" y="0"/>
                    <a:pt x="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5" name="Google Shape;1085;p34"/>
          <p:cNvSpPr txBox="1"/>
          <p:nvPr/>
        </p:nvSpPr>
        <p:spPr>
          <a:xfrm>
            <a:off x="2204986" y="3834213"/>
            <a:ext cx="1542798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and the smallest one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34"/>
          <p:cNvSpPr txBox="1"/>
          <p:nvPr/>
        </p:nvSpPr>
        <p:spPr>
          <a:xfrm>
            <a:off x="2205064" y="3455750"/>
            <a:ext cx="1542798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5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7" name="Google Shape;1087;p34"/>
          <p:cNvSpPr txBox="1"/>
          <p:nvPr/>
        </p:nvSpPr>
        <p:spPr>
          <a:xfrm>
            <a:off x="5395993" y="3834213"/>
            <a:ext cx="1542798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34"/>
          <p:cNvSpPr txBox="1"/>
          <p:nvPr/>
        </p:nvSpPr>
        <p:spPr>
          <a:xfrm>
            <a:off x="5396153" y="3455750"/>
            <a:ext cx="1542798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C9274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500" b="1">
              <a:solidFill>
                <a:srgbClr val="C9274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9" name="Google Shape;1089;p34"/>
          <p:cNvSpPr txBox="1"/>
          <p:nvPr/>
        </p:nvSpPr>
        <p:spPr>
          <a:xfrm>
            <a:off x="609621" y="3834225"/>
            <a:ext cx="1542798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planet. It’s the fourth-largest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34"/>
          <p:cNvSpPr txBox="1"/>
          <p:nvPr/>
        </p:nvSpPr>
        <p:spPr>
          <a:xfrm>
            <a:off x="609600" y="3455750"/>
            <a:ext cx="1542798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5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1" name="Google Shape;1091;p34"/>
          <p:cNvSpPr txBox="1"/>
          <p:nvPr/>
        </p:nvSpPr>
        <p:spPr>
          <a:xfrm>
            <a:off x="3800429" y="3834225"/>
            <a:ext cx="1542798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the biggest planet of them all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34"/>
          <p:cNvSpPr txBox="1"/>
          <p:nvPr/>
        </p:nvSpPr>
        <p:spPr>
          <a:xfrm>
            <a:off x="3800628" y="3455750"/>
            <a:ext cx="1542798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5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3" name="Google Shape;1093;p34"/>
          <p:cNvSpPr txBox="1"/>
          <p:nvPr/>
        </p:nvSpPr>
        <p:spPr>
          <a:xfrm>
            <a:off x="6991518" y="3834225"/>
            <a:ext cx="1542798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from the Sun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34"/>
          <p:cNvSpPr txBox="1"/>
          <p:nvPr/>
        </p:nvSpPr>
        <p:spPr>
          <a:xfrm>
            <a:off x="6991601" y="3455750"/>
            <a:ext cx="1542798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15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5" name="Google Shape;1095;p34"/>
          <p:cNvSpPr txBox="1"/>
          <p:nvPr/>
        </p:nvSpPr>
        <p:spPr>
          <a:xfrm>
            <a:off x="956225" y="3067050"/>
            <a:ext cx="84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6" name="Google Shape;1096;p34"/>
          <p:cNvSpPr txBox="1"/>
          <p:nvPr/>
        </p:nvSpPr>
        <p:spPr>
          <a:xfrm>
            <a:off x="2551625" y="3067050"/>
            <a:ext cx="84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7" name="Google Shape;1097;p34"/>
          <p:cNvSpPr txBox="1"/>
          <p:nvPr/>
        </p:nvSpPr>
        <p:spPr>
          <a:xfrm>
            <a:off x="4147125" y="3067050"/>
            <a:ext cx="84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8" name="Google Shape;1098;p34"/>
          <p:cNvSpPr txBox="1"/>
          <p:nvPr/>
        </p:nvSpPr>
        <p:spPr>
          <a:xfrm>
            <a:off x="5742675" y="3067050"/>
            <a:ext cx="84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9" name="Google Shape;1099;p34"/>
          <p:cNvSpPr txBox="1"/>
          <p:nvPr/>
        </p:nvSpPr>
        <p:spPr>
          <a:xfrm>
            <a:off x="7338225" y="3067050"/>
            <a:ext cx="84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27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4" name="Google Shape;1104;p35"/>
          <p:cNvGraphicFramePr/>
          <p:nvPr/>
        </p:nvGraphicFramePr>
        <p:xfrm>
          <a:off x="457200" y="104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{9BD40994-58D6-4AF2-86B5-2395719D1B57}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AWARENESS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CONSIDERATION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PURCHASE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ONBOARDING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ADVOCACY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terribly hot, even hotter than 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Good</a:t>
                      </a:r>
                      <a:endParaRPr b="1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Medium</a:t>
                      </a:r>
                      <a:endParaRPr b="1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Bad</a:t>
                      </a:r>
                      <a:endParaRPr b="1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05" name="Google Shape;1105;p35"/>
          <p:cNvCxnSpPr/>
          <p:nvPr/>
        </p:nvCxnSpPr>
        <p:spPr>
          <a:xfrm>
            <a:off x="1847850" y="3762375"/>
            <a:ext cx="68199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06" name="Google Shape;1106;p35"/>
          <p:cNvSpPr/>
          <p:nvPr/>
        </p:nvSpPr>
        <p:spPr>
          <a:xfrm>
            <a:off x="1885950" y="2800350"/>
            <a:ext cx="6619685" cy="1809750"/>
          </a:xfrm>
          <a:custGeom>
            <a:avLst/>
            <a:gdLst/>
            <a:ahLst/>
            <a:cxnLst/>
            <a:rect l="l" t="t" r="r" b="b"/>
            <a:pathLst>
              <a:path w="188595" h="72390" extrusionOk="0">
                <a:moveTo>
                  <a:pt x="0" y="35433"/>
                </a:moveTo>
                <a:lnTo>
                  <a:pt x="15621" y="0"/>
                </a:lnTo>
                <a:lnTo>
                  <a:pt x="29337" y="23241"/>
                </a:lnTo>
                <a:lnTo>
                  <a:pt x="36576" y="13335"/>
                </a:lnTo>
                <a:lnTo>
                  <a:pt x="57531" y="53340"/>
                </a:lnTo>
                <a:lnTo>
                  <a:pt x="72009" y="25527"/>
                </a:lnTo>
                <a:lnTo>
                  <a:pt x="94488" y="72390"/>
                </a:lnTo>
                <a:lnTo>
                  <a:pt x="115062" y="28194"/>
                </a:lnTo>
                <a:lnTo>
                  <a:pt x="126873" y="45720"/>
                </a:lnTo>
                <a:lnTo>
                  <a:pt x="146304" y="6477"/>
                </a:lnTo>
                <a:lnTo>
                  <a:pt x="165354" y="48006"/>
                </a:lnTo>
                <a:lnTo>
                  <a:pt x="175260" y="21336"/>
                </a:lnTo>
                <a:lnTo>
                  <a:pt x="188595" y="4953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7" name="Google Shape;1107;p35"/>
          <p:cNvSpPr/>
          <p:nvPr/>
        </p:nvSpPr>
        <p:spPr>
          <a:xfrm>
            <a:off x="2343150" y="2714625"/>
            <a:ext cx="162000" cy="16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5"/>
          <p:cNvSpPr/>
          <p:nvPr/>
        </p:nvSpPr>
        <p:spPr>
          <a:xfrm>
            <a:off x="2857500" y="3295650"/>
            <a:ext cx="162000" cy="16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35"/>
          <p:cNvSpPr/>
          <p:nvPr/>
        </p:nvSpPr>
        <p:spPr>
          <a:xfrm>
            <a:off x="3095625" y="3049975"/>
            <a:ext cx="162000" cy="16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5"/>
          <p:cNvSpPr/>
          <p:nvPr/>
        </p:nvSpPr>
        <p:spPr>
          <a:xfrm>
            <a:off x="3819525" y="4040575"/>
            <a:ext cx="162000" cy="16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5"/>
          <p:cNvSpPr/>
          <p:nvPr/>
        </p:nvSpPr>
        <p:spPr>
          <a:xfrm>
            <a:off x="4324350" y="3383350"/>
            <a:ext cx="162000" cy="16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5"/>
          <p:cNvSpPr/>
          <p:nvPr/>
        </p:nvSpPr>
        <p:spPr>
          <a:xfrm>
            <a:off x="5114788" y="4516825"/>
            <a:ext cx="162000" cy="16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35"/>
          <p:cNvSpPr/>
          <p:nvPr/>
        </p:nvSpPr>
        <p:spPr>
          <a:xfrm>
            <a:off x="5829213" y="3457650"/>
            <a:ext cx="162000" cy="16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35"/>
          <p:cNvSpPr/>
          <p:nvPr/>
        </p:nvSpPr>
        <p:spPr>
          <a:xfrm>
            <a:off x="6267363" y="3878575"/>
            <a:ext cx="162000" cy="16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5"/>
          <p:cNvSpPr/>
          <p:nvPr/>
        </p:nvSpPr>
        <p:spPr>
          <a:xfrm>
            <a:off x="6934113" y="2887975"/>
            <a:ext cx="162000" cy="16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5"/>
          <p:cNvSpPr/>
          <p:nvPr/>
        </p:nvSpPr>
        <p:spPr>
          <a:xfrm>
            <a:off x="7600863" y="3878575"/>
            <a:ext cx="162000" cy="16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5"/>
          <p:cNvSpPr/>
          <p:nvPr/>
        </p:nvSpPr>
        <p:spPr>
          <a:xfrm>
            <a:off x="7962813" y="3295650"/>
            <a:ext cx="162000" cy="16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35"/>
          <p:cNvSpPr/>
          <p:nvPr/>
        </p:nvSpPr>
        <p:spPr>
          <a:xfrm>
            <a:off x="8400963" y="3924300"/>
            <a:ext cx="162000" cy="16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35"/>
          <p:cNvSpPr/>
          <p:nvPr/>
        </p:nvSpPr>
        <p:spPr>
          <a:xfrm>
            <a:off x="1828800" y="3545350"/>
            <a:ext cx="162000" cy="16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6"/>
          <p:cNvSpPr/>
          <p:nvPr/>
        </p:nvSpPr>
        <p:spPr>
          <a:xfrm>
            <a:off x="600075" y="2287176"/>
            <a:ext cx="1591736" cy="1230225"/>
          </a:xfrm>
          <a:custGeom>
            <a:avLst/>
            <a:gdLst/>
            <a:ahLst/>
            <a:cxnLst/>
            <a:rect l="l" t="t" r="r" b="b"/>
            <a:pathLst>
              <a:path w="13483" h="10421" extrusionOk="0">
                <a:moveTo>
                  <a:pt x="8498" y="1"/>
                </a:moveTo>
                <a:cubicBezTo>
                  <a:pt x="8471" y="1"/>
                  <a:pt x="8444" y="5"/>
                  <a:pt x="8417" y="14"/>
                </a:cubicBezTo>
                <a:cubicBezTo>
                  <a:pt x="8329" y="49"/>
                  <a:pt x="8277" y="131"/>
                  <a:pt x="8277" y="224"/>
                </a:cubicBezTo>
                <a:lnTo>
                  <a:pt x="8277" y="1777"/>
                </a:lnTo>
                <a:lnTo>
                  <a:pt x="123" y="1777"/>
                </a:lnTo>
                <a:cubicBezTo>
                  <a:pt x="53" y="1777"/>
                  <a:pt x="1" y="1829"/>
                  <a:pt x="1" y="1900"/>
                </a:cubicBezTo>
                <a:cubicBezTo>
                  <a:pt x="1" y="1970"/>
                  <a:pt x="53" y="2022"/>
                  <a:pt x="123" y="2022"/>
                </a:cubicBezTo>
                <a:lnTo>
                  <a:pt x="8300" y="2022"/>
                </a:lnTo>
                <a:cubicBezTo>
                  <a:pt x="8428" y="2022"/>
                  <a:pt x="8528" y="1923"/>
                  <a:pt x="8528" y="1800"/>
                </a:cubicBezTo>
                <a:lnTo>
                  <a:pt x="8528" y="289"/>
                </a:lnTo>
                <a:lnTo>
                  <a:pt x="13203" y="5209"/>
                </a:lnTo>
                <a:lnTo>
                  <a:pt x="8528" y="10135"/>
                </a:lnTo>
                <a:lnTo>
                  <a:pt x="8528" y="8623"/>
                </a:lnTo>
                <a:cubicBezTo>
                  <a:pt x="8528" y="8553"/>
                  <a:pt x="8469" y="8495"/>
                  <a:pt x="8399" y="8495"/>
                </a:cubicBezTo>
                <a:cubicBezTo>
                  <a:pt x="8329" y="8495"/>
                  <a:pt x="8277" y="8553"/>
                  <a:pt x="8277" y="8623"/>
                </a:cubicBezTo>
                <a:lnTo>
                  <a:pt x="8277" y="10199"/>
                </a:lnTo>
                <a:cubicBezTo>
                  <a:pt x="8277" y="10286"/>
                  <a:pt x="8335" y="10368"/>
                  <a:pt x="8417" y="10403"/>
                </a:cubicBezTo>
                <a:cubicBezTo>
                  <a:pt x="8446" y="10415"/>
                  <a:pt x="8475" y="10421"/>
                  <a:pt x="8498" y="10421"/>
                </a:cubicBezTo>
                <a:cubicBezTo>
                  <a:pt x="8563" y="10421"/>
                  <a:pt x="8621" y="10397"/>
                  <a:pt x="8662" y="10351"/>
                </a:cubicBezTo>
                <a:lnTo>
                  <a:pt x="13401" y="5366"/>
                </a:lnTo>
                <a:cubicBezTo>
                  <a:pt x="13483" y="5279"/>
                  <a:pt x="13483" y="5145"/>
                  <a:pt x="13401" y="5057"/>
                </a:cubicBezTo>
                <a:lnTo>
                  <a:pt x="8662" y="73"/>
                </a:lnTo>
                <a:cubicBezTo>
                  <a:pt x="8617" y="24"/>
                  <a:pt x="8559" y="1"/>
                  <a:pt x="84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6"/>
          <p:cNvSpPr/>
          <p:nvPr/>
        </p:nvSpPr>
        <p:spPr>
          <a:xfrm>
            <a:off x="3680035" y="2287176"/>
            <a:ext cx="1591618" cy="1230225"/>
          </a:xfrm>
          <a:custGeom>
            <a:avLst/>
            <a:gdLst/>
            <a:ahLst/>
            <a:cxnLst/>
            <a:rect l="l" t="t" r="r" b="b"/>
            <a:pathLst>
              <a:path w="13482" h="10421" extrusionOk="0">
                <a:moveTo>
                  <a:pt x="8499" y="1"/>
                </a:moveTo>
                <a:cubicBezTo>
                  <a:pt x="8471" y="1"/>
                  <a:pt x="8443" y="5"/>
                  <a:pt x="8416" y="14"/>
                </a:cubicBezTo>
                <a:cubicBezTo>
                  <a:pt x="8334" y="49"/>
                  <a:pt x="8276" y="131"/>
                  <a:pt x="8276" y="224"/>
                </a:cubicBezTo>
                <a:lnTo>
                  <a:pt x="8276" y="1777"/>
                </a:lnTo>
                <a:lnTo>
                  <a:pt x="123" y="1777"/>
                </a:lnTo>
                <a:cubicBezTo>
                  <a:pt x="58" y="1777"/>
                  <a:pt x="0" y="1829"/>
                  <a:pt x="0" y="1900"/>
                </a:cubicBezTo>
                <a:cubicBezTo>
                  <a:pt x="0" y="1970"/>
                  <a:pt x="58" y="2022"/>
                  <a:pt x="123" y="2022"/>
                </a:cubicBezTo>
                <a:lnTo>
                  <a:pt x="8305" y="2022"/>
                </a:lnTo>
                <a:cubicBezTo>
                  <a:pt x="8428" y="2022"/>
                  <a:pt x="8527" y="1923"/>
                  <a:pt x="8527" y="1800"/>
                </a:cubicBezTo>
                <a:lnTo>
                  <a:pt x="8527" y="289"/>
                </a:lnTo>
                <a:lnTo>
                  <a:pt x="13202" y="5209"/>
                </a:lnTo>
                <a:lnTo>
                  <a:pt x="8527" y="10135"/>
                </a:lnTo>
                <a:lnTo>
                  <a:pt x="8527" y="8623"/>
                </a:lnTo>
                <a:cubicBezTo>
                  <a:pt x="8527" y="8553"/>
                  <a:pt x="8474" y="8495"/>
                  <a:pt x="8404" y="8495"/>
                </a:cubicBezTo>
                <a:cubicBezTo>
                  <a:pt x="8334" y="8495"/>
                  <a:pt x="8276" y="8553"/>
                  <a:pt x="8276" y="8623"/>
                </a:cubicBezTo>
                <a:lnTo>
                  <a:pt x="8276" y="10199"/>
                </a:lnTo>
                <a:cubicBezTo>
                  <a:pt x="8276" y="10286"/>
                  <a:pt x="8334" y="10368"/>
                  <a:pt x="8422" y="10403"/>
                </a:cubicBezTo>
                <a:cubicBezTo>
                  <a:pt x="8445" y="10415"/>
                  <a:pt x="8474" y="10421"/>
                  <a:pt x="8504" y="10421"/>
                </a:cubicBezTo>
                <a:cubicBezTo>
                  <a:pt x="8562" y="10421"/>
                  <a:pt x="8620" y="10397"/>
                  <a:pt x="8667" y="10351"/>
                </a:cubicBezTo>
                <a:lnTo>
                  <a:pt x="13400" y="5366"/>
                </a:lnTo>
                <a:cubicBezTo>
                  <a:pt x="13482" y="5279"/>
                  <a:pt x="13482" y="5145"/>
                  <a:pt x="13400" y="5057"/>
                </a:cubicBezTo>
                <a:lnTo>
                  <a:pt x="8667" y="73"/>
                </a:lnTo>
                <a:cubicBezTo>
                  <a:pt x="8622" y="24"/>
                  <a:pt x="8561" y="1"/>
                  <a:pt x="849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6"/>
          <p:cNvSpPr/>
          <p:nvPr/>
        </p:nvSpPr>
        <p:spPr>
          <a:xfrm>
            <a:off x="5284931" y="2287176"/>
            <a:ext cx="1591736" cy="1230225"/>
          </a:xfrm>
          <a:custGeom>
            <a:avLst/>
            <a:gdLst/>
            <a:ahLst/>
            <a:cxnLst/>
            <a:rect l="l" t="t" r="r" b="b"/>
            <a:pathLst>
              <a:path w="13483" h="10421" extrusionOk="0">
                <a:moveTo>
                  <a:pt x="8501" y="1"/>
                </a:moveTo>
                <a:cubicBezTo>
                  <a:pt x="8474" y="1"/>
                  <a:pt x="8447" y="5"/>
                  <a:pt x="8422" y="14"/>
                </a:cubicBezTo>
                <a:cubicBezTo>
                  <a:pt x="8334" y="49"/>
                  <a:pt x="8282" y="131"/>
                  <a:pt x="8282" y="224"/>
                </a:cubicBezTo>
                <a:lnTo>
                  <a:pt x="8282" y="1800"/>
                </a:lnTo>
                <a:cubicBezTo>
                  <a:pt x="8282" y="1870"/>
                  <a:pt x="8334" y="1923"/>
                  <a:pt x="8405" y="1923"/>
                </a:cubicBezTo>
                <a:cubicBezTo>
                  <a:pt x="8475" y="1923"/>
                  <a:pt x="8527" y="1870"/>
                  <a:pt x="8527" y="1800"/>
                </a:cubicBezTo>
                <a:lnTo>
                  <a:pt x="8527" y="289"/>
                </a:lnTo>
                <a:lnTo>
                  <a:pt x="13202" y="5209"/>
                </a:lnTo>
                <a:lnTo>
                  <a:pt x="8527" y="10135"/>
                </a:lnTo>
                <a:lnTo>
                  <a:pt x="8527" y="8623"/>
                </a:lnTo>
                <a:cubicBezTo>
                  <a:pt x="8527" y="8500"/>
                  <a:pt x="8428" y="8395"/>
                  <a:pt x="8305" y="8395"/>
                </a:cubicBezTo>
                <a:lnTo>
                  <a:pt x="129" y="8395"/>
                </a:lnTo>
                <a:cubicBezTo>
                  <a:pt x="59" y="8395"/>
                  <a:pt x="0" y="8454"/>
                  <a:pt x="0" y="8524"/>
                </a:cubicBezTo>
                <a:cubicBezTo>
                  <a:pt x="0" y="8588"/>
                  <a:pt x="59" y="8646"/>
                  <a:pt x="129" y="8646"/>
                </a:cubicBezTo>
                <a:lnTo>
                  <a:pt x="8282" y="8646"/>
                </a:lnTo>
                <a:lnTo>
                  <a:pt x="8282" y="10199"/>
                </a:lnTo>
                <a:cubicBezTo>
                  <a:pt x="8282" y="10286"/>
                  <a:pt x="8334" y="10368"/>
                  <a:pt x="8422" y="10403"/>
                </a:cubicBezTo>
                <a:cubicBezTo>
                  <a:pt x="8445" y="10415"/>
                  <a:pt x="8475" y="10421"/>
                  <a:pt x="8504" y="10421"/>
                </a:cubicBezTo>
                <a:cubicBezTo>
                  <a:pt x="8562" y="10421"/>
                  <a:pt x="8620" y="10397"/>
                  <a:pt x="8667" y="10351"/>
                </a:cubicBezTo>
                <a:lnTo>
                  <a:pt x="13400" y="5366"/>
                </a:lnTo>
                <a:cubicBezTo>
                  <a:pt x="13482" y="5279"/>
                  <a:pt x="13482" y="5139"/>
                  <a:pt x="13400" y="5057"/>
                </a:cubicBezTo>
                <a:lnTo>
                  <a:pt x="8667" y="73"/>
                </a:lnTo>
                <a:cubicBezTo>
                  <a:pt x="8623" y="24"/>
                  <a:pt x="8561" y="1"/>
                  <a:pt x="85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6"/>
          <p:cNvSpPr/>
          <p:nvPr/>
        </p:nvSpPr>
        <p:spPr>
          <a:xfrm>
            <a:off x="6952886" y="2287176"/>
            <a:ext cx="1591027" cy="1230225"/>
          </a:xfrm>
          <a:custGeom>
            <a:avLst/>
            <a:gdLst/>
            <a:ahLst/>
            <a:cxnLst/>
            <a:rect l="l" t="t" r="r" b="b"/>
            <a:pathLst>
              <a:path w="13477" h="10421" extrusionOk="0">
                <a:moveTo>
                  <a:pt x="8497" y="1"/>
                </a:moveTo>
                <a:cubicBezTo>
                  <a:pt x="8470" y="1"/>
                  <a:pt x="8443" y="5"/>
                  <a:pt x="8416" y="14"/>
                </a:cubicBezTo>
                <a:cubicBezTo>
                  <a:pt x="8329" y="49"/>
                  <a:pt x="8276" y="131"/>
                  <a:pt x="8276" y="224"/>
                </a:cubicBezTo>
                <a:lnTo>
                  <a:pt x="8276" y="1777"/>
                </a:lnTo>
                <a:lnTo>
                  <a:pt x="123" y="1777"/>
                </a:lnTo>
                <a:cubicBezTo>
                  <a:pt x="53" y="1777"/>
                  <a:pt x="0" y="1829"/>
                  <a:pt x="0" y="1900"/>
                </a:cubicBezTo>
                <a:cubicBezTo>
                  <a:pt x="0" y="1970"/>
                  <a:pt x="53" y="2022"/>
                  <a:pt x="123" y="2022"/>
                </a:cubicBezTo>
                <a:lnTo>
                  <a:pt x="8299" y="2022"/>
                </a:lnTo>
                <a:cubicBezTo>
                  <a:pt x="8422" y="2022"/>
                  <a:pt x="8527" y="1923"/>
                  <a:pt x="8527" y="1800"/>
                </a:cubicBezTo>
                <a:lnTo>
                  <a:pt x="8527" y="289"/>
                </a:lnTo>
                <a:lnTo>
                  <a:pt x="13202" y="5209"/>
                </a:lnTo>
                <a:lnTo>
                  <a:pt x="8527" y="10135"/>
                </a:lnTo>
                <a:lnTo>
                  <a:pt x="8527" y="8623"/>
                </a:lnTo>
                <a:cubicBezTo>
                  <a:pt x="8527" y="8553"/>
                  <a:pt x="8469" y="8495"/>
                  <a:pt x="8399" y="8495"/>
                </a:cubicBezTo>
                <a:cubicBezTo>
                  <a:pt x="8329" y="8495"/>
                  <a:pt x="8276" y="8553"/>
                  <a:pt x="8276" y="8623"/>
                </a:cubicBezTo>
                <a:lnTo>
                  <a:pt x="8276" y="10199"/>
                </a:lnTo>
                <a:cubicBezTo>
                  <a:pt x="8276" y="10286"/>
                  <a:pt x="8329" y="10368"/>
                  <a:pt x="8416" y="10403"/>
                </a:cubicBezTo>
                <a:cubicBezTo>
                  <a:pt x="8445" y="10415"/>
                  <a:pt x="8469" y="10421"/>
                  <a:pt x="8498" y="10421"/>
                </a:cubicBezTo>
                <a:cubicBezTo>
                  <a:pt x="8556" y="10421"/>
                  <a:pt x="8615" y="10397"/>
                  <a:pt x="8661" y="10351"/>
                </a:cubicBezTo>
                <a:lnTo>
                  <a:pt x="13395" y="5366"/>
                </a:lnTo>
                <a:cubicBezTo>
                  <a:pt x="13476" y="5279"/>
                  <a:pt x="13476" y="5145"/>
                  <a:pt x="13395" y="5057"/>
                </a:cubicBezTo>
                <a:lnTo>
                  <a:pt x="8661" y="73"/>
                </a:lnTo>
                <a:cubicBezTo>
                  <a:pt x="8617" y="24"/>
                  <a:pt x="8558" y="1"/>
                  <a:pt x="84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6"/>
          <p:cNvSpPr/>
          <p:nvPr/>
        </p:nvSpPr>
        <p:spPr>
          <a:xfrm>
            <a:off x="2191796" y="2287188"/>
            <a:ext cx="1591736" cy="1230225"/>
          </a:xfrm>
          <a:custGeom>
            <a:avLst/>
            <a:gdLst/>
            <a:ahLst/>
            <a:cxnLst/>
            <a:rect l="l" t="t" r="r" b="b"/>
            <a:pathLst>
              <a:path w="13483" h="10421" extrusionOk="0">
                <a:moveTo>
                  <a:pt x="8498" y="1"/>
                </a:moveTo>
                <a:cubicBezTo>
                  <a:pt x="8471" y="1"/>
                  <a:pt x="8444" y="5"/>
                  <a:pt x="8417" y="14"/>
                </a:cubicBezTo>
                <a:cubicBezTo>
                  <a:pt x="8335" y="49"/>
                  <a:pt x="8277" y="131"/>
                  <a:pt x="8277" y="224"/>
                </a:cubicBezTo>
                <a:lnTo>
                  <a:pt x="8277" y="1800"/>
                </a:lnTo>
                <a:cubicBezTo>
                  <a:pt x="8277" y="1870"/>
                  <a:pt x="8335" y="1923"/>
                  <a:pt x="8399" y="1923"/>
                </a:cubicBezTo>
                <a:cubicBezTo>
                  <a:pt x="8469" y="1923"/>
                  <a:pt x="8528" y="1870"/>
                  <a:pt x="8528" y="1800"/>
                </a:cubicBezTo>
                <a:lnTo>
                  <a:pt x="8528" y="289"/>
                </a:lnTo>
                <a:lnTo>
                  <a:pt x="13203" y="5209"/>
                </a:lnTo>
                <a:lnTo>
                  <a:pt x="8528" y="10135"/>
                </a:lnTo>
                <a:lnTo>
                  <a:pt x="8528" y="8623"/>
                </a:lnTo>
                <a:cubicBezTo>
                  <a:pt x="8528" y="8500"/>
                  <a:pt x="8429" y="8395"/>
                  <a:pt x="8300" y="8395"/>
                </a:cubicBezTo>
                <a:lnTo>
                  <a:pt x="123" y="8395"/>
                </a:lnTo>
                <a:cubicBezTo>
                  <a:pt x="53" y="8395"/>
                  <a:pt x="1" y="8454"/>
                  <a:pt x="1" y="8524"/>
                </a:cubicBezTo>
                <a:cubicBezTo>
                  <a:pt x="1" y="8588"/>
                  <a:pt x="59" y="8646"/>
                  <a:pt x="123" y="8646"/>
                </a:cubicBezTo>
                <a:lnTo>
                  <a:pt x="8277" y="8646"/>
                </a:lnTo>
                <a:lnTo>
                  <a:pt x="8277" y="10199"/>
                </a:lnTo>
                <a:cubicBezTo>
                  <a:pt x="8277" y="10286"/>
                  <a:pt x="8335" y="10368"/>
                  <a:pt x="8417" y="10403"/>
                </a:cubicBezTo>
                <a:cubicBezTo>
                  <a:pt x="8446" y="10415"/>
                  <a:pt x="8475" y="10421"/>
                  <a:pt x="8504" y="10421"/>
                </a:cubicBezTo>
                <a:cubicBezTo>
                  <a:pt x="8563" y="10421"/>
                  <a:pt x="8621" y="10397"/>
                  <a:pt x="8662" y="10351"/>
                </a:cubicBezTo>
                <a:lnTo>
                  <a:pt x="13401" y="5366"/>
                </a:lnTo>
                <a:cubicBezTo>
                  <a:pt x="13483" y="5279"/>
                  <a:pt x="13483" y="5139"/>
                  <a:pt x="13401" y="5057"/>
                </a:cubicBezTo>
                <a:lnTo>
                  <a:pt x="8662" y="73"/>
                </a:lnTo>
                <a:cubicBezTo>
                  <a:pt x="8618" y="24"/>
                  <a:pt x="8559" y="1"/>
                  <a:pt x="84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6"/>
          <p:cNvSpPr txBox="1"/>
          <p:nvPr/>
        </p:nvSpPr>
        <p:spPr>
          <a:xfrm>
            <a:off x="600075" y="2573650"/>
            <a:ext cx="12423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0" name="Google Shape;1130;p36"/>
          <p:cNvSpPr txBox="1"/>
          <p:nvPr/>
        </p:nvSpPr>
        <p:spPr>
          <a:xfrm>
            <a:off x="2173675" y="2573650"/>
            <a:ext cx="9414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INTEREST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1" name="Google Shape;1131;p36"/>
          <p:cNvSpPr txBox="1"/>
          <p:nvPr/>
        </p:nvSpPr>
        <p:spPr>
          <a:xfrm>
            <a:off x="3768925" y="2573650"/>
            <a:ext cx="10872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PURCHASE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2" name="Google Shape;1132;p36"/>
          <p:cNvSpPr txBox="1"/>
          <p:nvPr/>
        </p:nvSpPr>
        <p:spPr>
          <a:xfrm>
            <a:off x="5284925" y="2573650"/>
            <a:ext cx="10872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RETENTION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3" name="Google Shape;1133;p36"/>
          <p:cNvSpPr txBox="1"/>
          <p:nvPr/>
        </p:nvSpPr>
        <p:spPr>
          <a:xfrm>
            <a:off x="6945423" y="2573650"/>
            <a:ext cx="114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ADVOCACY</a:t>
            </a:r>
            <a:endParaRPr sz="16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34" name="Google Shape;1134;p36"/>
          <p:cNvGrpSpPr/>
          <p:nvPr/>
        </p:nvGrpSpPr>
        <p:grpSpPr>
          <a:xfrm>
            <a:off x="592872" y="3641230"/>
            <a:ext cx="1606129" cy="1069088"/>
            <a:chOff x="457210" y="3419480"/>
            <a:chExt cx="1606129" cy="1069088"/>
          </a:xfrm>
        </p:grpSpPr>
        <p:sp>
          <p:nvSpPr>
            <p:cNvPr id="1135" name="Google Shape;1135;p36"/>
            <p:cNvSpPr txBox="1"/>
            <p:nvPr/>
          </p:nvSpPr>
          <p:spPr>
            <a:xfrm>
              <a:off x="457210" y="3969868"/>
              <a:ext cx="1606129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planet. It’s the fourth-largest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6" name="Google Shape;1136;p36"/>
            <p:cNvSpPr txBox="1"/>
            <p:nvPr/>
          </p:nvSpPr>
          <p:spPr>
            <a:xfrm>
              <a:off x="457224" y="3419480"/>
              <a:ext cx="5865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37" name="Google Shape;1137;p36"/>
          <p:cNvGrpSpPr/>
          <p:nvPr/>
        </p:nvGrpSpPr>
        <p:grpSpPr>
          <a:xfrm>
            <a:off x="2198998" y="946630"/>
            <a:ext cx="1606129" cy="1064325"/>
            <a:chOff x="2113161" y="3419480"/>
            <a:chExt cx="1606129" cy="1064325"/>
          </a:xfrm>
        </p:grpSpPr>
        <p:sp>
          <p:nvSpPr>
            <p:cNvPr id="1138" name="Google Shape;1138;p36"/>
            <p:cNvSpPr txBox="1"/>
            <p:nvPr/>
          </p:nvSpPr>
          <p:spPr>
            <a:xfrm>
              <a:off x="2113161" y="3965105"/>
              <a:ext cx="1606129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from the Sun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9" name="Google Shape;1139;p36"/>
            <p:cNvSpPr txBox="1"/>
            <p:nvPr/>
          </p:nvSpPr>
          <p:spPr>
            <a:xfrm>
              <a:off x="2113170" y="3419480"/>
              <a:ext cx="5865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40" name="Google Shape;1140;p36"/>
          <p:cNvGrpSpPr/>
          <p:nvPr/>
        </p:nvGrpSpPr>
        <p:grpSpPr>
          <a:xfrm>
            <a:off x="3672774" y="3641230"/>
            <a:ext cx="1606129" cy="1069088"/>
            <a:chOff x="3769112" y="3419480"/>
            <a:chExt cx="1606129" cy="1069088"/>
          </a:xfrm>
        </p:grpSpPr>
        <p:sp>
          <p:nvSpPr>
            <p:cNvPr id="1141" name="Google Shape;1141;p36"/>
            <p:cNvSpPr txBox="1"/>
            <p:nvPr/>
          </p:nvSpPr>
          <p:spPr>
            <a:xfrm>
              <a:off x="3769112" y="3969868"/>
              <a:ext cx="1606129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the smallest one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2" name="Google Shape;1142;p36"/>
            <p:cNvSpPr txBox="1"/>
            <p:nvPr/>
          </p:nvSpPr>
          <p:spPr>
            <a:xfrm>
              <a:off x="3769116" y="3419480"/>
              <a:ext cx="5865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43" name="Google Shape;1143;p36"/>
          <p:cNvGrpSpPr/>
          <p:nvPr/>
        </p:nvGrpSpPr>
        <p:grpSpPr>
          <a:xfrm>
            <a:off x="5277737" y="941855"/>
            <a:ext cx="1606130" cy="1069100"/>
            <a:chOff x="5425062" y="3419480"/>
            <a:chExt cx="1606130" cy="1069100"/>
          </a:xfrm>
        </p:grpSpPr>
        <p:sp>
          <p:nvSpPr>
            <p:cNvPr id="1144" name="Google Shape;1144;p36"/>
            <p:cNvSpPr txBox="1"/>
            <p:nvPr/>
          </p:nvSpPr>
          <p:spPr>
            <a:xfrm>
              <a:off x="5425063" y="3969880"/>
              <a:ext cx="1606129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composed mostly of hydrogen and helium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5" name="Google Shape;1145;p36"/>
            <p:cNvSpPr txBox="1"/>
            <p:nvPr/>
          </p:nvSpPr>
          <p:spPr>
            <a:xfrm>
              <a:off x="5425062" y="3419480"/>
              <a:ext cx="5865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46" name="Google Shape;1146;p36"/>
          <p:cNvGrpSpPr/>
          <p:nvPr/>
        </p:nvGrpSpPr>
        <p:grpSpPr>
          <a:xfrm>
            <a:off x="6945339" y="3648705"/>
            <a:ext cx="1606129" cy="1069101"/>
            <a:chOff x="7081014" y="3419480"/>
            <a:chExt cx="1606129" cy="1069101"/>
          </a:xfrm>
        </p:grpSpPr>
        <p:sp>
          <p:nvSpPr>
            <p:cNvPr id="1147" name="Google Shape;1147;p36"/>
            <p:cNvSpPr txBox="1"/>
            <p:nvPr/>
          </p:nvSpPr>
          <p:spPr>
            <a:xfrm>
              <a:off x="7081014" y="3969881"/>
              <a:ext cx="1606129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 in the Solar System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8" name="Google Shape;1148;p36"/>
            <p:cNvSpPr txBox="1"/>
            <p:nvPr/>
          </p:nvSpPr>
          <p:spPr>
            <a:xfrm>
              <a:off x="7081023" y="3419480"/>
              <a:ext cx="5865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2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49" name="Google Shape;1149;p36"/>
          <p:cNvSpPr/>
          <p:nvPr/>
        </p:nvSpPr>
        <p:spPr>
          <a:xfrm>
            <a:off x="1742975" y="2762125"/>
            <a:ext cx="313487" cy="280367"/>
          </a:xfrm>
          <a:custGeom>
            <a:avLst/>
            <a:gdLst/>
            <a:ahLst/>
            <a:cxnLst/>
            <a:rect l="l" t="t" r="r" b="b"/>
            <a:pathLst>
              <a:path w="10440" h="9337" extrusionOk="0">
                <a:moveTo>
                  <a:pt x="8475" y="2473"/>
                </a:moveTo>
                <a:lnTo>
                  <a:pt x="8475" y="2760"/>
                </a:lnTo>
                <a:lnTo>
                  <a:pt x="2009" y="2760"/>
                </a:lnTo>
                <a:lnTo>
                  <a:pt x="2009" y="2473"/>
                </a:lnTo>
                <a:close/>
                <a:moveTo>
                  <a:pt x="8475" y="3598"/>
                </a:moveTo>
                <a:lnTo>
                  <a:pt x="8475" y="3907"/>
                </a:lnTo>
                <a:lnTo>
                  <a:pt x="2009" y="3907"/>
                </a:lnTo>
                <a:lnTo>
                  <a:pt x="2009" y="3598"/>
                </a:lnTo>
                <a:close/>
                <a:moveTo>
                  <a:pt x="5474" y="4746"/>
                </a:moveTo>
                <a:lnTo>
                  <a:pt x="5474" y="5033"/>
                </a:lnTo>
                <a:lnTo>
                  <a:pt x="2009" y="5033"/>
                </a:lnTo>
                <a:lnTo>
                  <a:pt x="2009" y="4746"/>
                </a:lnTo>
                <a:close/>
                <a:moveTo>
                  <a:pt x="5209" y="1"/>
                </a:moveTo>
                <a:cubicBezTo>
                  <a:pt x="2340" y="1"/>
                  <a:pt x="1" y="1634"/>
                  <a:pt x="1" y="3665"/>
                </a:cubicBezTo>
                <a:cubicBezTo>
                  <a:pt x="1" y="5187"/>
                  <a:pt x="1369" y="6512"/>
                  <a:pt x="3267" y="7041"/>
                </a:cubicBezTo>
                <a:lnTo>
                  <a:pt x="2406" y="9336"/>
                </a:lnTo>
                <a:lnTo>
                  <a:pt x="5562" y="7306"/>
                </a:lnTo>
                <a:cubicBezTo>
                  <a:pt x="8277" y="7174"/>
                  <a:pt x="10439" y="5585"/>
                  <a:pt x="10439" y="3665"/>
                </a:cubicBezTo>
                <a:cubicBezTo>
                  <a:pt x="10439" y="1634"/>
                  <a:pt x="8100" y="1"/>
                  <a:pt x="52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0" name="Google Shape;1150;p36"/>
          <p:cNvGrpSpPr/>
          <p:nvPr/>
        </p:nvGrpSpPr>
        <p:grpSpPr>
          <a:xfrm>
            <a:off x="3240467" y="2767200"/>
            <a:ext cx="314148" cy="270217"/>
            <a:chOff x="4262400" y="2361750"/>
            <a:chExt cx="261550" cy="224975"/>
          </a:xfrm>
        </p:grpSpPr>
        <p:sp>
          <p:nvSpPr>
            <p:cNvPr id="1151" name="Google Shape;1151;p36"/>
            <p:cNvSpPr/>
            <p:nvPr/>
          </p:nvSpPr>
          <p:spPr>
            <a:xfrm>
              <a:off x="4490275" y="2554300"/>
              <a:ext cx="33675" cy="32425"/>
            </a:xfrm>
            <a:custGeom>
              <a:avLst/>
              <a:gdLst/>
              <a:ahLst/>
              <a:cxnLst/>
              <a:rect l="l" t="t" r="r" b="b"/>
              <a:pathLst>
                <a:path w="1347" h="1297" extrusionOk="0">
                  <a:moveTo>
                    <a:pt x="905" y="1"/>
                  </a:moveTo>
                  <a:lnTo>
                    <a:pt x="0" y="928"/>
                  </a:lnTo>
                  <a:lnTo>
                    <a:pt x="287" y="1215"/>
                  </a:lnTo>
                  <a:cubicBezTo>
                    <a:pt x="342" y="1270"/>
                    <a:pt x="420" y="1297"/>
                    <a:pt x="508" y="1297"/>
                  </a:cubicBezTo>
                  <a:cubicBezTo>
                    <a:pt x="666" y="1297"/>
                    <a:pt x="859" y="1209"/>
                    <a:pt x="1015" y="1038"/>
                  </a:cubicBezTo>
                  <a:cubicBezTo>
                    <a:pt x="1280" y="795"/>
                    <a:pt x="1346" y="464"/>
                    <a:pt x="1192" y="310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4262400" y="2361750"/>
              <a:ext cx="244450" cy="208575"/>
            </a:xfrm>
            <a:custGeom>
              <a:avLst/>
              <a:gdLst/>
              <a:ahLst/>
              <a:cxnLst/>
              <a:rect l="l" t="t" r="r" b="b"/>
              <a:pathLst>
                <a:path w="9778" h="8343" extrusionOk="0">
                  <a:moveTo>
                    <a:pt x="4944" y="1126"/>
                  </a:moveTo>
                  <a:cubicBezTo>
                    <a:pt x="6312" y="1126"/>
                    <a:pt x="7416" y="2252"/>
                    <a:pt x="7416" y="3620"/>
                  </a:cubicBezTo>
                  <a:lnTo>
                    <a:pt x="7438" y="3620"/>
                  </a:lnTo>
                  <a:cubicBezTo>
                    <a:pt x="7438" y="5127"/>
                    <a:pt x="6207" y="6130"/>
                    <a:pt x="4918" y="6130"/>
                  </a:cubicBezTo>
                  <a:cubicBezTo>
                    <a:pt x="4301" y="6130"/>
                    <a:pt x="3671" y="5900"/>
                    <a:pt x="3156" y="5386"/>
                  </a:cubicBezTo>
                  <a:cubicBezTo>
                    <a:pt x="1590" y="3819"/>
                    <a:pt x="2693" y="1126"/>
                    <a:pt x="4944" y="1126"/>
                  </a:cubicBezTo>
                  <a:close/>
                  <a:moveTo>
                    <a:pt x="4947" y="0"/>
                  </a:moveTo>
                  <a:cubicBezTo>
                    <a:pt x="4395" y="0"/>
                    <a:pt x="3817" y="136"/>
                    <a:pt x="3245" y="442"/>
                  </a:cubicBezTo>
                  <a:cubicBezTo>
                    <a:pt x="0" y="2185"/>
                    <a:pt x="1236" y="7129"/>
                    <a:pt x="4922" y="7129"/>
                  </a:cubicBezTo>
                  <a:cubicBezTo>
                    <a:pt x="5672" y="7129"/>
                    <a:pt x="6401" y="6886"/>
                    <a:pt x="6997" y="6467"/>
                  </a:cubicBezTo>
                  <a:lnTo>
                    <a:pt x="8872" y="8343"/>
                  </a:lnTo>
                  <a:lnTo>
                    <a:pt x="9777" y="7416"/>
                  </a:lnTo>
                  <a:lnTo>
                    <a:pt x="7901" y="5540"/>
                  </a:lnTo>
                  <a:cubicBezTo>
                    <a:pt x="9576" y="3010"/>
                    <a:pt x="7543" y="0"/>
                    <a:pt x="4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4308750" y="2394275"/>
              <a:ext cx="135200" cy="115925"/>
            </a:xfrm>
            <a:custGeom>
              <a:avLst/>
              <a:gdLst/>
              <a:ahLst/>
              <a:cxnLst/>
              <a:rect l="l" t="t" r="r" b="b"/>
              <a:pathLst>
                <a:path w="5408" h="4637" extrusionOk="0">
                  <a:moveTo>
                    <a:pt x="3090" y="134"/>
                  </a:moveTo>
                  <a:cubicBezTo>
                    <a:pt x="4304" y="134"/>
                    <a:pt x="5275" y="1105"/>
                    <a:pt x="5275" y="2319"/>
                  </a:cubicBezTo>
                  <a:cubicBezTo>
                    <a:pt x="5275" y="3634"/>
                    <a:pt x="4193" y="4513"/>
                    <a:pt x="3069" y="4513"/>
                  </a:cubicBezTo>
                  <a:cubicBezTo>
                    <a:pt x="2533" y="4513"/>
                    <a:pt x="1987" y="4313"/>
                    <a:pt x="1545" y="3864"/>
                  </a:cubicBezTo>
                  <a:cubicBezTo>
                    <a:pt x="155" y="2496"/>
                    <a:pt x="1126" y="134"/>
                    <a:pt x="3090" y="134"/>
                  </a:cubicBezTo>
                  <a:close/>
                  <a:moveTo>
                    <a:pt x="3083" y="0"/>
                  </a:moveTo>
                  <a:cubicBezTo>
                    <a:pt x="2512" y="0"/>
                    <a:pt x="1930" y="213"/>
                    <a:pt x="1457" y="686"/>
                  </a:cubicBezTo>
                  <a:cubicBezTo>
                    <a:pt x="0" y="2142"/>
                    <a:pt x="1016" y="4636"/>
                    <a:pt x="3090" y="4636"/>
                  </a:cubicBezTo>
                  <a:cubicBezTo>
                    <a:pt x="4370" y="4636"/>
                    <a:pt x="5407" y="3599"/>
                    <a:pt x="5407" y="2319"/>
                  </a:cubicBezTo>
                  <a:cubicBezTo>
                    <a:pt x="5407" y="918"/>
                    <a:pt x="4270" y="0"/>
                    <a:pt x="30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4" name="Google Shape;1154;p36"/>
          <p:cNvSpPr/>
          <p:nvPr/>
        </p:nvSpPr>
        <p:spPr>
          <a:xfrm>
            <a:off x="4793683" y="2764737"/>
            <a:ext cx="310184" cy="275142"/>
          </a:xfrm>
          <a:custGeom>
            <a:avLst/>
            <a:gdLst/>
            <a:ahLst/>
            <a:cxnLst/>
            <a:rect l="l" t="t" r="r" b="b"/>
            <a:pathLst>
              <a:path w="10330" h="9163" extrusionOk="0">
                <a:moveTo>
                  <a:pt x="839" y="313"/>
                </a:moveTo>
                <a:cubicBezTo>
                  <a:pt x="1303" y="313"/>
                  <a:pt x="1987" y="622"/>
                  <a:pt x="2627" y="1107"/>
                </a:cubicBezTo>
                <a:cubicBezTo>
                  <a:pt x="2870" y="1284"/>
                  <a:pt x="3091" y="1482"/>
                  <a:pt x="3311" y="1703"/>
                </a:cubicBezTo>
                <a:cubicBezTo>
                  <a:pt x="2936" y="1725"/>
                  <a:pt x="2627" y="2012"/>
                  <a:pt x="2649" y="2387"/>
                </a:cubicBezTo>
                <a:lnTo>
                  <a:pt x="2649" y="2939"/>
                </a:lnTo>
                <a:cubicBezTo>
                  <a:pt x="2296" y="2784"/>
                  <a:pt x="1965" y="2586"/>
                  <a:pt x="1678" y="2365"/>
                </a:cubicBezTo>
                <a:cubicBezTo>
                  <a:pt x="1259" y="2056"/>
                  <a:pt x="884" y="1659"/>
                  <a:pt x="597" y="1217"/>
                </a:cubicBezTo>
                <a:cubicBezTo>
                  <a:pt x="420" y="886"/>
                  <a:pt x="354" y="600"/>
                  <a:pt x="464" y="445"/>
                </a:cubicBezTo>
                <a:cubicBezTo>
                  <a:pt x="575" y="357"/>
                  <a:pt x="707" y="313"/>
                  <a:pt x="839" y="313"/>
                </a:cubicBezTo>
                <a:close/>
                <a:moveTo>
                  <a:pt x="3863" y="2586"/>
                </a:moveTo>
                <a:cubicBezTo>
                  <a:pt x="3907" y="2718"/>
                  <a:pt x="3907" y="2873"/>
                  <a:pt x="3841" y="3005"/>
                </a:cubicBezTo>
                <a:cubicBezTo>
                  <a:pt x="3753" y="3093"/>
                  <a:pt x="3620" y="3138"/>
                  <a:pt x="3488" y="3138"/>
                </a:cubicBezTo>
                <a:cubicBezTo>
                  <a:pt x="3488" y="3115"/>
                  <a:pt x="3488" y="3093"/>
                  <a:pt x="3488" y="3071"/>
                </a:cubicBezTo>
                <a:cubicBezTo>
                  <a:pt x="3488" y="2829"/>
                  <a:pt x="3642" y="2630"/>
                  <a:pt x="3863" y="2586"/>
                </a:cubicBezTo>
                <a:close/>
                <a:moveTo>
                  <a:pt x="4194" y="2630"/>
                </a:moveTo>
                <a:cubicBezTo>
                  <a:pt x="4371" y="2696"/>
                  <a:pt x="4481" y="2873"/>
                  <a:pt x="4481" y="3071"/>
                </a:cubicBezTo>
                <a:cubicBezTo>
                  <a:pt x="4481" y="3336"/>
                  <a:pt x="4260" y="3579"/>
                  <a:pt x="3973" y="3579"/>
                </a:cubicBezTo>
                <a:lnTo>
                  <a:pt x="3973" y="3557"/>
                </a:lnTo>
                <a:cubicBezTo>
                  <a:pt x="3863" y="3557"/>
                  <a:pt x="3753" y="3513"/>
                  <a:pt x="3664" y="3447"/>
                </a:cubicBezTo>
                <a:cubicBezTo>
                  <a:pt x="3841" y="3424"/>
                  <a:pt x="3995" y="3336"/>
                  <a:pt x="4106" y="3204"/>
                </a:cubicBezTo>
                <a:cubicBezTo>
                  <a:pt x="4216" y="3027"/>
                  <a:pt x="4260" y="2829"/>
                  <a:pt x="4194" y="2630"/>
                </a:cubicBezTo>
                <a:close/>
                <a:moveTo>
                  <a:pt x="766" y="0"/>
                </a:moveTo>
                <a:cubicBezTo>
                  <a:pt x="549" y="0"/>
                  <a:pt x="338" y="88"/>
                  <a:pt x="199" y="246"/>
                </a:cubicBezTo>
                <a:cubicBezTo>
                  <a:pt x="1" y="511"/>
                  <a:pt x="45" y="909"/>
                  <a:pt x="332" y="1372"/>
                </a:cubicBezTo>
                <a:cubicBezTo>
                  <a:pt x="619" y="1858"/>
                  <a:pt x="1016" y="2277"/>
                  <a:pt x="1479" y="2630"/>
                </a:cubicBezTo>
                <a:cubicBezTo>
                  <a:pt x="1833" y="2895"/>
                  <a:pt x="2230" y="3115"/>
                  <a:pt x="2649" y="3292"/>
                </a:cubicBezTo>
                <a:lnTo>
                  <a:pt x="2671" y="4837"/>
                </a:lnTo>
                <a:cubicBezTo>
                  <a:pt x="2671" y="5013"/>
                  <a:pt x="2737" y="5190"/>
                  <a:pt x="2870" y="5322"/>
                </a:cubicBezTo>
                <a:lnTo>
                  <a:pt x="6600" y="8986"/>
                </a:lnTo>
                <a:cubicBezTo>
                  <a:pt x="6724" y="9110"/>
                  <a:pt x="6851" y="9163"/>
                  <a:pt x="6979" y="9163"/>
                </a:cubicBezTo>
                <a:cubicBezTo>
                  <a:pt x="7192" y="9163"/>
                  <a:pt x="7408" y="9016"/>
                  <a:pt x="7615" y="8809"/>
                </a:cubicBezTo>
                <a:lnTo>
                  <a:pt x="9800" y="6580"/>
                </a:lnTo>
                <a:cubicBezTo>
                  <a:pt x="10131" y="6249"/>
                  <a:pt x="10329" y="5896"/>
                  <a:pt x="9998" y="5565"/>
                </a:cubicBezTo>
                <a:lnTo>
                  <a:pt x="6246" y="1902"/>
                </a:lnTo>
                <a:cubicBezTo>
                  <a:pt x="6114" y="1769"/>
                  <a:pt x="5937" y="1681"/>
                  <a:pt x="5761" y="1681"/>
                </a:cubicBezTo>
                <a:lnTo>
                  <a:pt x="3731" y="1703"/>
                </a:lnTo>
                <a:cubicBezTo>
                  <a:pt x="3466" y="1372"/>
                  <a:pt x="3157" y="1085"/>
                  <a:pt x="2826" y="842"/>
                </a:cubicBezTo>
                <a:cubicBezTo>
                  <a:pt x="2142" y="313"/>
                  <a:pt x="1369" y="4"/>
                  <a:pt x="839" y="4"/>
                </a:cubicBezTo>
                <a:cubicBezTo>
                  <a:pt x="815" y="1"/>
                  <a:pt x="790" y="0"/>
                  <a:pt x="7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5" name="Google Shape;1155;p36"/>
          <p:cNvGrpSpPr/>
          <p:nvPr/>
        </p:nvGrpSpPr>
        <p:grpSpPr>
          <a:xfrm>
            <a:off x="6385390" y="2765773"/>
            <a:ext cx="258477" cy="273070"/>
            <a:chOff x="3074500" y="4754075"/>
            <a:chExt cx="215200" cy="227350"/>
          </a:xfrm>
        </p:grpSpPr>
        <p:sp>
          <p:nvSpPr>
            <p:cNvPr id="1156" name="Google Shape;1156;p36"/>
            <p:cNvSpPr/>
            <p:nvPr/>
          </p:nvSpPr>
          <p:spPr>
            <a:xfrm>
              <a:off x="3124175" y="4754075"/>
              <a:ext cx="136850" cy="58525"/>
            </a:xfrm>
            <a:custGeom>
              <a:avLst/>
              <a:gdLst/>
              <a:ahLst/>
              <a:cxnLst/>
              <a:rect l="l" t="t" r="r" b="b"/>
              <a:pathLst>
                <a:path w="5474" h="2341" extrusionOk="0">
                  <a:moveTo>
                    <a:pt x="0" y="1"/>
                  </a:moveTo>
                  <a:cubicBezTo>
                    <a:pt x="0" y="729"/>
                    <a:pt x="287" y="1767"/>
                    <a:pt x="750" y="2274"/>
                  </a:cubicBezTo>
                  <a:lnTo>
                    <a:pt x="3862" y="2274"/>
                  </a:lnTo>
                  <a:cubicBezTo>
                    <a:pt x="4017" y="2318"/>
                    <a:pt x="4171" y="2340"/>
                    <a:pt x="4326" y="2340"/>
                  </a:cubicBezTo>
                  <a:cubicBezTo>
                    <a:pt x="4723" y="2340"/>
                    <a:pt x="5098" y="2230"/>
                    <a:pt x="5429" y="2009"/>
                  </a:cubicBezTo>
                  <a:cubicBezTo>
                    <a:pt x="5473" y="1987"/>
                    <a:pt x="5451" y="1789"/>
                    <a:pt x="5429" y="1744"/>
                  </a:cubicBezTo>
                  <a:cubicBezTo>
                    <a:pt x="5413" y="1697"/>
                    <a:pt x="5363" y="1660"/>
                    <a:pt x="5320" y="1660"/>
                  </a:cubicBezTo>
                  <a:cubicBezTo>
                    <a:pt x="5303" y="1660"/>
                    <a:pt x="5287" y="1666"/>
                    <a:pt x="5275" y="1678"/>
                  </a:cubicBezTo>
                  <a:cubicBezTo>
                    <a:pt x="4799" y="1956"/>
                    <a:pt x="4466" y="2126"/>
                    <a:pt x="4195" y="2126"/>
                  </a:cubicBezTo>
                  <a:cubicBezTo>
                    <a:pt x="4164" y="2126"/>
                    <a:pt x="4134" y="2124"/>
                    <a:pt x="4105" y="2120"/>
                  </a:cubicBezTo>
                  <a:cubicBezTo>
                    <a:pt x="4613" y="1921"/>
                    <a:pt x="5032" y="1524"/>
                    <a:pt x="5253" y="1016"/>
                  </a:cubicBezTo>
                  <a:cubicBezTo>
                    <a:pt x="5275" y="950"/>
                    <a:pt x="5120" y="884"/>
                    <a:pt x="5054" y="862"/>
                  </a:cubicBezTo>
                  <a:cubicBezTo>
                    <a:pt x="5043" y="856"/>
                    <a:pt x="5031" y="853"/>
                    <a:pt x="5018" y="853"/>
                  </a:cubicBezTo>
                  <a:cubicBezTo>
                    <a:pt x="4980" y="853"/>
                    <a:pt x="4938" y="878"/>
                    <a:pt x="4922" y="928"/>
                  </a:cubicBezTo>
                  <a:cubicBezTo>
                    <a:pt x="4789" y="1303"/>
                    <a:pt x="4502" y="1634"/>
                    <a:pt x="4149" y="1855"/>
                  </a:cubicBezTo>
                  <a:cubicBezTo>
                    <a:pt x="4436" y="1281"/>
                    <a:pt x="4613" y="641"/>
                    <a:pt x="4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3074500" y="4816425"/>
              <a:ext cx="215200" cy="165000"/>
            </a:xfrm>
            <a:custGeom>
              <a:avLst/>
              <a:gdLst/>
              <a:ahLst/>
              <a:cxnLst/>
              <a:rect l="l" t="t" r="r" b="b"/>
              <a:pathLst>
                <a:path w="8608" h="6600" extrusionOk="0">
                  <a:moveTo>
                    <a:pt x="4591" y="1082"/>
                  </a:moveTo>
                  <a:lnTo>
                    <a:pt x="4591" y="1546"/>
                  </a:lnTo>
                  <a:cubicBezTo>
                    <a:pt x="4856" y="1546"/>
                    <a:pt x="5099" y="1612"/>
                    <a:pt x="5342" y="1722"/>
                  </a:cubicBezTo>
                  <a:lnTo>
                    <a:pt x="5209" y="2296"/>
                  </a:lnTo>
                  <a:cubicBezTo>
                    <a:pt x="4944" y="2186"/>
                    <a:pt x="4635" y="2142"/>
                    <a:pt x="4349" y="2142"/>
                  </a:cubicBezTo>
                  <a:cubicBezTo>
                    <a:pt x="3995" y="2164"/>
                    <a:pt x="3973" y="2517"/>
                    <a:pt x="4216" y="2693"/>
                  </a:cubicBezTo>
                  <a:cubicBezTo>
                    <a:pt x="4503" y="2848"/>
                    <a:pt x="4790" y="2980"/>
                    <a:pt x="5099" y="3091"/>
                  </a:cubicBezTo>
                  <a:cubicBezTo>
                    <a:pt x="5364" y="3267"/>
                    <a:pt x="5518" y="3576"/>
                    <a:pt x="5474" y="3907"/>
                  </a:cubicBezTo>
                  <a:cubicBezTo>
                    <a:pt x="5430" y="4371"/>
                    <a:pt x="5055" y="4746"/>
                    <a:pt x="4591" y="4790"/>
                  </a:cubicBezTo>
                  <a:lnTo>
                    <a:pt x="4591" y="5342"/>
                  </a:lnTo>
                  <a:lnTo>
                    <a:pt x="4062" y="5342"/>
                  </a:lnTo>
                  <a:lnTo>
                    <a:pt x="4062" y="4834"/>
                  </a:lnTo>
                  <a:cubicBezTo>
                    <a:pt x="3731" y="4812"/>
                    <a:pt x="3400" y="4724"/>
                    <a:pt x="3113" y="4591"/>
                  </a:cubicBezTo>
                  <a:lnTo>
                    <a:pt x="3311" y="3951"/>
                  </a:lnTo>
                  <a:cubicBezTo>
                    <a:pt x="3466" y="4040"/>
                    <a:pt x="3642" y="4106"/>
                    <a:pt x="3819" y="4150"/>
                  </a:cubicBezTo>
                  <a:cubicBezTo>
                    <a:pt x="3902" y="4163"/>
                    <a:pt x="4002" y="4172"/>
                    <a:pt x="4103" y="4172"/>
                  </a:cubicBezTo>
                  <a:cubicBezTo>
                    <a:pt x="4352" y="4172"/>
                    <a:pt x="4611" y="4117"/>
                    <a:pt x="4658" y="3929"/>
                  </a:cubicBezTo>
                  <a:cubicBezTo>
                    <a:pt x="4724" y="3664"/>
                    <a:pt x="4547" y="3576"/>
                    <a:pt x="4216" y="3466"/>
                  </a:cubicBezTo>
                  <a:cubicBezTo>
                    <a:pt x="3863" y="3377"/>
                    <a:pt x="3267" y="3091"/>
                    <a:pt x="3201" y="2649"/>
                  </a:cubicBezTo>
                  <a:cubicBezTo>
                    <a:pt x="3135" y="2142"/>
                    <a:pt x="3377" y="1744"/>
                    <a:pt x="4062" y="1612"/>
                  </a:cubicBezTo>
                  <a:lnTo>
                    <a:pt x="4062" y="1082"/>
                  </a:lnTo>
                  <a:close/>
                  <a:moveTo>
                    <a:pt x="2715" y="1"/>
                  </a:moveTo>
                  <a:cubicBezTo>
                    <a:pt x="1060" y="663"/>
                    <a:pt x="1" y="2252"/>
                    <a:pt x="1" y="3995"/>
                  </a:cubicBezTo>
                  <a:cubicBezTo>
                    <a:pt x="1" y="6379"/>
                    <a:pt x="1921" y="6600"/>
                    <a:pt x="4304" y="6600"/>
                  </a:cubicBezTo>
                  <a:cubicBezTo>
                    <a:pt x="6666" y="6600"/>
                    <a:pt x="8608" y="6379"/>
                    <a:pt x="8608" y="3995"/>
                  </a:cubicBezTo>
                  <a:cubicBezTo>
                    <a:pt x="8608" y="2252"/>
                    <a:pt x="7527" y="663"/>
                    <a:pt x="5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8" name="Google Shape;1158;p36"/>
          <p:cNvSpPr/>
          <p:nvPr/>
        </p:nvSpPr>
        <p:spPr>
          <a:xfrm>
            <a:off x="8055172" y="2786657"/>
            <a:ext cx="277694" cy="231302"/>
          </a:xfrm>
          <a:custGeom>
            <a:avLst/>
            <a:gdLst/>
            <a:ahLst/>
            <a:cxnLst/>
            <a:rect l="l" t="t" r="r" b="b"/>
            <a:pathLst>
              <a:path w="9248" h="7703" extrusionOk="0">
                <a:moveTo>
                  <a:pt x="5915" y="751"/>
                </a:moveTo>
                <a:cubicBezTo>
                  <a:pt x="6048" y="751"/>
                  <a:pt x="6158" y="861"/>
                  <a:pt x="6158" y="994"/>
                </a:cubicBezTo>
                <a:lnTo>
                  <a:pt x="6158" y="1479"/>
                </a:lnTo>
                <a:lnTo>
                  <a:pt x="3090" y="1479"/>
                </a:lnTo>
                <a:lnTo>
                  <a:pt x="3090" y="994"/>
                </a:lnTo>
                <a:cubicBezTo>
                  <a:pt x="3090" y="861"/>
                  <a:pt x="3201" y="751"/>
                  <a:pt x="3333" y="751"/>
                </a:cubicBezTo>
                <a:close/>
                <a:moveTo>
                  <a:pt x="3841" y="1678"/>
                </a:moveTo>
                <a:lnTo>
                  <a:pt x="3863" y="7504"/>
                </a:lnTo>
                <a:lnTo>
                  <a:pt x="3730" y="7504"/>
                </a:lnTo>
                <a:lnTo>
                  <a:pt x="3730" y="1678"/>
                </a:lnTo>
                <a:close/>
                <a:moveTo>
                  <a:pt x="5165" y="1678"/>
                </a:moveTo>
                <a:lnTo>
                  <a:pt x="5165" y="7504"/>
                </a:lnTo>
                <a:lnTo>
                  <a:pt x="4084" y="7504"/>
                </a:lnTo>
                <a:lnTo>
                  <a:pt x="4084" y="1678"/>
                </a:lnTo>
                <a:close/>
                <a:moveTo>
                  <a:pt x="5496" y="1678"/>
                </a:moveTo>
                <a:lnTo>
                  <a:pt x="5518" y="7504"/>
                </a:lnTo>
                <a:lnTo>
                  <a:pt x="5386" y="7504"/>
                </a:lnTo>
                <a:lnTo>
                  <a:pt x="5386" y="1678"/>
                </a:lnTo>
                <a:close/>
                <a:moveTo>
                  <a:pt x="3333" y="1"/>
                </a:moveTo>
                <a:cubicBezTo>
                  <a:pt x="2782" y="1"/>
                  <a:pt x="2318" y="442"/>
                  <a:pt x="2318" y="994"/>
                </a:cubicBezTo>
                <a:lnTo>
                  <a:pt x="2318" y="1479"/>
                </a:lnTo>
                <a:lnTo>
                  <a:pt x="751" y="1479"/>
                </a:lnTo>
                <a:cubicBezTo>
                  <a:pt x="332" y="1479"/>
                  <a:pt x="1" y="1810"/>
                  <a:pt x="1" y="2230"/>
                </a:cubicBezTo>
                <a:lnTo>
                  <a:pt x="1" y="6952"/>
                </a:lnTo>
                <a:cubicBezTo>
                  <a:pt x="1" y="7372"/>
                  <a:pt x="332" y="7703"/>
                  <a:pt x="751" y="7703"/>
                </a:cubicBezTo>
                <a:lnTo>
                  <a:pt x="8498" y="7703"/>
                </a:lnTo>
                <a:cubicBezTo>
                  <a:pt x="8917" y="7703"/>
                  <a:pt x="9248" y="7372"/>
                  <a:pt x="9248" y="6952"/>
                </a:cubicBezTo>
                <a:lnTo>
                  <a:pt x="9248" y="2230"/>
                </a:lnTo>
                <a:cubicBezTo>
                  <a:pt x="9248" y="1810"/>
                  <a:pt x="8917" y="1479"/>
                  <a:pt x="8498" y="1479"/>
                </a:cubicBezTo>
                <a:lnTo>
                  <a:pt x="6931" y="1479"/>
                </a:lnTo>
                <a:lnTo>
                  <a:pt x="6931" y="994"/>
                </a:lnTo>
                <a:cubicBezTo>
                  <a:pt x="6931" y="442"/>
                  <a:pt x="6467" y="1"/>
                  <a:pt x="59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37"/>
          <p:cNvGrpSpPr/>
          <p:nvPr/>
        </p:nvGrpSpPr>
        <p:grpSpPr>
          <a:xfrm>
            <a:off x="1251948" y="1461172"/>
            <a:ext cx="6640096" cy="1091315"/>
            <a:chOff x="1763988" y="3158975"/>
            <a:chExt cx="6974891" cy="1146339"/>
          </a:xfrm>
        </p:grpSpPr>
        <p:sp>
          <p:nvSpPr>
            <p:cNvPr id="1164" name="Google Shape;1164;p37"/>
            <p:cNvSpPr/>
            <p:nvPr/>
          </p:nvSpPr>
          <p:spPr>
            <a:xfrm>
              <a:off x="1763988" y="3160029"/>
              <a:ext cx="1137121" cy="1136594"/>
            </a:xfrm>
            <a:custGeom>
              <a:avLst/>
              <a:gdLst/>
              <a:ahLst/>
              <a:cxnLst/>
              <a:rect l="l" t="t" r="r" b="b"/>
              <a:pathLst>
                <a:path w="12952" h="12946" extrusionOk="0">
                  <a:moveTo>
                    <a:pt x="6479" y="496"/>
                  </a:moveTo>
                  <a:cubicBezTo>
                    <a:pt x="9770" y="496"/>
                    <a:pt x="12455" y="3181"/>
                    <a:pt x="12455" y="6473"/>
                  </a:cubicBezTo>
                  <a:cubicBezTo>
                    <a:pt x="12455" y="9770"/>
                    <a:pt x="9770" y="12449"/>
                    <a:pt x="6479" y="12449"/>
                  </a:cubicBezTo>
                  <a:cubicBezTo>
                    <a:pt x="3181" y="12449"/>
                    <a:pt x="502" y="9770"/>
                    <a:pt x="502" y="6473"/>
                  </a:cubicBezTo>
                  <a:cubicBezTo>
                    <a:pt x="502" y="3181"/>
                    <a:pt x="3181" y="496"/>
                    <a:pt x="6479" y="496"/>
                  </a:cubicBezTo>
                  <a:close/>
                  <a:moveTo>
                    <a:pt x="6479" y="0"/>
                  </a:moveTo>
                  <a:cubicBezTo>
                    <a:pt x="2907" y="0"/>
                    <a:pt x="0" y="2901"/>
                    <a:pt x="0" y="6473"/>
                  </a:cubicBezTo>
                  <a:cubicBezTo>
                    <a:pt x="0" y="10045"/>
                    <a:pt x="2907" y="12945"/>
                    <a:pt x="6479" y="12945"/>
                  </a:cubicBezTo>
                  <a:cubicBezTo>
                    <a:pt x="10045" y="12945"/>
                    <a:pt x="12951" y="10045"/>
                    <a:pt x="12951" y="6473"/>
                  </a:cubicBezTo>
                  <a:cubicBezTo>
                    <a:pt x="12951" y="2901"/>
                    <a:pt x="10045" y="0"/>
                    <a:pt x="6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2577660" y="3760539"/>
              <a:ext cx="895246" cy="535550"/>
            </a:xfrm>
            <a:custGeom>
              <a:avLst/>
              <a:gdLst/>
              <a:ahLst/>
              <a:cxnLst/>
              <a:rect l="l" t="t" r="r" b="b"/>
              <a:pathLst>
                <a:path w="10197" h="6100" extrusionOk="0">
                  <a:moveTo>
                    <a:pt x="263" y="0"/>
                  </a:moveTo>
                  <a:cubicBezTo>
                    <a:pt x="117" y="0"/>
                    <a:pt x="0" y="117"/>
                    <a:pt x="0" y="263"/>
                  </a:cubicBezTo>
                  <a:cubicBezTo>
                    <a:pt x="0" y="3479"/>
                    <a:pt x="2615" y="6099"/>
                    <a:pt x="5837" y="6099"/>
                  </a:cubicBezTo>
                  <a:cubicBezTo>
                    <a:pt x="7442" y="6099"/>
                    <a:pt x="8994" y="5428"/>
                    <a:pt x="10097" y="4249"/>
                  </a:cubicBezTo>
                  <a:cubicBezTo>
                    <a:pt x="10197" y="4144"/>
                    <a:pt x="10191" y="3975"/>
                    <a:pt x="10086" y="3882"/>
                  </a:cubicBezTo>
                  <a:cubicBezTo>
                    <a:pt x="10035" y="3834"/>
                    <a:pt x="9970" y="3811"/>
                    <a:pt x="9905" y="3811"/>
                  </a:cubicBezTo>
                  <a:cubicBezTo>
                    <a:pt x="9835" y="3811"/>
                    <a:pt x="9764" y="3838"/>
                    <a:pt x="9712" y="3893"/>
                  </a:cubicBezTo>
                  <a:cubicBezTo>
                    <a:pt x="8697" y="4979"/>
                    <a:pt x="7319" y="5574"/>
                    <a:pt x="5837" y="5574"/>
                  </a:cubicBezTo>
                  <a:cubicBezTo>
                    <a:pt x="2907" y="5574"/>
                    <a:pt x="526" y="3193"/>
                    <a:pt x="526" y="263"/>
                  </a:cubicBezTo>
                  <a:cubicBezTo>
                    <a:pt x="526" y="117"/>
                    <a:pt x="409" y="0"/>
                    <a:pt x="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5543206" y="3760539"/>
              <a:ext cx="895246" cy="535550"/>
            </a:xfrm>
            <a:custGeom>
              <a:avLst/>
              <a:gdLst/>
              <a:ahLst/>
              <a:cxnLst/>
              <a:rect l="l" t="t" r="r" b="b"/>
              <a:pathLst>
                <a:path w="10197" h="6100" extrusionOk="0">
                  <a:moveTo>
                    <a:pt x="263" y="0"/>
                  </a:moveTo>
                  <a:cubicBezTo>
                    <a:pt x="117" y="0"/>
                    <a:pt x="0" y="117"/>
                    <a:pt x="0" y="263"/>
                  </a:cubicBezTo>
                  <a:cubicBezTo>
                    <a:pt x="0" y="3479"/>
                    <a:pt x="2621" y="6099"/>
                    <a:pt x="5837" y="6099"/>
                  </a:cubicBezTo>
                  <a:cubicBezTo>
                    <a:pt x="7442" y="6099"/>
                    <a:pt x="8994" y="5428"/>
                    <a:pt x="10097" y="4249"/>
                  </a:cubicBezTo>
                  <a:cubicBezTo>
                    <a:pt x="10196" y="4144"/>
                    <a:pt x="10190" y="3975"/>
                    <a:pt x="10085" y="3882"/>
                  </a:cubicBezTo>
                  <a:cubicBezTo>
                    <a:pt x="10035" y="3834"/>
                    <a:pt x="9970" y="3811"/>
                    <a:pt x="9905" y="3811"/>
                  </a:cubicBezTo>
                  <a:cubicBezTo>
                    <a:pt x="9834" y="3811"/>
                    <a:pt x="9764" y="3838"/>
                    <a:pt x="9712" y="3893"/>
                  </a:cubicBezTo>
                  <a:cubicBezTo>
                    <a:pt x="8696" y="4979"/>
                    <a:pt x="7325" y="5574"/>
                    <a:pt x="5837" y="5574"/>
                  </a:cubicBezTo>
                  <a:cubicBezTo>
                    <a:pt x="2907" y="5574"/>
                    <a:pt x="525" y="3193"/>
                    <a:pt x="525" y="263"/>
                  </a:cubicBezTo>
                  <a:cubicBezTo>
                    <a:pt x="525" y="117"/>
                    <a:pt x="409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7" name="Google Shape;1167;p37"/>
            <p:cNvGrpSpPr/>
            <p:nvPr/>
          </p:nvGrpSpPr>
          <p:grpSpPr>
            <a:xfrm>
              <a:off x="3225099" y="3158975"/>
              <a:ext cx="1729462" cy="1136594"/>
              <a:chOff x="3225099" y="3158975"/>
              <a:chExt cx="1729462" cy="1136594"/>
            </a:xfrm>
          </p:grpSpPr>
          <p:sp>
            <p:nvSpPr>
              <p:cNvPr id="1168" name="Google Shape;1168;p37"/>
              <p:cNvSpPr/>
              <p:nvPr/>
            </p:nvSpPr>
            <p:spPr>
              <a:xfrm>
                <a:off x="4059316" y="3166174"/>
                <a:ext cx="895246" cy="535550"/>
              </a:xfrm>
              <a:custGeom>
                <a:avLst/>
                <a:gdLst/>
                <a:ahLst/>
                <a:cxnLst/>
                <a:rect l="l" t="t" r="r" b="b"/>
                <a:pathLst>
                  <a:path w="10197" h="6100" extrusionOk="0">
                    <a:moveTo>
                      <a:pt x="4360" y="0"/>
                    </a:moveTo>
                    <a:cubicBezTo>
                      <a:pt x="2755" y="0"/>
                      <a:pt x="1202" y="671"/>
                      <a:pt x="99" y="1850"/>
                    </a:cubicBezTo>
                    <a:cubicBezTo>
                      <a:pt x="0" y="1955"/>
                      <a:pt x="6" y="2119"/>
                      <a:pt x="111" y="2218"/>
                    </a:cubicBezTo>
                    <a:cubicBezTo>
                      <a:pt x="161" y="2265"/>
                      <a:pt x="226" y="2289"/>
                      <a:pt x="291" y="2289"/>
                    </a:cubicBezTo>
                    <a:cubicBezTo>
                      <a:pt x="362" y="2289"/>
                      <a:pt x="433" y="2261"/>
                      <a:pt x="485" y="2206"/>
                    </a:cubicBezTo>
                    <a:cubicBezTo>
                      <a:pt x="1500" y="1121"/>
                      <a:pt x="2877" y="525"/>
                      <a:pt x="4360" y="525"/>
                    </a:cubicBezTo>
                    <a:cubicBezTo>
                      <a:pt x="7290" y="525"/>
                      <a:pt x="9671" y="2907"/>
                      <a:pt x="9671" y="5837"/>
                    </a:cubicBezTo>
                    <a:cubicBezTo>
                      <a:pt x="9671" y="5982"/>
                      <a:pt x="9788" y="6099"/>
                      <a:pt x="9934" y="6099"/>
                    </a:cubicBezTo>
                    <a:cubicBezTo>
                      <a:pt x="10079" y="6099"/>
                      <a:pt x="10196" y="5982"/>
                      <a:pt x="10196" y="5837"/>
                    </a:cubicBezTo>
                    <a:cubicBezTo>
                      <a:pt x="10196" y="2621"/>
                      <a:pt x="7576" y="0"/>
                      <a:pt x="43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7"/>
              <p:cNvSpPr/>
              <p:nvPr/>
            </p:nvSpPr>
            <p:spPr>
              <a:xfrm>
                <a:off x="3225099" y="3158975"/>
                <a:ext cx="1136594" cy="1136594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2946" extrusionOk="0">
                    <a:moveTo>
                      <a:pt x="6473" y="496"/>
                    </a:moveTo>
                    <a:cubicBezTo>
                      <a:pt x="9771" y="496"/>
                      <a:pt x="12449" y="3175"/>
                      <a:pt x="12449" y="6473"/>
                    </a:cubicBezTo>
                    <a:cubicBezTo>
                      <a:pt x="12449" y="9765"/>
                      <a:pt x="9771" y="12449"/>
                      <a:pt x="6473" y="12449"/>
                    </a:cubicBezTo>
                    <a:cubicBezTo>
                      <a:pt x="3181" y="12449"/>
                      <a:pt x="497" y="9765"/>
                      <a:pt x="497" y="6473"/>
                    </a:cubicBezTo>
                    <a:cubicBezTo>
                      <a:pt x="497" y="3175"/>
                      <a:pt x="3181" y="496"/>
                      <a:pt x="6473" y="496"/>
                    </a:cubicBezTo>
                    <a:close/>
                    <a:moveTo>
                      <a:pt x="6473" y="0"/>
                    </a:moveTo>
                    <a:cubicBezTo>
                      <a:pt x="2907" y="0"/>
                      <a:pt x="1" y="2901"/>
                      <a:pt x="1" y="6473"/>
                    </a:cubicBezTo>
                    <a:cubicBezTo>
                      <a:pt x="1" y="10045"/>
                      <a:pt x="2907" y="12946"/>
                      <a:pt x="6473" y="12946"/>
                    </a:cubicBezTo>
                    <a:cubicBezTo>
                      <a:pt x="10045" y="12946"/>
                      <a:pt x="12946" y="10045"/>
                      <a:pt x="12946" y="6473"/>
                    </a:cubicBezTo>
                    <a:cubicBezTo>
                      <a:pt x="12946" y="2901"/>
                      <a:pt x="10045" y="0"/>
                      <a:pt x="64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7"/>
              <p:cNvSpPr/>
              <p:nvPr/>
            </p:nvSpPr>
            <p:spPr>
              <a:xfrm>
                <a:off x="3263553" y="3199975"/>
                <a:ext cx="1054067" cy="1054067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12006" extrusionOk="0">
                    <a:moveTo>
                      <a:pt x="6000" y="0"/>
                    </a:moveTo>
                    <a:cubicBezTo>
                      <a:pt x="2685" y="0"/>
                      <a:pt x="0" y="2691"/>
                      <a:pt x="0" y="6006"/>
                    </a:cubicBezTo>
                    <a:cubicBezTo>
                      <a:pt x="0" y="9315"/>
                      <a:pt x="2685" y="12006"/>
                      <a:pt x="6000" y="12006"/>
                    </a:cubicBezTo>
                    <a:cubicBezTo>
                      <a:pt x="9315" y="12006"/>
                      <a:pt x="12006" y="9315"/>
                      <a:pt x="12006" y="6006"/>
                    </a:cubicBezTo>
                    <a:cubicBezTo>
                      <a:pt x="12006" y="2691"/>
                      <a:pt x="9315" y="0"/>
                      <a:pt x="6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1" name="Google Shape;1171;p37"/>
            <p:cNvSpPr/>
            <p:nvPr/>
          </p:nvSpPr>
          <p:spPr>
            <a:xfrm>
              <a:off x="4682827" y="3162048"/>
              <a:ext cx="1136594" cy="1137121"/>
            </a:xfrm>
            <a:custGeom>
              <a:avLst/>
              <a:gdLst/>
              <a:ahLst/>
              <a:cxnLst/>
              <a:rect l="l" t="t" r="r" b="b"/>
              <a:pathLst>
                <a:path w="12946" h="12952" extrusionOk="0">
                  <a:moveTo>
                    <a:pt x="6473" y="497"/>
                  </a:moveTo>
                  <a:cubicBezTo>
                    <a:pt x="9771" y="497"/>
                    <a:pt x="12450" y="3181"/>
                    <a:pt x="12450" y="6479"/>
                  </a:cubicBezTo>
                  <a:cubicBezTo>
                    <a:pt x="12450" y="9771"/>
                    <a:pt x="9771" y="12455"/>
                    <a:pt x="6473" y="12455"/>
                  </a:cubicBezTo>
                  <a:cubicBezTo>
                    <a:pt x="3182" y="12455"/>
                    <a:pt x="497" y="9771"/>
                    <a:pt x="497" y="6479"/>
                  </a:cubicBezTo>
                  <a:cubicBezTo>
                    <a:pt x="497" y="3181"/>
                    <a:pt x="3182" y="497"/>
                    <a:pt x="6473" y="497"/>
                  </a:cubicBezTo>
                  <a:close/>
                  <a:moveTo>
                    <a:pt x="6473" y="0"/>
                  </a:moveTo>
                  <a:cubicBezTo>
                    <a:pt x="2907" y="0"/>
                    <a:pt x="1" y="2907"/>
                    <a:pt x="1" y="6479"/>
                  </a:cubicBezTo>
                  <a:cubicBezTo>
                    <a:pt x="1" y="10045"/>
                    <a:pt x="2907" y="12951"/>
                    <a:pt x="6473" y="12951"/>
                  </a:cubicBezTo>
                  <a:cubicBezTo>
                    <a:pt x="10045" y="12951"/>
                    <a:pt x="12946" y="10045"/>
                    <a:pt x="12946" y="6479"/>
                  </a:cubicBezTo>
                  <a:cubicBezTo>
                    <a:pt x="12946" y="2907"/>
                    <a:pt x="10045" y="0"/>
                    <a:pt x="6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4721281" y="3204101"/>
              <a:ext cx="1054155" cy="1054067"/>
            </a:xfrm>
            <a:custGeom>
              <a:avLst/>
              <a:gdLst/>
              <a:ahLst/>
              <a:cxnLst/>
              <a:rect l="l" t="t" r="r" b="b"/>
              <a:pathLst>
                <a:path w="12007" h="12006" extrusionOk="0">
                  <a:moveTo>
                    <a:pt x="6000" y="0"/>
                  </a:moveTo>
                  <a:cubicBezTo>
                    <a:pt x="2691" y="0"/>
                    <a:pt x="1" y="2691"/>
                    <a:pt x="1" y="6006"/>
                  </a:cubicBezTo>
                  <a:cubicBezTo>
                    <a:pt x="1" y="9321"/>
                    <a:pt x="2691" y="12005"/>
                    <a:pt x="6000" y="12005"/>
                  </a:cubicBezTo>
                  <a:cubicBezTo>
                    <a:pt x="9315" y="12005"/>
                    <a:pt x="12006" y="9321"/>
                    <a:pt x="12006" y="6006"/>
                  </a:cubicBezTo>
                  <a:cubicBezTo>
                    <a:pt x="12006" y="2691"/>
                    <a:pt x="9315" y="0"/>
                    <a:pt x="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1802353" y="3198921"/>
              <a:ext cx="1054155" cy="1054155"/>
            </a:xfrm>
            <a:custGeom>
              <a:avLst/>
              <a:gdLst/>
              <a:ahLst/>
              <a:cxnLst/>
              <a:rect l="l" t="t" r="r" b="b"/>
              <a:pathLst>
                <a:path w="12007" h="12007" extrusionOk="0">
                  <a:moveTo>
                    <a:pt x="6007" y="1"/>
                  </a:moveTo>
                  <a:cubicBezTo>
                    <a:pt x="2692" y="1"/>
                    <a:pt x="1" y="2691"/>
                    <a:pt x="1" y="6006"/>
                  </a:cubicBezTo>
                  <a:cubicBezTo>
                    <a:pt x="1" y="9316"/>
                    <a:pt x="2692" y="12006"/>
                    <a:pt x="6007" y="12006"/>
                  </a:cubicBezTo>
                  <a:cubicBezTo>
                    <a:pt x="9316" y="12006"/>
                    <a:pt x="12006" y="9321"/>
                    <a:pt x="12006" y="6006"/>
                  </a:cubicBezTo>
                  <a:cubicBezTo>
                    <a:pt x="12006" y="2691"/>
                    <a:pt x="9316" y="1"/>
                    <a:pt x="6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4" name="Google Shape;1174;p37"/>
            <p:cNvGrpSpPr/>
            <p:nvPr/>
          </p:nvGrpSpPr>
          <p:grpSpPr>
            <a:xfrm>
              <a:off x="6141037" y="3158975"/>
              <a:ext cx="1729462" cy="1136594"/>
              <a:chOff x="3225099" y="3158975"/>
              <a:chExt cx="1729462" cy="1136594"/>
            </a:xfrm>
          </p:grpSpPr>
          <p:sp>
            <p:nvSpPr>
              <p:cNvPr id="1175" name="Google Shape;1175;p37"/>
              <p:cNvSpPr/>
              <p:nvPr/>
            </p:nvSpPr>
            <p:spPr>
              <a:xfrm>
                <a:off x="4059316" y="3166174"/>
                <a:ext cx="895246" cy="535550"/>
              </a:xfrm>
              <a:custGeom>
                <a:avLst/>
                <a:gdLst/>
                <a:ahLst/>
                <a:cxnLst/>
                <a:rect l="l" t="t" r="r" b="b"/>
                <a:pathLst>
                  <a:path w="10197" h="6100" extrusionOk="0">
                    <a:moveTo>
                      <a:pt x="4360" y="0"/>
                    </a:moveTo>
                    <a:cubicBezTo>
                      <a:pt x="2755" y="0"/>
                      <a:pt x="1202" y="671"/>
                      <a:pt x="99" y="1850"/>
                    </a:cubicBezTo>
                    <a:cubicBezTo>
                      <a:pt x="0" y="1955"/>
                      <a:pt x="6" y="2119"/>
                      <a:pt x="111" y="2218"/>
                    </a:cubicBezTo>
                    <a:cubicBezTo>
                      <a:pt x="161" y="2265"/>
                      <a:pt x="226" y="2289"/>
                      <a:pt x="291" y="2289"/>
                    </a:cubicBezTo>
                    <a:cubicBezTo>
                      <a:pt x="362" y="2289"/>
                      <a:pt x="433" y="2261"/>
                      <a:pt x="485" y="2206"/>
                    </a:cubicBezTo>
                    <a:cubicBezTo>
                      <a:pt x="1500" y="1121"/>
                      <a:pt x="2877" y="525"/>
                      <a:pt x="4360" y="525"/>
                    </a:cubicBezTo>
                    <a:cubicBezTo>
                      <a:pt x="7290" y="525"/>
                      <a:pt x="9671" y="2907"/>
                      <a:pt x="9671" y="5837"/>
                    </a:cubicBezTo>
                    <a:cubicBezTo>
                      <a:pt x="9671" y="5982"/>
                      <a:pt x="9788" y="6099"/>
                      <a:pt x="9934" y="6099"/>
                    </a:cubicBezTo>
                    <a:cubicBezTo>
                      <a:pt x="10079" y="6099"/>
                      <a:pt x="10196" y="5982"/>
                      <a:pt x="10196" y="5837"/>
                    </a:cubicBezTo>
                    <a:cubicBezTo>
                      <a:pt x="10196" y="2621"/>
                      <a:pt x="7576" y="0"/>
                      <a:pt x="43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7"/>
              <p:cNvSpPr/>
              <p:nvPr/>
            </p:nvSpPr>
            <p:spPr>
              <a:xfrm>
                <a:off x="3225099" y="3158975"/>
                <a:ext cx="1136594" cy="1136594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2946" extrusionOk="0">
                    <a:moveTo>
                      <a:pt x="6473" y="496"/>
                    </a:moveTo>
                    <a:cubicBezTo>
                      <a:pt x="9771" y="496"/>
                      <a:pt x="12449" y="3175"/>
                      <a:pt x="12449" y="6473"/>
                    </a:cubicBezTo>
                    <a:cubicBezTo>
                      <a:pt x="12449" y="9765"/>
                      <a:pt x="9771" y="12449"/>
                      <a:pt x="6473" y="12449"/>
                    </a:cubicBezTo>
                    <a:cubicBezTo>
                      <a:pt x="3181" y="12449"/>
                      <a:pt x="497" y="9765"/>
                      <a:pt x="497" y="6473"/>
                    </a:cubicBezTo>
                    <a:cubicBezTo>
                      <a:pt x="497" y="3175"/>
                      <a:pt x="3181" y="496"/>
                      <a:pt x="6473" y="496"/>
                    </a:cubicBezTo>
                    <a:close/>
                    <a:moveTo>
                      <a:pt x="6473" y="0"/>
                    </a:moveTo>
                    <a:cubicBezTo>
                      <a:pt x="2907" y="0"/>
                      <a:pt x="1" y="2901"/>
                      <a:pt x="1" y="6473"/>
                    </a:cubicBezTo>
                    <a:cubicBezTo>
                      <a:pt x="1" y="10045"/>
                      <a:pt x="2907" y="12946"/>
                      <a:pt x="6473" y="12946"/>
                    </a:cubicBezTo>
                    <a:cubicBezTo>
                      <a:pt x="10045" y="12946"/>
                      <a:pt x="12946" y="10045"/>
                      <a:pt x="12946" y="6473"/>
                    </a:cubicBezTo>
                    <a:cubicBezTo>
                      <a:pt x="12946" y="2901"/>
                      <a:pt x="10045" y="0"/>
                      <a:pt x="6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7"/>
              <p:cNvSpPr/>
              <p:nvPr/>
            </p:nvSpPr>
            <p:spPr>
              <a:xfrm>
                <a:off x="3263553" y="3199975"/>
                <a:ext cx="1054067" cy="1054067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12006" extrusionOk="0">
                    <a:moveTo>
                      <a:pt x="6000" y="0"/>
                    </a:moveTo>
                    <a:cubicBezTo>
                      <a:pt x="2685" y="0"/>
                      <a:pt x="0" y="2691"/>
                      <a:pt x="0" y="6006"/>
                    </a:cubicBezTo>
                    <a:cubicBezTo>
                      <a:pt x="0" y="9315"/>
                      <a:pt x="2685" y="12006"/>
                      <a:pt x="6000" y="12006"/>
                    </a:cubicBezTo>
                    <a:cubicBezTo>
                      <a:pt x="9315" y="12006"/>
                      <a:pt x="12006" y="9315"/>
                      <a:pt x="12006" y="6006"/>
                    </a:cubicBezTo>
                    <a:cubicBezTo>
                      <a:pt x="12006" y="2691"/>
                      <a:pt x="9315" y="0"/>
                      <a:pt x="6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8" name="Google Shape;1178;p37"/>
            <p:cNvGrpSpPr/>
            <p:nvPr/>
          </p:nvGrpSpPr>
          <p:grpSpPr>
            <a:xfrm>
              <a:off x="7602284" y="3168720"/>
              <a:ext cx="1136594" cy="1136594"/>
              <a:chOff x="6152934" y="3168720"/>
              <a:chExt cx="1136594" cy="1136594"/>
            </a:xfrm>
          </p:grpSpPr>
          <p:sp>
            <p:nvSpPr>
              <p:cNvPr id="1179" name="Google Shape;1179;p37"/>
              <p:cNvSpPr/>
              <p:nvPr/>
            </p:nvSpPr>
            <p:spPr>
              <a:xfrm>
                <a:off x="6152934" y="3168720"/>
                <a:ext cx="1136594" cy="1136594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2946" extrusionOk="0">
                    <a:moveTo>
                      <a:pt x="6473" y="496"/>
                    </a:moveTo>
                    <a:cubicBezTo>
                      <a:pt x="9771" y="496"/>
                      <a:pt x="12449" y="3175"/>
                      <a:pt x="12449" y="6473"/>
                    </a:cubicBezTo>
                    <a:cubicBezTo>
                      <a:pt x="12449" y="9770"/>
                      <a:pt x="9771" y="12449"/>
                      <a:pt x="6473" y="12449"/>
                    </a:cubicBezTo>
                    <a:cubicBezTo>
                      <a:pt x="3181" y="12449"/>
                      <a:pt x="497" y="9770"/>
                      <a:pt x="497" y="6473"/>
                    </a:cubicBezTo>
                    <a:cubicBezTo>
                      <a:pt x="497" y="3175"/>
                      <a:pt x="3181" y="496"/>
                      <a:pt x="6473" y="496"/>
                    </a:cubicBezTo>
                    <a:close/>
                    <a:moveTo>
                      <a:pt x="6473" y="0"/>
                    </a:moveTo>
                    <a:cubicBezTo>
                      <a:pt x="2907" y="0"/>
                      <a:pt x="0" y="2901"/>
                      <a:pt x="0" y="6473"/>
                    </a:cubicBezTo>
                    <a:cubicBezTo>
                      <a:pt x="0" y="10039"/>
                      <a:pt x="2907" y="12945"/>
                      <a:pt x="6473" y="12945"/>
                    </a:cubicBezTo>
                    <a:cubicBezTo>
                      <a:pt x="10045" y="12945"/>
                      <a:pt x="12945" y="10039"/>
                      <a:pt x="12945" y="6473"/>
                    </a:cubicBezTo>
                    <a:cubicBezTo>
                      <a:pt x="12945" y="2901"/>
                      <a:pt x="10045" y="0"/>
                      <a:pt x="64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7"/>
              <p:cNvSpPr/>
              <p:nvPr/>
            </p:nvSpPr>
            <p:spPr>
              <a:xfrm>
                <a:off x="6190861" y="3208666"/>
                <a:ext cx="1053540" cy="1054067"/>
              </a:xfrm>
              <a:custGeom>
                <a:avLst/>
                <a:gdLst/>
                <a:ahLst/>
                <a:cxnLst/>
                <a:rect l="l" t="t" r="r" b="b"/>
                <a:pathLst>
                  <a:path w="12000" h="12006" extrusionOk="0">
                    <a:moveTo>
                      <a:pt x="6000" y="1"/>
                    </a:moveTo>
                    <a:cubicBezTo>
                      <a:pt x="2685" y="1"/>
                      <a:pt x="0" y="2691"/>
                      <a:pt x="0" y="6006"/>
                    </a:cubicBezTo>
                    <a:cubicBezTo>
                      <a:pt x="0" y="9321"/>
                      <a:pt x="2685" y="12006"/>
                      <a:pt x="6000" y="12006"/>
                    </a:cubicBezTo>
                    <a:cubicBezTo>
                      <a:pt x="9315" y="12006"/>
                      <a:pt x="12000" y="9321"/>
                      <a:pt x="12000" y="6006"/>
                    </a:cubicBezTo>
                    <a:cubicBezTo>
                      <a:pt x="12000" y="2691"/>
                      <a:pt x="9315" y="1"/>
                      <a:pt x="60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1" name="Google Shape;1181;p37"/>
          <p:cNvGrpSpPr/>
          <p:nvPr/>
        </p:nvGrpSpPr>
        <p:grpSpPr>
          <a:xfrm>
            <a:off x="3036802" y="2052091"/>
            <a:ext cx="259397" cy="353932"/>
            <a:chOff x="2549746" y="2192108"/>
            <a:chExt cx="272476" cy="371777"/>
          </a:xfrm>
        </p:grpSpPr>
        <p:sp>
          <p:nvSpPr>
            <p:cNvPr id="1182" name="Google Shape;1182;p37"/>
            <p:cNvSpPr/>
            <p:nvPr/>
          </p:nvSpPr>
          <p:spPr>
            <a:xfrm>
              <a:off x="2771448" y="2500703"/>
              <a:ext cx="12413" cy="12413"/>
            </a:xfrm>
            <a:custGeom>
              <a:avLst/>
              <a:gdLst/>
              <a:ahLst/>
              <a:cxnLst/>
              <a:rect l="l" t="t" r="r" b="b"/>
              <a:pathLst>
                <a:path w="100" h="100" extrusionOk="0">
                  <a:moveTo>
                    <a:pt x="0" y="1"/>
                  </a:moveTo>
                  <a:lnTo>
                    <a:pt x="0" y="10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2549746" y="2192108"/>
              <a:ext cx="272476" cy="371777"/>
            </a:xfrm>
            <a:custGeom>
              <a:avLst/>
              <a:gdLst/>
              <a:ahLst/>
              <a:cxnLst/>
              <a:rect l="l" t="t" r="r" b="b"/>
              <a:pathLst>
                <a:path w="2195" h="2995" extrusionOk="0">
                  <a:moveTo>
                    <a:pt x="1098" y="59"/>
                  </a:moveTo>
                  <a:cubicBezTo>
                    <a:pt x="1139" y="59"/>
                    <a:pt x="1174" y="88"/>
                    <a:pt x="1185" y="129"/>
                  </a:cubicBezTo>
                  <a:cubicBezTo>
                    <a:pt x="1191" y="135"/>
                    <a:pt x="1191" y="146"/>
                    <a:pt x="1191" y="158"/>
                  </a:cubicBezTo>
                  <a:cubicBezTo>
                    <a:pt x="1191" y="170"/>
                    <a:pt x="1191" y="181"/>
                    <a:pt x="1185" y="187"/>
                  </a:cubicBezTo>
                  <a:lnTo>
                    <a:pt x="1436" y="187"/>
                  </a:lnTo>
                  <a:lnTo>
                    <a:pt x="1436" y="403"/>
                  </a:lnTo>
                  <a:lnTo>
                    <a:pt x="759" y="403"/>
                  </a:lnTo>
                  <a:lnTo>
                    <a:pt x="759" y="187"/>
                  </a:lnTo>
                  <a:lnTo>
                    <a:pt x="1004" y="187"/>
                  </a:lnTo>
                  <a:cubicBezTo>
                    <a:pt x="1004" y="181"/>
                    <a:pt x="999" y="170"/>
                    <a:pt x="999" y="158"/>
                  </a:cubicBezTo>
                  <a:cubicBezTo>
                    <a:pt x="999" y="146"/>
                    <a:pt x="1004" y="135"/>
                    <a:pt x="1004" y="129"/>
                  </a:cubicBezTo>
                  <a:cubicBezTo>
                    <a:pt x="1016" y="88"/>
                    <a:pt x="1057" y="59"/>
                    <a:pt x="1098" y="59"/>
                  </a:cubicBezTo>
                  <a:close/>
                  <a:moveTo>
                    <a:pt x="1886" y="2487"/>
                  </a:moveTo>
                  <a:lnTo>
                    <a:pt x="1786" y="2586"/>
                  </a:lnTo>
                  <a:lnTo>
                    <a:pt x="1786" y="2487"/>
                  </a:lnTo>
                  <a:close/>
                  <a:moveTo>
                    <a:pt x="1932" y="403"/>
                  </a:moveTo>
                  <a:lnTo>
                    <a:pt x="1932" y="2422"/>
                  </a:lnTo>
                  <a:lnTo>
                    <a:pt x="1722" y="2422"/>
                  </a:lnTo>
                  <a:lnTo>
                    <a:pt x="1722" y="2627"/>
                  </a:lnTo>
                  <a:lnTo>
                    <a:pt x="263" y="2627"/>
                  </a:lnTo>
                  <a:lnTo>
                    <a:pt x="263" y="403"/>
                  </a:lnTo>
                  <a:lnTo>
                    <a:pt x="695" y="403"/>
                  </a:lnTo>
                  <a:lnTo>
                    <a:pt x="695" y="467"/>
                  </a:lnTo>
                  <a:lnTo>
                    <a:pt x="1500" y="467"/>
                  </a:lnTo>
                  <a:lnTo>
                    <a:pt x="1500" y="403"/>
                  </a:lnTo>
                  <a:close/>
                  <a:moveTo>
                    <a:pt x="2131" y="245"/>
                  </a:moveTo>
                  <a:lnTo>
                    <a:pt x="2131" y="2930"/>
                  </a:lnTo>
                  <a:lnTo>
                    <a:pt x="59" y="2930"/>
                  </a:lnTo>
                  <a:lnTo>
                    <a:pt x="59" y="245"/>
                  </a:lnTo>
                  <a:lnTo>
                    <a:pt x="695" y="245"/>
                  </a:lnTo>
                  <a:lnTo>
                    <a:pt x="695" y="339"/>
                  </a:lnTo>
                  <a:lnTo>
                    <a:pt x="199" y="339"/>
                  </a:lnTo>
                  <a:lnTo>
                    <a:pt x="199" y="2691"/>
                  </a:lnTo>
                  <a:lnTo>
                    <a:pt x="1763" y="2691"/>
                  </a:lnTo>
                  <a:lnTo>
                    <a:pt x="1991" y="2469"/>
                  </a:lnTo>
                  <a:lnTo>
                    <a:pt x="1991" y="339"/>
                  </a:lnTo>
                  <a:lnTo>
                    <a:pt x="1495" y="339"/>
                  </a:lnTo>
                  <a:lnTo>
                    <a:pt x="1495" y="245"/>
                  </a:lnTo>
                  <a:close/>
                  <a:moveTo>
                    <a:pt x="1098" y="0"/>
                  </a:moveTo>
                  <a:cubicBezTo>
                    <a:pt x="1022" y="0"/>
                    <a:pt x="958" y="53"/>
                    <a:pt x="940" y="129"/>
                  </a:cubicBezTo>
                  <a:lnTo>
                    <a:pt x="695" y="129"/>
                  </a:lnTo>
                  <a:lnTo>
                    <a:pt x="695" y="181"/>
                  </a:lnTo>
                  <a:lnTo>
                    <a:pt x="0" y="181"/>
                  </a:lnTo>
                  <a:lnTo>
                    <a:pt x="0" y="2994"/>
                  </a:lnTo>
                  <a:lnTo>
                    <a:pt x="2195" y="2994"/>
                  </a:lnTo>
                  <a:lnTo>
                    <a:pt x="2195" y="181"/>
                  </a:lnTo>
                  <a:lnTo>
                    <a:pt x="1500" y="181"/>
                  </a:lnTo>
                  <a:lnTo>
                    <a:pt x="1500" y="129"/>
                  </a:lnTo>
                  <a:lnTo>
                    <a:pt x="1255" y="129"/>
                  </a:lnTo>
                  <a:cubicBezTo>
                    <a:pt x="1238" y="53"/>
                    <a:pt x="1174" y="0"/>
                    <a:pt x="10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2603371" y="2296380"/>
              <a:ext cx="31282" cy="31281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187" y="59"/>
                  </a:moveTo>
                  <a:lnTo>
                    <a:pt x="187" y="187"/>
                  </a:lnTo>
                  <a:lnTo>
                    <a:pt x="59" y="187"/>
                  </a:lnTo>
                  <a:lnTo>
                    <a:pt x="59" y="59"/>
                  </a:lnTo>
                  <a:close/>
                  <a:moveTo>
                    <a:pt x="0" y="1"/>
                  </a:moveTo>
                  <a:lnTo>
                    <a:pt x="0" y="252"/>
                  </a:lnTo>
                  <a:lnTo>
                    <a:pt x="251" y="25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2603371" y="2366639"/>
              <a:ext cx="31282" cy="32026"/>
            </a:xfrm>
            <a:custGeom>
              <a:avLst/>
              <a:gdLst/>
              <a:ahLst/>
              <a:cxnLst/>
              <a:rect l="l" t="t" r="r" b="b"/>
              <a:pathLst>
                <a:path w="252" h="258" extrusionOk="0">
                  <a:moveTo>
                    <a:pt x="187" y="65"/>
                  </a:moveTo>
                  <a:lnTo>
                    <a:pt x="187" y="193"/>
                  </a:lnTo>
                  <a:lnTo>
                    <a:pt x="59" y="193"/>
                  </a:lnTo>
                  <a:lnTo>
                    <a:pt x="59" y="6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251" y="258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2603371" y="2436898"/>
              <a:ext cx="31282" cy="32026"/>
            </a:xfrm>
            <a:custGeom>
              <a:avLst/>
              <a:gdLst/>
              <a:ahLst/>
              <a:cxnLst/>
              <a:rect l="l" t="t" r="r" b="b"/>
              <a:pathLst>
                <a:path w="252" h="258" extrusionOk="0">
                  <a:moveTo>
                    <a:pt x="187" y="65"/>
                  </a:moveTo>
                  <a:lnTo>
                    <a:pt x="187" y="194"/>
                  </a:lnTo>
                  <a:lnTo>
                    <a:pt x="59" y="194"/>
                  </a:lnTo>
                  <a:lnTo>
                    <a:pt x="59" y="6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251" y="258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2651163" y="2319593"/>
              <a:ext cx="110232" cy="8069"/>
            </a:xfrm>
            <a:custGeom>
              <a:avLst/>
              <a:gdLst/>
              <a:ahLst/>
              <a:cxnLst/>
              <a:rect l="l" t="t" r="r" b="b"/>
              <a:pathLst>
                <a:path w="888" h="65" extrusionOk="0">
                  <a:moveTo>
                    <a:pt x="1" y="0"/>
                  </a:moveTo>
                  <a:lnTo>
                    <a:pt x="1" y="65"/>
                  </a:lnTo>
                  <a:lnTo>
                    <a:pt x="888" y="6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2651163" y="2390597"/>
              <a:ext cx="110232" cy="7324"/>
            </a:xfrm>
            <a:custGeom>
              <a:avLst/>
              <a:gdLst/>
              <a:ahLst/>
              <a:cxnLst/>
              <a:rect l="l" t="t" r="r" b="b"/>
              <a:pathLst>
                <a:path w="888" h="59" extrusionOk="0">
                  <a:moveTo>
                    <a:pt x="1" y="0"/>
                  </a:moveTo>
                  <a:lnTo>
                    <a:pt x="1" y="59"/>
                  </a:lnTo>
                  <a:lnTo>
                    <a:pt x="888" y="59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2651163" y="2460856"/>
              <a:ext cx="110232" cy="8069"/>
            </a:xfrm>
            <a:custGeom>
              <a:avLst/>
              <a:gdLst/>
              <a:ahLst/>
              <a:cxnLst/>
              <a:rect l="l" t="t" r="r" b="b"/>
              <a:pathLst>
                <a:path w="888" h="65" extrusionOk="0">
                  <a:moveTo>
                    <a:pt x="1" y="1"/>
                  </a:moveTo>
                  <a:lnTo>
                    <a:pt x="1" y="65"/>
                  </a:lnTo>
                  <a:lnTo>
                    <a:pt x="888" y="65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37"/>
          <p:cNvGrpSpPr/>
          <p:nvPr/>
        </p:nvGrpSpPr>
        <p:grpSpPr>
          <a:xfrm>
            <a:off x="1626288" y="2052090"/>
            <a:ext cx="305601" cy="353932"/>
            <a:chOff x="3958163" y="2192108"/>
            <a:chExt cx="321010" cy="371777"/>
          </a:xfrm>
        </p:grpSpPr>
        <p:sp>
          <p:nvSpPr>
            <p:cNvPr id="1191" name="Google Shape;1191;p37"/>
            <p:cNvSpPr/>
            <p:nvPr/>
          </p:nvSpPr>
          <p:spPr>
            <a:xfrm>
              <a:off x="4229891" y="2262367"/>
              <a:ext cx="49282" cy="50150"/>
            </a:xfrm>
            <a:custGeom>
              <a:avLst/>
              <a:gdLst/>
              <a:ahLst/>
              <a:cxnLst/>
              <a:rect l="l" t="t" r="r" b="b"/>
              <a:pathLst>
                <a:path w="397" h="404" extrusionOk="0">
                  <a:moveTo>
                    <a:pt x="222" y="0"/>
                  </a:moveTo>
                  <a:lnTo>
                    <a:pt x="0" y="187"/>
                  </a:lnTo>
                  <a:lnTo>
                    <a:pt x="175" y="403"/>
                  </a:lnTo>
                  <a:lnTo>
                    <a:pt x="397" y="21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2" name="Google Shape;1192;p37"/>
            <p:cNvGrpSpPr/>
            <p:nvPr/>
          </p:nvGrpSpPr>
          <p:grpSpPr>
            <a:xfrm>
              <a:off x="3958163" y="2192108"/>
              <a:ext cx="313813" cy="371777"/>
              <a:chOff x="3958163" y="2192108"/>
              <a:chExt cx="313813" cy="371777"/>
            </a:xfrm>
          </p:grpSpPr>
          <p:sp>
            <p:nvSpPr>
              <p:cNvPr id="1193" name="Google Shape;1193;p37"/>
              <p:cNvSpPr/>
              <p:nvPr/>
            </p:nvSpPr>
            <p:spPr>
              <a:xfrm>
                <a:off x="3958163" y="2250078"/>
                <a:ext cx="313813" cy="313807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528" extrusionOk="0">
                    <a:moveTo>
                      <a:pt x="1261" y="82"/>
                    </a:moveTo>
                    <a:cubicBezTo>
                      <a:pt x="1915" y="82"/>
                      <a:pt x="2446" y="613"/>
                      <a:pt x="2446" y="1267"/>
                    </a:cubicBezTo>
                    <a:cubicBezTo>
                      <a:pt x="2446" y="1915"/>
                      <a:pt x="1915" y="2446"/>
                      <a:pt x="1261" y="2446"/>
                    </a:cubicBezTo>
                    <a:cubicBezTo>
                      <a:pt x="613" y="2446"/>
                      <a:pt x="82" y="1915"/>
                      <a:pt x="82" y="1267"/>
                    </a:cubicBezTo>
                    <a:cubicBezTo>
                      <a:pt x="82" y="613"/>
                      <a:pt x="613" y="82"/>
                      <a:pt x="1261" y="82"/>
                    </a:cubicBezTo>
                    <a:close/>
                    <a:moveTo>
                      <a:pt x="1261" y="0"/>
                    </a:moveTo>
                    <a:cubicBezTo>
                      <a:pt x="567" y="0"/>
                      <a:pt x="0" y="566"/>
                      <a:pt x="0" y="1267"/>
                    </a:cubicBezTo>
                    <a:cubicBezTo>
                      <a:pt x="0" y="1961"/>
                      <a:pt x="567" y="2527"/>
                      <a:pt x="1261" y="2527"/>
                    </a:cubicBezTo>
                    <a:cubicBezTo>
                      <a:pt x="1961" y="2527"/>
                      <a:pt x="2528" y="1961"/>
                      <a:pt x="2528" y="1267"/>
                    </a:cubicBezTo>
                    <a:cubicBezTo>
                      <a:pt x="2528" y="566"/>
                      <a:pt x="1961" y="0"/>
                      <a:pt x="1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7"/>
              <p:cNvSpPr/>
              <p:nvPr/>
            </p:nvSpPr>
            <p:spPr>
              <a:xfrm>
                <a:off x="3990810" y="2282601"/>
                <a:ext cx="248518" cy="248637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3" extrusionOk="0">
                    <a:moveTo>
                      <a:pt x="998" y="1"/>
                    </a:moveTo>
                    <a:cubicBezTo>
                      <a:pt x="449" y="1"/>
                      <a:pt x="0" y="450"/>
                      <a:pt x="0" y="1005"/>
                    </a:cubicBezTo>
                    <a:cubicBezTo>
                      <a:pt x="0" y="1553"/>
                      <a:pt x="449" y="2003"/>
                      <a:pt x="998" y="2003"/>
                    </a:cubicBezTo>
                    <a:cubicBezTo>
                      <a:pt x="1552" y="2003"/>
                      <a:pt x="2002" y="1553"/>
                      <a:pt x="2002" y="1005"/>
                    </a:cubicBezTo>
                    <a:lnTo>
                      <a:pt x="2002" y="964"/>
                    </a:lnTo>
                    <a:lnTo>
                      <a:pt x="1039" y="964"/>
                    </a:lnTo>
                    <a:lnTo>
                      <a:pt x="10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7"/>
              <p:cNvSpPr/>
              <p:nvPr/>
            </p:nvSpPr>
            <p:spPr>
              <a:xfrm>
                <a:off x="4064670" y="2192108"/>
                <a:ext cx="100798" cy="4717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80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812" y="380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6" name="Google Shape;1196;p37"/>
          <p:cNvGrpSpPr/>
          <p:nvPr/>
        </p:nvGrpSpPr>
        <p:grpSpPr>
          <a:xfrm>
            <a:off x="4449418" y="2033713"/>
            <a:ext cx="245689" cy="390685"/>
            <a:chOff x="1127549" y="2177336"/>
            <a:chExt cx="258077" cy="410384"/>
          </a:xfrm>
        </p:grpSpPr>
        <p:sp>
          <p:nvSpPr>
            <p:cNvPr id="1197" name="Google Shape;1197;p37"/>
            <p:cNvSpPr/>
            <p:nvPr/>
          </p:nvSpPr>
          <p:spPr>
            <a:xfrm>
              <a:off x="1127549" y="2177336"/>
              <a:ext cx="258077" cy="319145"/>
            </a:xfrm>
            <a:custGeom>
              <a:avLst/>
              <a:gdLst/>
              <a:ahLst/>
              <a:cxnLst/>
              <a:rect l="l" t="t" r="r" b="b"/>
              <a:pathLst>
                <a:path w="2079" h="2571" extrusionOk="0">
                  <a:moveTo>
                    <a:pt x="1040" y="67"/>
                  </a:moveTo>
                  <a:cubicBezTo>
                    <a:pt x="1057" y="67"/>
                    <a:pt x="1080" y="67"/>
                    <a:pt x="1098" y="73"/>
                  </a:cubicBezTo>
                  <a:cubicBezTo>
                    <a:pt x="1594" y="102"/>
                    <a:pt x="1997" y="516"/>
                    <a:pt x="2008" y="1012"/>
                  </a:cubicBezTo>
                  <a:cubicBezTo>
                    <a:pt x="2008" y="1193"/>
                    <a:pt x="1968" y="1362"/>
                    <a:pt x="1880" y="1514"/>
                  </a:cubicBezTo>
                  <a:cubicBezTo>
                    <a:pt x="1775" y="1701"/>
                    <a:pt x="1699" y="1859"/>
                    <a:pt x="1641" y="2004"/>
                  </a:cubicBezTo>
                  <a:lnTo>
                    <a:pt x="1460" y="2483"/>
                  </a:lnTo>
                  <a:cubicBezTo>
                    <a:pt x="1454" y="2495"/>
                    <a:pt x="1448" y="2501"/>
                    <a:pt x="1436" y="2501"/>
                  </a:cubicBezTo>
                  <a:lnTo>
                    <a:pt x="637" y="2501"/>
                  </a:lnTo>
                  <a:cubicBezTo>
                    <a:pt x="625" y="2501"/>
                    <a:pt x="619" y="2495"/>
                    <a:pt x="614" y="2483"/>
                  </a:cubicBezTo>
                  <a:lnTo>
                    <a:pt x="438" y="2022"/>
                  </a:lnTo>
                  <a:cubicBezTo>
                    <a:pt x="380" y="1864"/>
                    <a:pt x="304" y="1713"/>
                    <a:pt x="193" y="1508"/>
                  </a:cubicBezTo>
                  <a:cubicBezTo>
                    <a:pt x="112" y="1368"/>
                    <a:pt x="71" y="1205"/>
                    <a:pt x="71" y="1036"/>
                  </a:cubicBezTo>
                  <a:cubicBezTo>
                    <a:pt x="71" y="767"/>
                    <a:pt x="176" y="516"/>
                    <a:pt x="374" y="329"/>
                  </a:cubicBezTo>
                  <a:cubicBezTo>
                    <a:pt x="555" y="160"/>
                    <a:pt x="789" y="67"/>
                    <a:pt x="1040" y="67"/>
                  </a:cubicBezTo>
                  <a:close/>
                  <a:moveTo>
                    <a:pt x="1038" y="1"/>
                  </a:moveTo>
                  <a:cubicBezTo>
                    <a:pt x="771" y="1"/>
                    <a:pt x="522" y="99"/>
                    <a:pt x="328" y="283"/>
                  </a:cubicBezTo>
                  <a:cubicBezTo>
                    <a:pt x="117" y="475"/>
                    <a:pt x="1" y="750"/>
                    <a:pt x="1" y="1036"/>
                  </a:cubicBezTo>
                  <a:cubicBezTo>
                    <a:pt x="1" y="1217"/>
                    <a:pt x="47" y="1392"/>
                    <a:pt x="129" y="1543"/>
                  </a:cubicBezTo>
                  <a:cubicBezTo>
                    <a:pt x="240" y="1742"/>
                    <a:pt x="316" y="1899"/>
                    <a:pt x="374" y="2045"/>
                  </a:cubicBezTo>
                  <a:lnTo>
                    <a:pt x="549" y="2512"/>
                  </a:lnTo>
                  <a:cubicBezTo>
                    <a:pt x="561" y="2547"/>
                    <a:pt x="596" y="2571"/>
                    <a:pt x="637" y="2571"/>
                  </a:cubicBezTo>
                  <a:lnTo>
                    <a:pt x="1436" y="2571"/>
                  </a:lnTo>
                  <a:cubicBezTo>
                    <a:pt x="1477" y="2571"/>
                    <a:pt x="1512" y="2547"/>
                    <a:pt x="1524" y="2512"/>
                  </a:cubicBezTo>
                  <a:lnTo>
                    <a:pt x="1711" y="2028"/>
                  </a:lnTo>
                  <a:cubicBezTo>
                    <a:pt x="1763" y="1882"/>
                    <a:pt x="1839" y="1736"/>
                    <a:pt x="1938" y="1549"/>
                  </a:cubicBezTo>
                  <a:cubicBezTo>
                    <a:pt x="2032" y="1392"/>
                    <a:pt x="2078" y="1205"/>
                    <a:pt x="2078" y="1012"/>
                  </a:cubicBezTo>
                  <a:cubicBezTo>
                    <a:pt x="2067" y="481"/>
                    <a:pt x="1635" y="38"/>
                    <a:pt x="1104" y="3"/>
                  </a:cubicBezTo>
                  <a:cubicBezTo>
                    <a:pt x="1082" y="1"/>
                    <a:pt x="1060" y="1"/>
                    <a:pt x="1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1202153" y="2510882"/>
              <a:ext cx="108122" cy="8813"/>
            </a:xfrm>
            <a:custGeom>
              <a:avLst/>
              <a:gdLst/>
              <a:ahLst/>
              <a:cxnLst/>
              <a:rect l="l" t="t" r="r" b="b"/>
              <a:pathLst>
                <a:path w="871" h="71" extrusionOk="0">
                  <a:moveTo>
                    <a:pt x="36" y="0"/>
                  </a:moveTo>
                  <a:cubicBezTo>
                    <a:pt x="18" y="0"/>
                    <a:pt x="1" y="12"/>
                    <a:pt x="1" y="35"/>
                  </a:cubicBezTo>
                  <a:cubicBezTo>
                    <a:pt x="1" y="53"/>
                    <a:pt x="18" y="70"/>
                    <a:pt x="36" y="70"/>
                  </a:cubicBezTo>
                  <a:lnTo>
                    <a:pt x="835" y="70"/>
                  </a:lnTo>
                  <a:cubicBezTo>
                    <a:pt x="859" y="70"/>
                    <a:pt x="870" y="53"/>
                    <a:pt x="870" y="35"/>
                  </a:cubicBezTo>
                  <a:cubicBezTo>
                    <a:pt x="870" y="12"/>
                    <a:pt x="859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1212332" y="2533350"/>
              <a:ext cx="88508" cy="8813"/>
            </a:xfrm>
            <a:custGeom>
              <a:avLst/>
              <a:gdLst/>
              <a:ahLst/>
              <a:cxnLst/>
              <a:rect l="l" t="t" r="r" b="b"/>
              <a:pathLst>
                <a:path w="713" h="71" extrusionOk="0">
                  <a:moveTo>
                    <a:pt x="36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53"/>
                    <a:pt x="18" y="70"/>
                    <a:pt x="36" y="70"/>
                  </a:cubicBezTo>
                  <a:lnTo>
                    <a:pt x="678" y="70"/>
                  </a:lnTo>
                  <a:cubicBezTo>
                    <a:pt x="695" y="70"/>
                    <a:pt x="713" y="53"/>
                    <a:pt x="713" y="35"/>
                  </a:cubicBezTo>
                  <a:cubicBezTo>
                    <a:pt x="713" y="18"/>
                    <a:pt x="695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1218166" y="2555818"/>
              <a:ext cx="76219" cy="9558"/>
            </a:xfrm>
            <a:custGeom>
              <a:avLst/>
              <a:gdLst/>
              <a:ahLst/>
              <a:cxnLst/>
              <a:rect l="l" t="t" r="r" b="b"/>
              <a:pathLst>
                <a:path w="614" h="77" extrusionOk="0">
                  <a:moveTo>
                    <a:pt x="35" y="0"/>
                  </a:moveTo>
                  <a:cubicBezTo>
                    <a:pt x="18" y="0"/>
                    <a:pt x="0" y="18"/>
                    <a:pt x="0" y="35"/>
                  </a:cubicBezTo>
                  <a:cubicBezTo>
                    <a:pt x="0" y="59"/>
                    <a:pt x="18" y="76"/>
                    <a:pt x="35" y="76"/>
                  </a:cubicBezTo>
                  <a:lnTo>
                    <a:pt x="578" y="76"/>
                  </a:lnTo>
                  <a:cubicBezTo>
                    <a:pt x="601" y="76"/>
                    <a:pt x="613" y="59"/>
                    <a:pt x="613" y="35"/>
                  </a:cubicBezTo>
                  <a:cubicBezTo>
                    <a:pt x="613" y="18"/>
                    <a:pt x="601" y="0"/>
                    <a:pt x="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1239145" y="2578906"/>
              <a:ext cx="34882" cy="8813"/>
            </a:xfrm>
            <a:custGeom>
              <a:avLst/>
              <a:gdLst/>
              <a:ahLst/>
              <a:cxnLst/>
              <a:rect l="l" t="t" r="r" b="b"/>
              <a:pathLst>
                <a:path w="281" h="71" extrusionOk="0">
                  <a:moveTo>
                    <a:pt x="36" y="1"/>
                  </a:moveTo>
                  <a:cubicBezTo>
                    <a:pt x="18" y="1"/>
                    <a:pt x="1" y="13"/>
                    <a:pt x="1" y="36"/>
                  </a:cubicBezTo>
                  <a:cubicBezTo>
                    <a:pt x="1" y="53"/>
                    <a:pt x="18" y="71"/>
                    <a:pt x="36" y="71"/>
                  </a:cubicBezTo>
                  <a:lnTo>
                    <a:pt x="240" y="71"/>
                  </a:lnTo>
                  <a:cubicBezTo>
                    <a:pt x="263" y="71"/>
                    <a:pt x="281" y="53"/>
                    <a:pt x="281" y="36"/>
                  </a:cubicBezTo>
                  <a:cubicBezTo>
                    <a:pt x="281" y="13"/>
                    <a:pt x="263" y="1"/>
                    <a:pt x="2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1194954" y="2340571"/>
              <a:ext cx="123266" cy="155910"/>
            </a:xfrm>
            <a:custGeom>
              <a:avLst/>
              <a:gdLst/>
              <a:ahLst/>
              <a:cxnLst/>
              <a:rect l="l" t="t" r="r" b="b"/>
              <a:pathLst>
                <a:path w="993" h="1256" extrusionOk="0">
                  <a:moveTo>
                    <a:pt x="141" y="71"/>
                  </a:moveTo>
                  <a:cubicBezTo>
                    <a:pt x="181" y="71"/>
                    <a:pt x="211" y="100"/>
                    <a:pt x="211" y="141"/>
                  </a:cubicBezTo>
                  <a:lnTo>
                    <a:pt x="211" y="211"/>
                  </a:lnTo>
                  <a:lnTo>
                    <a:pt x="141" y="211"/>
                  </a:lnTo>
                  <a:cubicBezTo>
                    <a:pt x="100" y="211"/>
                    <a:pt x="71" y="182"/>
                    <a:pt x="71" y="141"/>
                  </a:cubicBezTo>
                  <a:cubicBezTo>
                    <a:pt x="71" y="100"/>
                    <a:pt x="100" y="71"/>
                    <a:pt x="141" y="71"/>
                  </a:cubicBezTo>
                  <a:close/>
                  <a:moveTo>
                    <a:pt x="497" y="71"/>
                  </a:moveTo>
                  <a:cubicBezTo>
                    <a:pt x="532" y="71"/>
                    <a:pt x="567" y="100"/>
                    <a:pt x="567" y="141"/>
                  </a:cubicBezTo>
                  <a:cubicBezTo>
                    <a:pt x="567" y="182"/>
                    <a:pt x="532" y="211"/>
                    <a:pt x="497" y="211"/>
                  </a:cubicBezTo>
                  <a:cubicBezTo>
                    <a:pt x="456" y="211"/>
                    <a:pt x="427" y="182"/>
                    <a:pt x="427" y="141"/>
                  </a:cubicBezTo>
                  <a:cubicBezTo>
                    <a:pt x="427" y="100"/>
                    <a:pt x="456" y="71"/>
                    <a:pt x="497" y="71"/>
                  </a:cubicBezTo>
                  <a:close/>
                  <a:moveTo>
                    <a:pt x="847" y="71"/>
                  </a:moveTo>
                  <a:cubicBezTo>
                    <a:pt x="888" y="71"/>
                    <a:pt x="917" y="100"/>
                    <a:pt x="917" y="141"/>
                  </a:cubicBezTo>
                  <a:cubicBezTo>
                    <a:pt x="923" y="182"/>
                    <a:pt x="888" y="211"/>
                    <a:pt x="847" y="211"/>
                  </a:cubicBezTo>
                  <a:lnTo>
                    <a:pt x="777" y="211"/>
                  </a:lnTo>
                  <a:lnTo>
                    <a:pt x="777" y="141"/>
                  </a:lnTo>
                  <a:cubicBezTo>
                    <a:pt x="777" y="100"/>
                    <a:pt x="812" y="71"/>
                    <a:pt x="847" y="71"/>
                  </a:cubicBezTo>
                  <a:close/>
                  <a:moveTo>
                    <a:pt x="141" y="1"/>
                  </a:moveTo>
                  <a:cubicBezTo>
                    <a:pt x="65" y="1"/>
                    <a:pt x="1" y="65"/>
                    <a:pt x="1" y="141"/>
                  </a:cubicBezTo>
                  <a:cubicBezTo>
                    <a:pt x="1" y="217"/>
                    <a:pt x="65" y="281"/>
                    <a:pt x="141" y="281"/>
                  </a:cubicBezTo>
                  <a:lnTo>
                    <a:pt x="211" y="281"/>
                  </a:lnTo>
                  <a:lnTo>
                    <a:pt x="211" y="1221"/>
                  </a:lnTo>
                  <a:cubicBezTo>
                    <a:pt x="211" y="1244"/>
                    <a:pt x="228" y="1256"/>
                    <a:pt x="246" y="1256"/>
                  </a:cubicBezTo>
                  <a:cubicBezTo>
                    <a:pt x="269" y="1256"/>
                    <a:pt x="281" y="1244"/>
                    <a:pt x="281" y="1221"/>
                  </a:cubicBezTo>
                  <a:lnTo>
                    <a:pt x="281" y="281"/>
                  </a:lnTo>
                  <a:lnTo>
                    <a:pt x="707" y="281"/>
                  </a:lnTo>
                  <a:lnTo>
                    <a:pt x="707" y="1221"/>
                  </a:lnTo>
                  <a:cubicBezTo>
                    <a:pt x="707" y="1244"/>
                    <a:pt x="724" y="1256"/>
                    <a:pt x="742" y="1256"/>
                  </a:cubicBezTo>
                  <a:cubicBezTo>
                    <a:pt x="765" y="1256"/>
                    <a:pt x="777" y="1244"/>
                    <a:pt x="777" y="1221"/>
                  </a:cubicBezTo>
                  <a:lnTo>
                    <a:pt x="777" y="281"/>
                  </a:lnTo>
                  <a:lnTo>
                    <a:pt x="853" y="281"/>
                  </a:lnTo>
                  <a:cubicBezTo>
                    <a:pt x="928" y="281"/>
                    <a:pt x="993" y="217"/>
                    <a:pt x="993" y="141"/>
                  </a:cubicBezTo>
                  <a:cubicBezTo>
                    <a:pt x="993" y="65"/>
                    <a:pt x="928" y="1"/>
                    <a:pt x="847" y="1"/>
                  </a:cubicBezTo>
                  <a:cubicBezTo>
                    <a:pt x="818" y="1"/>
                    <a:pt x="788" y="12"/>
                    <a:pt x="765" y="24"/>
                  </a:cubicBezTo>
                  <a:cubicBezTo>
                    <a:pt x="736" y="53"/>
                    <a:pt x="713" y="88"/>
                    <a:pt x="707" y="129"/>
                  </a:cubicBezTo>
                  <a:cubicBezTo>
                    <a:pt x="707" y="129"/>
                    <a:pt x="707" y="135"/>
                    <a:pt x="707" y="141"/>
                  </a:cubicBezTo>
                  <a:lnTo>
                    <a:pt x="707" y="211"/>
                  </a:lnTo>
                  <a:lnTo>
                    <a:pt x="619" y="211"/>
                  </a:lnTo>
                  <a:cubicBezTo>
                    <a:pt x="631" y="188"/>
                    <a:pt x="637" y="164"/>
                    <a:pt x="637" y="141"/>
                  </a:cubicBezTo>
                  <a:cubicBezTo>
                    <a:pt x="637" y="59"/>
                    <a:pt x="572" y="1"/>
                    <a:pt x="497" y="1"/>
                  </a:cubicBezTo>
                  <a:cubicBezTo>
                    <a:pt x="415" y="1"/>
                    <a:pt x="357" y="59"/>
                    <a:pt x="357" y="141"/>
                  </a:cubicBezTo>
                  <a:cubicBezTo>
                    <a:pt x="357" y="164"/>
                    <a:pt x="362" y="188"/>
                    <a:pt x="374" y="211"/>
                  </a:cubicBezTo>
                  <a:lnTo>
                    <a:pt x="281" y="211"/>
                  </a:lnTo>
                  <a:lnTo>
                    <a:pt x="281" y="141"/>
                  </a:lnTo>
                  <a:cubicBezTo>
                    <a:pt x="281" y="135"/>
                    <a:pt x="281" y="135"/>
                    <a:pt x="281" y="129"/>
                  </a:cubicBezTo>
                  <a:cubicBezTo>
                    <a:pt x="281" y="88"/>
                    <a:pt x="257" y="53"/>
                    <a:pt x="222" y="24"/>
                  </a:cubicBezTo>
                  <a:cubicBezTo>
                    <a:pt x="199" y="7"/>
                    <a:pt x="170" y="1"/>
                    <a:pt x="1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1282592" y="2356584"/>
              <a:ext cx="124" cy="149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cubicBezTo>
                    <a:pt x="1" y="6"/>
                    <a:pt x="1" y="6"/>
                    <a:pt x="1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1229711" y="2356584"/>
              <a:ext cx="124" cy="149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lnTo>
                    <a:pt x="1" y="12"/>
                  </a:lnTo>
                  <a:cubicBezTo>
                    <a:pt x="1" y="6"/>
                    <a:pt x="1" y="6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1205;p37"/>
          <p:cNvGrpSpPr/>
          <p:nvPr/>
        </p:nvGrpSpPr>
        <p:grpSpPr>
          <a:xfrm>
            <a:off x="5783413" y="2054867"/>
            <a:ext cx="355945" cy="348378"/>
            <a:chOff x="5358637" y="2194963"/>
            <a:chExt cx="373892" cy="365943"/>
          </a:xfrm>
        </p:grpSpPr>
        <p:sp>
          <p:nvSpPr>
            <p:cNvPr id="1206" name="Google Shape;1206;p37"/>
            <p:cNvSpPr/>
            <p:nvPr/>
          </p:nvSpPr>
          <p:spPr>
            <a:xfrm>
              <a:off x="5449130" y="2381659"/>
              <a:ext cx="92108" cy="84658"/>
            </a:xfrm>
            <a:custGeom>
              <a:avLst/>
              <a:gdLst/>
              <a:ahLst/>
              <a:cxnLst/>
              <a:rect l="l" t="t" r="r" b="b"/>
              <a:pathLst>
                <a:path w="742" h="682" extrusionOk="0">
                  <a:moveTo>
                    <a:pt x="372" y="60"/>
                  </a:moveTo>
                  <a:cubicBezTo>
                    <a:pt x="501" y="60"/>
                    <a:pt x="617" y="151"/>
                    <a:pt x="643" y="283"/>
                  </a:cubicBezTo>
                  <a:cubicBezTo>
                    <a:pt x="678" y="434"/>
                    <a:pt x="584" y="580"/>
                    <a:pt x="432" y="615"/>
                  </a:cubicBezTo>
                  <a:cubicBezTo>
                    <a:pt x="411" y="620"/>
                    <a:pt x="389" y="623"/>
                    <a:pt x="368" y="623"/>
                  </a:cubicBezTo>
                  <a:cubicBezTo>
                    <a:pt x="240" y="623"/>
                    <a:pt x="124" y="535"/>
                    <a:pt x="94" y="405"/>
                  </a:cubicBezTo>
                  <a:cubicBezTo>
                    <a:pt x="65" y="253"/>
                    <a:pt x="158" y="102"/>
                    <a:pt x="310" y="67"/>
                  </a:cubicBezTo>
                  <a:cubicBezTo>
                    <a:pt x="331" y="62"/>
                    <a:pt x="351" y="60"/>
                    <a:pt x="372" y="60"/>
                  </a:cubicBezTo>
                  <a:close/>
                  <a:moveTo>
                    <a:pt x="371" y="0"/>
                  </a:moveTo>
                  <a:cubicBezTo>
                    <a:pt x="347" y="0"/>
                    <a:pt x="323" y="3"/>
                    <a:pt x="298" y="8"/>
                  </a:cubicBezTo>
                  <a:cubicBezTo>
                    <a:pt x="111" y="49"/>
                    <a:pt x="1" y="236"/>
                    <a:pt x="41" y="417"/>
                  </a:cubicBezTo>
                  <a:cubicBezTo>
                    <a:pt x="77" y="573"/>
                    <a:pt x="217" y="682"/>
                    <a:pt x="371" y="682"/>
                  </a:cubicBezTo>
                  <a:cubicBezTo>
                    <a:pt x="395" y="682"/>
                    <a:pt x="420" y="679"/>
                    <a:pt x="444" y="674"/>
                  </a:cubicBezTo>
                  <a:cubicBezTo>
                    <a:pt x="625" y="633"/>
                    <a:pt x="742" y="452"/>
                    <a:pt x="701" y="265"/>
                  </a:cubicBezTo>
                  <a:cubicBezTo>
                    <a:pt x="666" y="109"/>
                    <a:pt x="525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5471598" y="2402513"/>
              <a:ext cx="47171" cy="42950"/>
            </a:xfrm>
            <a:custGeom>
              <a:avLst/>
              <a:gdLst/>
              <a:ahLst/>
              <a:cxnLst/>
              <a:rect l="l" t="t" r="r" b="b"/>
              <a:pathLst>
                <a:path w="380" h="346" extrusionOk="0">
                  <a:moveTo>
                    <a:pt x="188" y="60"/>
                  </a:moveTo>
                  <a:cubicBezTo>
                    <a:pt x="242" y="60"/>
                    <a:pt x="289" y="94"/>
                    <a:pt x="304" y="150"/>
                  </a:cubicBezTo>
                  <a:cubicBezTo>
                    <a:pt x="316" y="208"/>
                    <a:pt x="275" y="272"/>
                    <a:pt x="216" y="284"/>
                  </a:cubicBezTo>
                  <a:cubicBezTo>
                    <a:pt x="206" y="287"/>
                    <a:pt x="196" y="288"/>
                    <a:pt x="187" y="288"/>
                  </a:cubicBezTo>
                  <a:cubicBezTo>
                    <a:pt x="135" y="288"/>
                    <a:pt x="91" y="250"/>
                    <a:pt x="76" y="196"/>
                  </a:cubicBezTo>
                  <a:cubicBezTo>
                    <a:pt x="65" y="138"/>
                    <a:pt x="106" y="74"/>
                    <a:pt x="164" y="62"/>
                  </a:cubicBezTo>
                  <a:cubicBezTo>
                    <a:pt x="172" y="61"/>
                    <a:pt x="180" y="60"/>
                    <a:pt x="188" y="60"/>
                  </a:cubicBezTo>
                  <a:close/>
                  <a:moveTo>
                    <a:pt x="186" y="1"/>
                  </a:moveTo>
                  <a:cubicBezTo>
                    <a:pt x="175" y="1"/>
                    <a:pt x="163" y="2"/>
                    <a:pt x="152" y="4"/>
                  </a:cubicBezTo>
                  <a:cubicBezTo>
                    <a:pt x="59" y="27"/>
                    <a:pt x="1" y="120"/>
                    <a:pt x="24" y="214"/>
                  </a:cubicBezTo>
                  <a:cubicBezTo>
                    <a:pt x="39" y="291"/>
                    <a:pt x="113" y="345"/>
                    <a:pt x="195" y="345"/>
                  </a:cubicBezTo>
                  <a:cubicBezTo>
                    <a:pt x="206" y="345"/>
                    <a:pt x="217" y="344"/>
                    <a:pt x="228" y="342"/>
                  </a:cubicBezTo>
                  <a:cubicBezTo>
                    <a:pt x="322" y="319"/>
                    <a:pt x="380" y="231"/>
                    <a:pt x="357" y="138"/>
                  </a:cubicBezTo>
                  <a:cubicBezTo>
                    <a:pt x="341" y="56"/>
                    <a:pt x="267" y="1"/>
                    <a:pt x="1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5358637" y="2287690"/>
              <a:ext cx="273221" cy="273216"/>
            </a:xfrm>
            <a:custGeom>
              <a:avLst/>
              <a:gdLst/>
              <a:ahLst/>
              <a:cxnLst/>
              <a:rect l="l" t="t" r="r" b="b"/>
              <a:pathLst>
                <a:path w="2201" h="2201" extrusionOk="0">
                  <a:moveTo>
                    <a:pt x="864" y="77"/>
                  </a:moveTo>
                  <a:lnTo>
                    <a:pt x="940" y="263"/>
                  </a:lnTo>
                  <a:cubicBezTo>
                    <a:pt x="957" y="257"/>
                    <a:pt x="981" y="257"/>
                    <a:pt x="998" y="252"/>
                  </a:cubicBezTo>
                  <a:cubicBezTo>
                    <a:pt x="1030" y="249"/>
                    <a:pt x="1062" y="248"/>
                    <a:pt x="1095" y="248"/>
                  </a:cubicBezTo>
                  <a:cubicBezTo>
                    <a:pt x="1141" y="248"/>
                    <a:pt x="1187" y="251"/>
                    <a:pt x="1232" y="257"/>
                  </a:cubicBezTo>
                  <a:cubicBezTo>
                    <a:pt x="1249" y="257"/>
                    <a:pt x="1267" y="263"/>
                    <a:pt x="1290" y="269"/>
                  </a:cubicBezTo>
                  <a:lnTo>
                    <a:pt x="1313" y="217"/>
                  </a:lnTo>
                  <a:lnTo>
                    <a:pt x="1366" y="82"/>
                  </a:lnTo>
                  <a:lnTo>
                    <a:pt x="1658" y="205"/>
                  </a:lnTo>
                  <a:lnTo>
                    <a:pt x="1576" y="392"/>
                  </a:lnTo>
                  <a:cubicBezTo>
                    <a:pt x="1593" y="403"/>
                    <a:pt x="1611" y="415"/>
                    <a:pt x="1628" y="427"/>
                  </a:cubicBezTo>
                  <a:cubicBezTo>
                    <a:pt x="1687" y="473"/>
                    <a:pt x="1739" y="532"/>
                    <a:pt x="1786" y="596"/>
                  </a:cubicBezTo>
                  <a:cubicBezTo>
                    <a:pt x="1798" y="608"/>
                    <a:pt x="1809" y="625"/>
                    <a:pt x="1821" y="643"/>
                  </a:cubicBezTo>
                  <a:lnTo>
                    <a:pt x="2008" y="567"/>
                  </a:lnTo>
                  <a:lnTo>
                    <a:pt x="2124" y="864"/>
                  </a:lnTo>
                  <a:lnTo>
                    <a:pt x="1938" y="940"/>
                  </a:lnTo>
                  <a:cubicBezTo>
                    <a:pt x="1944" y="958"/>
                    <a:pt x="1944" y="975"/>
                    <a:pt x="1944" y="999"/>
                  </a:cubicBezTo>
                  <a:cubicBezTo>
                    <a:pt x="1955" y="1075"/>
                    <a:pt x="1955" y="1150"/>
                    <a:pt x="1944" y="1226"/>
                  </a:cubicBezTo>
                  <a:cubicBezTo>
                    <a:pt x="1938" y="1250"/>
                    <a:pt x="1938" y="1267"/>
                    <a:pt x="1932" y="1285"/>
                  </a:cubicBezTo>
                  <a:lnTo>
                    <a:pt x="1984" y="1308"/>
                  </a:lnTo>
                  <a:lnTo>
                    <a:pt x="2119" y="1366"/>
                  </a:lnTo>
                  <a:lnTo>
                    <a:pt x="1990" y="1658"/>
                  </a:lnTo>
                  <a:lnTo>
                    <a:pt x="1862" y="1600"/>
                  </a:lnTo>
                  <a:lnTo>
                    <a:pt x="1803" y="1577"/>
                  </a:lnTo>
                  <a:cubicBezTo>
                    <a:pt x="1798" y="1594"/>
                    <a:pt x="1780" y="1612"/>
                    <a:pt x="1768" y="1623"/>
                  </a:cubicBezTo>
                  <a:cubicBezTo>
                    <a:pt x="1722" y="1687"/>
                    <a:pt x="1669" y="1740"/>
                    <a:pt x="1605" y="1787"/>
                  </a:cubicBezTo>
                  <a:cubicBezTo>
                    <a:pt x="1588" y="1798"/>
                    <a:pt x="1570" y="1810"/>
                    <a:pt x="1558" y="1822"/>
                  </a:cubicBezTo>
                  <a:lnTo>
                    <a:pt x="1628" y="2008"/>
                  </a:lnTo>
                  <a:lnTo>
                    <a:pt x="1337" y="2125"/>
                  </a:lnTo>
                  <a:lnTo>
                    <a:pt x="1261" y="1938"/>
                  </a:lnTo>
                  <a:cubicBezTo>
                    <a:pt x="1243" y="1938"/>
                    <a:pt x="1220" y="1944"/>
                    <a:pt x="1202" y="1944"/>
                  </a:cubicBezTo>
                  <a:cubicBezTo>
                    <a:pt x="1170" y="1949"/>
                    <a:pt x="1137" y="1951"/>
                    <a:pt x="1104" y="1951"/>
                  </a:cubicBezTo>
                  <a:cubicBezTo>
                    <a:pt x="1058" y="1951"/>
                    <a:pt x="1013" y="1948"/>
                    <a:pt x="969" y="1944"/>
                  </a:cubicBezTo>
                  <a:cubicBezTo>
                    <a:pt x="951" y="1938"/>
                    <a:pt x="934" y="1933"/>
                    <a:pt x="911" y="1933"/>
                  </a:cubicBezTo>
                  <a:lnTo>
                    <a:pt x="887" y="1985"/>
                  </a:lnTo>
                  <a:lnTo>
                    <a:pt x="835" y="2119"/>
                  </a:lnTo>
                  <a:lnTo>
                    <a:pt x="543" y="1991"/>
                  </a:lnTo>
                  <a:lnTo>
                    <a:pt x="601" y="1857"/>
                  </a:lnTo>
                  <a:lnTo>
                    <a:pt x="625" y="1804"/>
                  </a:lnTo>
                  <a:cubicBezTo>
                    <a:pt x="607" y="1792"/>
                    <a:pt x="590" y="1781"/>
                    <a:pt x="572" y="1769"/>
                  </a:cubicBezTo>
                  <a:cubicBezTo>
                    <a:pt x="514" y="1722"/>
                    <a:pt x="461" y="1670"/>
                    <a:pt x="414" y="1606"/>
                  </a:cubicBezTo>
                  <a:cubicBezTo>
                    <a:pt x="403" y="1588"/>
                    <a:pt x="391" y="1571"/>
                    <a:pt x="379" y="1553"/>
                  </a:cubicBezTo>
                  <a:lnTo>
                    <a:pt x="193" y="1629"/>
                  </a:lnTo>
                  <a:lnTo>
                    <a:pt x="76" y="1337"/>
                  </a:lnTo>
                  <a:lnTo>
                    <a:pt x="263" y="1261"/>
                  </a:lnTo>
                  <a:cubicBezTo>
                    <a:pt x="257" y="1244"/>
                    <a:pt x="257" y="1220"/>
                    <a:pt x="251" y="1203"/>
                  </a:cubicBezTo>
                  <a:cubicBezTo>
                    <a:pt x="245" y="1121"/>
                    <a:pt x="245" y="1045"/>
                    <a:pt x="257" y="970"/>
                  </a:cubicBezTo>
                  <a:cubicBezTo>
                    <a:pt x="263" y="952"/>
                    <a:pt x="263" y="935"/>
                    <a:pt x="269" y="911"/>
                  </a:cubicBezTo>
                  <a:lnTo>
                    <a:pt x="82" y="829"/>
                  </a:lnTo>
                  <a:lnTo>
                    <a:pt x="210" y="543"/>
                  </a:lnTo>
                  <a:lnTo>
                    <a:pt x="339" y="596"/>
                  </a:lnTo>
                  <a:lnTo>
                    <a:pt x="397" y="619"/>
                  </a:lnTo>
                  <a:cubicBezTo>
                    <a:pt x="409" y="608"/>
                    <a:pt x="420" y="590"/>
                    <a:pt x="432" y="573"/>
                  </a:cubicBezTo>
                  <a:cubicBezTo>
                    <a:pt x="479" y="514"/>
                    <a:pt x="531" y="462"/>
                    <a:pt x="595" y="415"/>
                  </a:cubicBezTo>
                  <a:cubicBezTo>
                    <a:pt x="613" y="403"/>
                    <a:pt x="630" y="392"/>
                    <a:pt x="648" y="380"/>
                  </a:cubicBezTo>
                  <a:lnTo>
                    <a:pt x="572" y="193"/>
                  </a:lnTo>
                  <a:lnTo>
                    <a:pt x="864" y="77"/>
                  </a:lnTo>
                  <a:close/>
                  <a:moveTo>
                    <a:pt x="899" y="1"/>
                  </a:moveTo>
                  <a:lnTo>
                    <a:pt x="496" y="158"/>
                  </a:lnTo>
                  <a:lnTo>
                    <a:pt x="572" y="357"/>
                  </a:lnTo>
                  <a:cubicBezTo>
                    <a:pt x="496" y="409"/>
                    <a:pt x="432" y="473"/>
                    <a:pt x="374" y="549"/>
                  </a:cubicBezTo>
                  <a:lnTo>
                    <a:pt x="175" y="462"/>
                  </a:lnTo>
                  <a:lnTo>
                    <a:pt x="6" y="864"/>
                  </a:lnTo>
                  <a:lnTo>
                    <a:pt x="204" y="946"/>
                  </a:lnTo>
                  <a:cubicBezTo>
                    <a:pt x="187" y="1034"/>
                    <a:pt x="187" y="1127"/>
                    <a:pt x="198" y="1226"/>
                  </a:cubicBezTo>
                  <a:lnTo>
                    <a:pt x="0" y="1302"/>
                  </a:lnTo>
                  <a:lnTo>
                    <a:pt x="158" y="1705"/>
                  </a:lnTo>
                  <a:lnTo>
                    <a:pt x="356" y="1623"/>
                  </a:lnTo>
                  <a:cubicBezTo>
                    <a:pt x="414" y="1705"/>
                    <a:pt x="479" y="1769"/>
                    <a:pt x="549" y="1827"/>
                  </a:cubicBezTo>
                  <a:lnTo>
                    <a:pt x="467" y="2020"/>
                  </a:lnTo>
                  <a:lnTo>
                    <a:pt x="864" y="2195"/>
                  </a:lnTo>
                  <a:lnTo>
                    <a:pt x="946" y="1997"/>
                  </a:lnTo>
                  <a:cubicBezTo>
                    <a:pt x="997" y="2006"/>
                    <a:pt x="1048" y="2011"/>
                    <a:pt x="1100" y="2011"/>
                  </a:cubicBezTo>
                  <a:cubicBezTo>
                    <a:pt x="1142" y="2011"/>
                    <a:pt x="1184" y="2008"/>
                    <a:pt x="1226" y="2003"/>
                  </a:cubicBezTo>
                  <a:lnTo>
                    <a:pt x="1302" y="2201"/>
                  </a:lnTo>
                  <a:lnTo>
                    <a:pt x="1704" y="2038"/>
                  </a:lnTo>
                  <a:lnTo>
                    <a:pt x="1628" y="1839"/>
                  </a:lnTo>
                  <a:cubicBezTo>
                    <a:pt x="1704" y="1787"/>
                    <a:pt x="1768" y="1722"/>
                    <a:pt x="1827" y="1647"/>
                  </a:cubicBezTo>
                  <a:lnTo>
                    <a:pt x="2019" y="1734"/>
                  </a:lnTo>
                  <a:lnTo>
                    <a:pt x="2195" y="1337"/>
                  </a:lnTo>
                  <a:lnTo>
                    <a:pt x="1996" y="1250"/>
                  </a:lnTo>
                  <a:cubicBezTo>
                    <a:pt x="2014" y="1162"/>
                    <a:pt x="2014" y="1069"/>
                    <a:pt x="2002" y="975"/>
                  </a:cubicBezTo>
                  <a:lnTo>
                    <a:pt x="2200" y="894"/>
                  </a:lnTo>
                  <a:lnTo>
                    <a:pt x="2043" y="491"/>
                  </a:lnTo>
                  <a:lnTo>
                    <a:pt x="1844" y="573"/>
                  </a:lnTo>
                  <a:cubicBezTo>
                    <a:pt x="1786" y="497"/>
                    <a:pt x="1722" y="427"/>
                    <a:pt x="1652" y="374"/>
                  </a:cubicBezTo>
                  <a:lnTo>
                    <a:pt x="1733" y="176"/>
                  </a:lnTo>
                  <a:lnTo>
                    <a:pt x="1337" y="7"/>
                  </a:lnTo>
                  <a:lnTo>
                    <a:pt x="1255" y="199"/>
                  </a:lnTo>
                  <a:cubicBezTo>
                    <a:pt x="1204" y="193"/>
                    <a:pt x="1152" y="188"/>
                    <a:pt x="1101" y="188"/>
                  </a:cubicBezTo>
                  <a:cubicBezTo>
                    <a:pt x="1059" y="188"/>
                    <a:pt x="1017" y="191"/>
                    <a:pt x="975" y="199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5638185" y="2263733"/>
              <a:ext cx="26192" cy="24330"/>
            </a:xfrm>
            <a:custGeom>
              <a:avLst/>
              <a:gdLst/>
              <a:ahLst/>
              <a:cxnLst/>
              <a:rect l="l" t="t" r="r" b="b"/>
              <a:pathLst>
                <a:path w="211" h="196" extrusionOk="0">
                  <a:moveTo>
                    <a:pt x="107" y="58"/>
                  </a:moveTo>
                  <a:cubicBezTo>
                    <a:pt x="124" y="58"/>
                    <a:pt x="142" y="73"/>
                    <a:pt x="147" y="89"/>
                  </a:cubicBezTo>
                  <a:cubicBezTo>
                    <a:pt x="147" y="112"/>
                    <a:pt x="135" y="135"/>
                    <a:pt x="118" y="141"/>
                  </a:cubicBezTo>
                  <a:cubicBezTo>
                    <a:pt x="94" y="141"/>
                    <a:pt x="71" y="129"/>
                    <a:pt x="65" y="106"/>
                  </a:cubicBezTo>
                  <a:cubicBezTo>
                    <a:pt x="65" y="89"/>
                    <a:pt x="77" y="65"/>
                    <a:pt x="100" y="59"/>
                  </a:cubicBezTo>
                  <a:cubicBezTo>
                    <a:pt x="102" y="59"/>
                    <a:pt x="105" y="58"/>
                    <a:pt x="107" y="58"/>
                  </a:cubicBezTo>
                  <a:close/>
                  <a:moveTo>
                    <a:pt x="96" y="0"/>
                  </a:moveTo>
                  <a:cubicBezTo>
                    <a:pt x="91" y="0"/>
                    <a:pt x="87" y="1"/>
                    <a:pt x="83" y="1"/>
                  </a:cubicBezTo>
                  <a:cubicBezTo>
                    <a:pt x="30" y="13"/>
                    <a:pt x="1" y="71"/>
                    <a:pt x="13" y="118"/>
                  </a:cubicBezTo>
                  <a:cubicBezTo>
                    <a:pt x="23" y="163"/>
                    <a:pt x="64" y="196"/>
                    <a:pt x="109" y="196"/>
                  </a:cubicBezTo>
                  <a:cubicBezTo>
                    <a:pt x="116" y="196"/>
                    <a:pt x="122" y="195"/>
                    <a:pt x="129" y="194"/>
                  </a:cubicBezTo>
                  <a:cubicBezTo>
                    <a:pt x="182" y="182"/>
                    <a:pt x="211" y="129"/>
                    <a:pt x="199" y="77"/>
                  </a:cubicBezTo>
                  <a:cubicBezTo>
                    <a:pt x="189" y="29"/>
                    <a:pt x="144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5570160" y="2194963"/>
              <a:ext cx="162369" cy="162365"/>
            </a:xfrm>
            <a:custGeom>
              <a:avLst/>
              <a:gdLst/>
              <a:ahLst/>
              <a:cxnLst/>
              <a:rect l="l" t="t" r="r" b="b"/>
              <a:pathLst>
                <a:path w="1308" h="1308" extrusionOk="0">
                  <a:moveTo>
                    <a:pt x="601" y="59"/>
                  </a:moveTo>
                  <a:lnTo>
                    <a:pt x="759" y="65"/>
                  </a:lnTo>
                  <a:lnTo>
                    <a:pt x="753" y="182"/>
                  </a:lnTo>
                  <a:cubicBezTo>
                    <a:pt x="777" y="187"/>
                    <a:pt x="794" y="187"/>
                    <a:pt x="812" y="199"/>
                  </a:cubicBezTo>
                  <a:cubicBezTo>
                    <a:pt x="847" y="205"/>
                    <a:pt x="876" y="222"/>
                    <a:pt x="905" y="240"/>
                  </a:cubicBezTo>
                  <a:cubicBezTo>
                    <a:pt x="922" y="246"/>
                    <a:pt x="934" y="257"/>
                    <a:pt x="952" y="275"/>
                  </a:cubicBezTo>
                  <a:lnTo>
                    <a:pt x="992" y="234"/>
                  </a:lnTo>
                  <a:lnTo>
                    <a:pt x="1039" y="193"/>
                  </a:lnTo>
                  <a:lnTo>
                    <a:pt x="1144" y="310"/>
                  </a:lnTo>
                  <a:lnTo>
                    <a:pt x="1103" y="351"/>
                  </a:lnTo>
                  <a:lnTo>
                    <a:pt x="1062" y="392"/>
                  </a:lnTo>
                  <a:cubicBezTo>
                    <a:pt x="1068" y="403"/>
                    <a:pt x="1080" y="421"/>
                    <a:pt x="1092" y="438"/>
                  </a:cubicBezTo>
                  <a:cubicBezTo>
                    <a:pt x="1103" y="473"/>
                    <a:pt x="1115" y="503"/>
                    <a:pt x="1121" y="532"/>
                  </a:cubicBezTo>
                  <a:cubicBezTo>
                    <a:pt x="1127" y="555"/>
                    <a:pt x="1133" y="573"/>
                    <a:pt x="1133" y="590"/>
                  </a:cubicBezTo>
                  <a:lnTo>
                    <a:pt x="1249" y="596"/>
                  </a:lnTo>
                  <a:lnTo>
                    <a:pt x="1243" y="759"/>
                  </a:lnTo>
                  <a:lnTo>
                    <a:pt x="1127" y="754"/>
                  </a:lnTo>
                  <a:cubicBezTo>
                    <a:pt x="1121" y="771"/>
                    <a:pt x="1115" y="794"/>
                    <a:pt x="1109" y="812"/>
                  </a:cubicBezTo>
                  <a:cubicBezTo>
                    <a:pt x="1098" y="841"/>
                    <a:pt x="1086" y="870"/>
                    <a:pt x="1068" y="899"/>
                  </a:cubicBezTo>
                  <a:cubicBezTo>
                    <a:pt x="1057" y="917"/>
                    <a:pt x="1045" y="934"/>
                    <a:pt x="1033" y="952"/>
                  </a:cubicBezTo>
                  <a:lnTo>
                    <a:pt x="1074" y="993"/>
                  </a:lnTo>
                  <a:lnTo>
                    <a:pt x="1109" y="1034"/>
                  </a:lnTo>
                  <a:lnTo>
                    <a:pt x="992" y="1139"/>
                  </a:lnTo>
                  <a:lnTo>
                    <a:pt x="917" y="1057"/>
                  </a:lnTo>
                  <a:cubicBezTo>
                    <a:pt x="899" y="1069"/>
                    <a:pt x="882" y="1075"/>
                    <a:pt x="864" y="1086"/>
                  </a:cubicBezTo>
                  <a:cubicBezTo>
                    <a:pt x="835" y="1098"/>
                    <a:pt x="806" y="1110"/>
                    <a:pt x="771" y="1121"/>
                  </a:cubicBezTo>
                  <a:cubicBezTo>
                    <a:pt x="753" y="1127"/>
                    <a:pt x="736" y="1127"/>
                    <a:pt x="712" y="1133"/>
                  </a:cubicBezTo>
                  <a:lnTo>
                    <a:pt x="706" y="1244"/>
                  </a:lnTo>
                  <a:lnTo>
                    <a:pt x="549" y="1238"/>
                  </a:lnTo>
                  <a:lnTo>
                    <a:pt x="555" y="1121"/>
                  </a:lnTo>
                  <a:cubicBezTo>
                    <a:pt x="537" y="1121"/>
                    <a:pt x="514" y="1115"/>
                    <a:pt x="496" y="1110"/>
                  </a:cubicBezTo>
                  <a:cubicBezTo>
                    <a:pt x="467" y="1098"/>
                    <a:pt x="438" y="1080"/>
                    <a:pt x="409" y="1063"/>
                  </a:cubicBezTo>
                  <a:cubicBezTo>
                    <a:pt x="391" y="1057"/>
                    <a:pt x="374" y="1045"/>
                    <a:pt x="356" y="1034"/>
                  </a:cubicBezTo>
                  <a:lnTo>
                    <a:pt x="315" y="1069"/>
                  </a:lnTo>
                  <a:lnTo>
                    <a:pt x="275" y="1110"/>
                  </a:lnTo>
                  <a:lnTo>
                    <a:pt x="164" y="993"/>
                  </a:lnTo>
                  <a:lnTo>
                    <a:pt x="210" y="952"/>
                  </a:lnTo>
                  <a:lnTo>
                    <a:pt x="251" y="917"/>
                  </a:lnTo>
                  <a:cubicBezTo>
                    <a:pt x="240" y="899"/>
                    <a:pt x="228" y="882"/>
                    <a:pt x="222" y="864"/>
                  </a:cubicBezTo>
                  <a:cubicBezTo>
                    <a:pt x="205" y="835"/>
                    <a:pt x="193" y="800"/>
                    <a:pt x="187" y="771"/>
                  </a:cubicBezTo>
                  <a:cubicBezTo>
                    <a:pt x="181" y="748"/>
                    <a:pt x="181" y="730"/>
                    <a:pt x="175" y="713"/>
                  </a:cubicBezTo>
                  <a:lnTo>
                    <a:pt x="59" y="707"/>
                  </a:lnTo>
                  <a:lnTo>
                    <a:pt x="70" y="549"/>
                  </a:lnTo>
                  <a:lnTo>
                    <a:pt x="181" y="549"/>
                  </a:lnTo>
                  <a:cubicBezTo>
                    <a:pt x="187" y="532"/>
                    <a:pt x="193" y="514"/>
                    <a:pt x="199" y="497"/>
                  </a:cubicBezTo>
                  <a:cubicBezTo>
                    <a:pt x="210" y="462"/>
                    <a:pt x="222" y="433"/>
                    <a:pt x="240" y="403"/>
                  </a:cubicBezTo>
                  <a:cubicBezTo>
                    <a:pt x="251" y="386"/>
                    <a:pt x="263" y="368"/>
                    <a:pt x="275" y="357"/>
                  </a:cubicBezTo>
                  <a:lnTo>
                    <a:pt x="240" y="310"/>
                  </a:lnTo>
                  <a:lnTo>
                    <a:pt x="199" y="269"/>
                  </a:lnTo>
                  <a:lnTo>
                    <a:pt x="315" y="164"/>
                  </a:lnTo>
                  <a:lnTo>
                    <a:pt x="356" y="205"/>
                  </a:lnTo>
                  <a:lnTo>
                    <a:pt x="391" y="246"/>
                  </a:lnTo>
                  <a:cubicBezTo>
                    <a:pt x="409" y="240"/>
                    <a:pt x="426" y="228"/>
                    <a:pt x="444" y="217"/>
                  </a:cubicBezTo>
                  <a:cubicBezTo>
                    <a:pt x="473" y="205"/>
                    <a:pt x="508" y="193"/>
                    <a:pt x="537" y="182"/>
                  </a:cubicBezTo>
                  <a:cubicBezTo>
                    <a:pt x="561" y="182"/>
                    <a:pt x="578" y="176"/>
                    <a:pt x="596" y="176"/>
                  </a:cubicBezTo>
                  <a:lnTo>
                    <a:pt x="601" y="59"/>
                  </a:lnTo>
                  <a:close/>
                  <a:moveTo>
                    <a:pt x="549" y="1"/>
                  </a:moveTo>
                  <a:lnTo>
                    <a:pt x="543" y="123"/>
                  </a:lnTo>
                  <a:cubicBezTo>
                    <a:pt x="491" y="135"/>
                    <a:pt x="444" y="152"/>
                    <a:pt x="403" y="176"/>
                  </a:cubicBezTo>
                  <a:lnTo>
                    <a:pt x="315" y="82"/>
                  </a:lnTo>
                  <a:lnTo>
                    <a:pt x="117" y="269"/>
                  </a:lnTo>
                  <a:lnTo>
                    <a:pt x="199" y="362"/>
                  </a:lnTo>
                  <a:cubicBezTo>
                    <a:pt x="175" y="403"/>
                    <a:pt x="152" y="444"/>
                    <a:pt x="140" y="491"/>
                  </a:cubicBezTo>
                  <a:lnTo>
                    <a:pt x="12" y="485"/>
                  </a:lnTo>
                  <a:lnTo>
                    <a:pt x="0" y="759"/>
                  </a:lnTo>
                  <a:lnTo>
                    <a:pt x="129" y="765"/>
                  </a:lnTo>
                  <a:cubicBezTo>
                    <a:pt x="140" y="818"/>
                    <a:pt x="152" y="864"/>
                    <a:pt x="175" y="905"/>
                  </a:cubicBezTo>
                  <a:lnTo>
                    <a:pt x="82" y="993"/>
                  </a:lnTo>
                  <a:lnTo>
                    <a:pt x="269" y="1191"/>
                  </a:lnTo>
                  <a:lnTo>
                    <a:pt x="362" y="1110"/>
                  </a:lnTo>
                  <a:cubicBezTo>
                    <a:pt x="403" y="1133"/>
                    <a:pt x="444" y="1156"/>
                    <a:pt x="491" y="1168"/>
                  </a:cubicBezTo>
                  <a:lnTo>
                    <a:pt x="485" y="1296"/>
                  </a:lnTo>
                  <a:lnTo>
                    <a:pt x="759" y="1308"/>
                  </a:lnTo>
                  <a:lnTo>
                    <a:pt x="771" y="1180"/>
                  </a:lnTo>
                  <a:cubicBezTo>
                    <a:pt x="817" y="1168"/>
                    <a:pt x="864" y="1156"/>
                    <a:pt x="905" y="1133"/>
                  </a:cubicBezTo>
                  <a:lnTo>
                    <a:pt x="987" y="1226"/>
                  </a:lnTo>
                  <a:lnTo>
                    <a:pt x="1191" y="1040"/>
                  </a:lnTo>
                  <a:lnTo>
                    <a:pt x="1109" y="946"/>
                  </a:lnTo>
                  <a:cubicBezTo>
                    <a:pt x="1133" y="905"/>
                    <a:pt x="1156" y="864"/>
                    <a:pt x="1168" y="818"/>
                  </a:cubicBezTo>
                  <a:lnTo>
                    <a:pt x="1296" y="818"/>
                  </a:lnTo>
                  <a:lnTo>
                    <a:pt x="1308" y="543"/>
                  </a:lnTo>
                  <a:lnTo>
                    <a:pt x="1179" y="538"/>
                  </a:lnTo>
                  <a:cubicBezTo>
                    <a:pt x="1173" y="491"/>
                    <a:pt x="1156" y="444"/>
                    <a:pt x="1133" y="403"/>
                  </a:cubicBezTo>
                  <a:lnTo>
                    <a:pt x="1226" y="316"/>
                  </a:lnTo>
                  <a:lnTo>
                    <a:pt x="1039" y="112"/>
                  </a:lnTo>
                  <a:lnTo>
                    <a:pt x="946" y="199"/>
                  </a:lnTo>
                  <a:cubicBezTo>
                    <a:pt x="905" y="176"/>
                    <a:pt x="864" y="152"/>
                    <a:pt x="817" y="141"/>
                  </a:cubicBezTo>
                  <a:lnTo>
                    <a:pt x="823" y="12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5394759" y="2332626"/>
              <a:ext cx="200850" cy="182971"/>
            </a:xfrm>
            <a:custGeom>
              <a:avLst/>
              <a:gdLst/>
              <a:ahLst/>
              <a:cxnLst/>
              <a:rect l="l" t="t" r="r" b="b"/>
              <a:pathLst>
                <a:path w="1618" h="1474" extrusionOk="0">
                  <a:moveTo>
                    <a:pt x="816" y="58"/>
                  </a:moveTo>
                  <a:cubicBezTo>
                    <a:pt x="1125" y="58"/>
                    <a:pt x="1402" y="275"/>
                    <a:pt x="1472" y="590"/>
                  </a:cubicBezTo>
                  <a:cubicBezTo>
                    <a:pt x="1553" y="952"/>
                    <a:pt x="1326" y="1320"/>
                    <a:pt x="958" y="1401"/>
                  </a:cubicBezTo>
                  <a:cubicBezTo>
                    <a:pt x="908" y="1412"/>
                    <a:pt x="859" y="1418"/>
                    <a:pt x="810" y="1418"/>
                  </a:cubicBezTo>
                  <a:cubicBezTo>
                    <a:pt x="498" y="1418"/>
                    <a:pt x="217" y="1201"/>
                    <a:pt x="147" y="888"/>
                  </a:cubicBezTo>
                  <a:cubicBezTo>
                    <a:pt x="65" y="520"/>
                    <a:pt x="293" y="158"/>
                    <a:pt x="660" y="76"/>
                  </a:cubicBezTo>
                  <a:cubicBezTo>
                    <a:pt x="713" y="64"/>
                    <a:pt x="765" y="58"/>
                    <a:pt x="816" y="58"/>
                  </a:cubicBezTo>
                  <a:close/>
                  <a:moveTo>
                    <a:pt x="810" y="0"/>
                  </a:moveTo>
                  <a:cubicBezTo>
                    <a:pt x="757" y="0"/>
                    <a:pt x="703" y="6"/>
                    <a:pt x="649" y="18"/>
                  </a:cubicBezTo>
                  <a:cubicBezTo>
                    <a:pt x="252" y="106"/>
                    <a:pt x="1" y="502"/>
                    <a:pt x="88" y="899"/>
                  </a:cubicBezTo>
                  <a:cubicBezTo>
                    <a:pt x="164" y="1240"/>
                    <a:pt x="467" y="1473"/>
                    <a:pt x="802" y="1473"/>
                  </a:cubicBezTo>
                  <a:cubicBezTo>
                    <a:pt x="858" y="1473"/>
                    <a:pt x="914" y="1467"/>
                    <a:pt x="970" y="1454"/>
                  </a:cubicBezTo>
                  <a:cubicBezTo>
                    <a:pt x="1367" y="1366"/>
                    <a:pt x="1618" y="969"/>
                    <a:pt x="1530" y="573"/>
                  </a:cubicBezTo>
                  <a:cubicBezTo>
                    <a:pt x="1449" y="230"/>
                    <a:pt x="1147" y="0"/>
                    <a:pt x="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5603428" y="2232451"/>
              <a:ext cx="96453" cy="88258"/>
            </a:xfrm>
            <a:custGeom>
              <a:avLst/>
              <a:gdLst/>
              <a:ahLst/>
              <a:cxnLst/>
              <a:rect l="l" t="t" r="r" b="b"/>
              <a:pathLst>
                <a:path w="777" h="711" extrusionOk="0">
                  <a:moveTo>
                    <a:pt x="386" y="59"/>
                  </a:moveTo>
                  <a:cubicBezTo>
                    <a:pt x="520" y="59"/>
                    <a:pt x="642" y="152"/>
                    <a:pt x="678" y="288"/>
                  </a:cubicBezTo>
                  <a:cubicBezTo>
                    <a:pt x="713" y="452"/>
                    <a:pt x="608" y="609"/>
                    <a:pt x="450" y="644"/>
                  </a:cubicBezTo>
                  <a:cubicBezTo>
                    <a:pt x="429" y="649"/>
                    <a:pt x="407" y="651"/>
                    <a:pt x="386" y="651"/>
                  </a:cubicBezTo>
                  <a:cubicBezTo>
                    <a:pt x="252" y="651"/>
                    <a:pt x="130" y="559"/>
                    <a:pt x="100" y="422"/>
                  </a:cubicBezTo>
                  <a:cubicBezTo>
                    <a:pt x="65" y="259"/>
                    <a:pt x="164" y="101"/>
                    <a:pt x="322" y="66"/>
                  </a:cubicBezTo>
                  <a:cubicBezTo>
                    <a:pt x="343" y="62"/>
                    <a:pt x="364" y="59"/>
                    <a:pt x="386" y="59"/>
                  </a:cubicBezTo>
                  <a:close/>
                  <a:moveTo>
                    <a:pt x="385" y="0"/>
                  </a:moveTo>
                  <a:cubicBezTo>
                    <a:pt x="360" y="0"/>
                    <a:pt x="335" y="3"/>
                    <a:pt x="310" y="8"/>
                  </a:cubicBezTo>
                  <a:cubicBezTo>
                    <a:pt x="117" y="55"/>
                    <a:pt x="1" y="241"/>
                    <a:pt x="42" y="434"/>
                  </a:cubicBezTo>
                  <a:cubicBezTo>
                    <a:pt x="77" y="596"/>
                    <a:pt x="227" y="710"/>
                    <a:pt x="389" y="710"/>
                  </a:cubicBezTo>
                  <a:cubicBezTo>
                    <a:pt x="413" y="710"/>
                    <a:pt x="438" y="708"/>
                    <a:pt x="462" y="702"/>
                  </a:cubicBezTo>
                  <a:cubicBezTo>
                    <a:pt x="654" y="656"/>
                    <a:pt x="777" y="469"/>
                    <a:pt x="730" y="276"/>
                  </a:cubicBezTo>
                  <a:cubicBezTo>
                    <a:pt x="695" y="114"/>
                    <a:pt x="549" y="0"/>
                    <a:pt x="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37"/>
          <p:cNvGrpSpPr/>
          <p:nvPr/>
        </p:nvGrpSpPr>
        <p:grpSpPr>
          <a:xfrm>
            <a:off x="7165588" y="2042814"/>
            <a:ext cx="371779" cy="372485"/>
            <a:chOff x="6810501" y="2169640"/>
            <a:chExt cx="390525" cy="391266"/>
          </a:xfrm>
        </p:grpSpPr>
        <p:sp>
          <p:nvSpPr>
            <p:cNvPr id="1214" name="Google Shape;1214;p37"/>
            <p:cNvSpPr/>
            <p:nvPr/>
          </p:nvSpPr>
          <p:spPr>
            <a:xfrm>
              <a:off x="7139330" y="2169640"/>
              <a:ext cx="61695" cy="62439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1" y="0"/>
                  </a:moveTo>
                  <a:lnTo>
                    <a:pt x="1" y="502"/>
                  </a:lnTo>
                  <a:lnTo>
                    <a:pt x="497" y="502"/>
                  </a:lnTo>
                  <a:lnTo>
                    <a:pt x="497" y="426"/>
                  </a:lnTo>
                  <a:lnTo>
                    <a:pt x="77" y="42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5" name="Google Shape;1215;p37"/>
            <p:cNvGrpSpPr/>
            <p:nvPr/>
          </p:nvGrpSpPr>
          <p:grpSpPr>
            <a:xfrm>
              <a:off x="6810501" y="2201542"/>
              <a:ext cx="358746" cy="359364"/>
              <a:chOff x="6810501" y="2201542"/>
              <a:chExt cx="358746" cy="359364"/>
            </a:xfrm>
          </p:grpSpPr>
          <p:sp>
            <p:nvSpPr>
              <p:cNvPr id="1216" name="Google Shape;1216;p37"/>
              <p:cNvSpPr/>
              <p:nvPr/>
            </p:nvSpPr>
            <p:spPr>
              <a:xfrm>
                <a:off x="6810501" y="2239154"/>
                <a:ext cx="321758" cy="321751"/>
              </a:xfrm>
              <a:custGeom>
                <a:avLst/>
                <a:gdLst/>
                <a:ahLst/>
                <a:cxnLst/>
                <a:rect l="l" t="t" r="r" b="b"/>
                <a:pathLst>
                  <a:path w="2592" h="2592" extrusionOk="0">
                    <a:moveTo>
                      <a:pt x="1296" y="1"/>
                    </a:moveTo>
                    <a:cubicBezTo>
                      <a:pt x="578" y="1"/>
                      <a:pt x="0" y="578"/>
                      <a:pt x="0" y="1296"/>
                    </a:cubicBezTo>
                    <a:cubicBezTo>
                      <a:pt x="0" y="2008"/>
                      <a:pt x="578" y="2592"/>
                      <a:pt x="1296" y="2592"/>
                    </a:cubicBezTo>
                    <a:cubicBezTo>
                      <a:pt x="2008" y="2592"/>
                      <a:pt x="2591" y="2008"/>
                      <a:pt x="2591" y="1296"/>
                    </a:cubicBezTo>
                    <a:cubicBezTo>
                      <a:pt x="2591" y="975"/>
                      <a:pt x="2475" y="678"/>
                      <a:pt x="2276" y="450"/>
                    </a:cubicBezTo>
                    <a:lnTo>
                      <a:pt x="2224" y="508"/>
                    </a:lnTo>
                    <a:cubicBezTo>
                      <a:pt x="2405" y="719"/>
                      <a:pt x="2516" y="993"/>
                      <a:pt x="2516" y="1296"/>
                    </a:cubicBezTo>
                    <a:cubicBezTo>
                      <a:pt x="2516" y="1968"/>
                      <a:pt x="1967" y="2516"/>
                      <a:pt x="1296" y="2516"/>
                    </a:cubicBezTo>
                    <a:cubicBezTo>
                      <a:pt x="619" y="2516"/>
                      <a:pt x="76" y="1968"/>
                      <a:pt x="76" y="1296"/>
                    </a:cubicBezTo>
                    <a:cubicBezTo>
                      <a:pt x="76" y="625"/>
                      <a:pt x="619" y="77"/>
                      <a:pt x="1296" y="77"/>
                    </a:cubicBezTo>
                    <a:cubicBezTo>
                      <a:pt x="1593" y="77"/>
                      <a:pt x="1868" y="187"/>
                      <a:pt x="2084" y="368"/>
                    </a:cubicBezTo>
                    <a:lnTo>
                      <a:pt x="2142" y="310"/>
                    </a:lnTo>
                    <a:cubicBezTo>
                      <a:pt x="1914" y="117"/>
                      <a:pt x="1617" y="1"/>
                      <a:pt x="12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7"/>
              <p:cNvSpPr/>
              <p:nvPr/>
            </p:nvSpPr>
            <p:spPr>
              <a:xfrm>
                <a:off x="6859658" y="2288435"/>
                <a:ext cx="222574" cy="223314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799" extrusionOk="0">
                    <a:moveTo>
                      <a:pt x="900" y="1"/>
                    </a:moveTo>
                    <a:cubicBezTo>
                      <a:pt x="404" y="1"/>
                      <a:pt x="1" y="403"/>
                      <a:pt x="1" y="899"/>
                    </a:cubicBezTo>
                    <a:cubicBezTo>
                      <a:pt x="1" y="1395"/>
                      <a:pt x="404" y="1798"/>
                      <a:pt x="900" y="1798"/>
                    </a:cubicBezTo>
                    <a:cubicBezTo>
                      <a:pt x="1390" y="1798"/>
                      <a:pt x="1793" y="1395"/>
                      <a:pt x="1793" y="899"/>
                    </a:cubicBezTo>
                    <a:cubicBezTo>
                      <a:pt x="1793" y="689"/>
                      <a:pt x="1723" y="491"/>
                      <a:pt x="1600" y="339"/>
                    </a:cubicBezTo>
                    <a:lnTo>
                      <a:pt x="1542" y="392"/>
                    </a:lnTo>
                    <a:cubicBezTo>
                      <a:pt x="1653" y="532"/>
                      <a:pt x="1717" y="707"/>
                      <a:pt x="1717" y="899"/>
                    </a:cubicBezTo>
                    <a:cubicBezTo>
                      <a:pt x="1717" y="1349"/>
                      <a:pt x="1349" y="1716"/>
                      <a:pt x="900" y="1716"/>
                    </a:cubicBezTo>
                    <a:cubicBezTo>
                      <a:pt x="445" y="1716"/>
                      <a:pt x="77" y="1349"/>
                      <a:pt x="77" y="899"/>
                    </a:cubicBezTo>
                    <a:cubicBezTo>
                      <a:pt x="77" y="450"/>
                      <a:pt x="445" y="82"/>
                      <a:pt x="900" y="82"/>
                    </a:cubicBezTo>
                    <a:cubicBezTo>
                      <a:pt x="1087" y="82"/>
                      <a:pt x="1262" y="146"/>
                      <a:pt x="1402" y="257"/>
                    </a:cubicBezTo>
                    <a:lnTo>
                      <a:pt x="1460" y="199"/>
                    </a:lnTo>
                    <a:cubicBezTo>
                      <a:pt x="1303" y="76"/>
                      <a:pt x="1110" y="1"/>
                      <a:pt x="9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7"/>
              <p:cNvSpPr/>
              <p:nvPr/>
            </p:nvSpPr>
            <p:spPr>
              <a:xfrm>
                <a:off x="6907573" y="2336226"/>
                <a:ext cx="126866" cy="127608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1028" extrusionOk="0">
                    <a:moveTo>
                      <a:pt x="514" y="1"/>
                    </a:moveTo>
                    <a:cubicBezTo>
                      <a:pt x="228" y="1"/>
                      <a:pt x="0" y="234"/>
                      <a:pt x="0" y="514"/>
                    </a:cubicBezTo>
                    <a:cubicBezTo>
                      <a:pt x="0" y="794"/>
                      <a:pt x="228" y="1028"/>
                      <a:pt x="514" y="1028"/>
                    </a:cubicBezTo>
                    <a:cubicBezTo>
                      <a:pt x="794" y="1028"/>
                      <a:pt x="1022" y="794"/>
                      <a:pt x="1022" y="514"/>
                    </a:cubicBezTo>
                    <a:cubicBezTo>
                      <a:pt x="1022" y="409"/>
                      <a:pt x="992" y="310"/>
                      <a:pt x="934" y="228"/>
                    </a:cubicBezTo>
                    <a:lnTo>
                      <a:pt x="881" y="287"/>
                    </a:lnTo>
                    <a:cubicBezTo>
                      <a:pt x="922" y="351"/>
                      <a:pt x="946" y="427"/>
                      <a:pt x="946" y="514"/>
                    </a:cubicBezTo>
                    <a:cubicBezTo>
                      <a:pt x="946" y="754"/>
                      <a:pt x="753" y="946"/>
                      <a:pt x="514" y="946"/>
                    </a:cubicBezTo>
                    <a:cubicBezTo>
                      <a:pt x="275" y="946"/>
                      <a:pt x="76" y="754"/>
                      <a:pt x="76" y="514"/>
                    </a:cubicBezTo>
                    <a:cubicBezTo>
                      <a:pt x="76" y="275"/>
                      <a:pt x="275" y="82"/>
                      <a:pt x="514" y="82"/>
                    </a:cubicBezTo>
                    <a:cubicBezTo>
                      <a:pt x="596" y="82"/>
                      <a:pt x="671" y="106"/>
                      <a:pt x="741" y="147"/>
                    </a:cubicBezTo>
                    <a:lnTo>
                      <a:pt x="800" y="88"/>
                    </a:lnTo>
                    <a:cubicBezTo>
                      <a:pt x="718" y="36"/>
                      <a:pt x="619" y="1"/>
                      <a:pt x="5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7"/>
              <p:cNvSpPr/>
              <p:nvPr/>
            </p:nvSpPr>
            <p:spPr>
              <a:xfrm>
                <a:off x="7107552" y="2201542"/>
                <a:ext cx="61695" cy="62439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03" extrusionOk="0">
                    <a:moveTo>
                      <a:pt x="0" y="0"/>
                    </a:moveTo>
                    <a:lnTo>
                      <a:pt x="0" y="502"/>
                    </a:lnTo>
                    <a:lnTo>
                      <a:pt x="496" y="502"/>
                    </a:lnTo>
                    <a:lnTo>
                      <a:pt x="496" y="426"/>
                    </a:lnTo>
                    <a:lnTo>
                      <a:pt x="76" y="426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7"/>
              <p:cNvSpPr/>
              <p:nvPr/>
            </p:nvSpPr>
            <p:spPr>
              <a:xfrm>
                <a:off x="6967654" y="2225376"/>
                <a:ext cx="177637" cy="177634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431" extrusionOk="0">
                    <a:moveTo>
                      <a:pt x="1378" y="1"/>
                    </a:moveTo>
                    <a:lnTo>
                      <a:pt x="1" y="1378"/>
                    </a:lnTo>
                    <a:lnTo>
                      <a:pt x="53" y="1431"/>
                    </a:lnTo>
                    <a:lnTo>
                      <a:pt x="1431" y="53"/>
                    </a:lnTo>
                    <a:lnTo>
                      <a:pt x="13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21" name="Google Shape;1221;p37"/>
          <p:cNvCxnSpPr/>
          <p:nvPr/>
        </p:nvCxnSpPr>
        <p:spPr>
          <a:xfrm>
            <a:off x="1076325" y="3095625"/>
            <a:ext cx="7000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2" name="Google Shape;1222;p37"/>
          <p:cNvGrpSpPr/>
          <p:nvPr/>
        </p:nvGrpSpPr>
        <p:grpSpPr>
          <a:xfrm>
            <a:off x="1672900" y="2562158"/>
            <a:ext cx="212400" cy="639667"/>
            <a:chOff x="1532200" y="2228783"/>
            <a:chExt cx="212400" cy="639667"/>
          </a:xfrm>
        </p:grpSpPr>
        <p:cxnSp>
          <p:nvCxnSpPr>
            <p:cNvPr id="1223" name="Google Shape;1223;p37"/>
            <p:cNvCxnSpPr>
              <a:endCxn id="1224" idx="0"/>
            </p:cNvCxnSpPr>
            <p:nvPr/>
          </p:nvCxnSpPr>
          <p:spPr>
            <a:xfrm>
              <a:off x="1638483" y="2228783"/>
              <a:ext cx="0" cy="48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225" name="Google Shape;1225;p37"/>
            <p:cNvGrpSpPr/>
            <p:nvPr/>
          </p:nvGrpSpPr>
          <p:grpSpPr>
            <a:xfrm>
              <a:off x="1532200" y="2656050"/>
              <a:ext cx="212400" cy="212400"/>
              <a:chOff x="1502200" y="2740350"/>
              <a:chExt cx="212400" cy="212400"/>
            </a:xfrm>
          </p:grpSpPr>
          <p:sp>
            <p:nvSpPr>
              <p:cNvPr id="1226" name="Google Shape;1226;p37"/>
              <p:cNvSpPr/>
              <p:nvPr/>
            </p:nvSpPr>
            <p:spPr>
              <a:xfrm>
                <a:off x="1502200" y="2740350"/>
                <a:ext cx="212400" cy="2124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7"/>
              <p:cNvSpPr/>
              <p:nvPr/>
            </p:nvSpPr>
            <p:spPr>
              <a:xfrm>
                <a:off x="1560033" y="2798183"/>
                <a:ext cx="96900" cy="969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7" name="Google Shape;1227;p37"/>
          <p:cNvGrpSpPr/>
          <p:nvPr/>
        </p:nvGrpSpPr>
        <p:grpSpPr>
          <a:xfrm>
            <a:off x="3083138" y="2562225"/>
            <a:ext cx="212400" cy="639600"/>
            <a:chOff x="2989363" y="2228850"/>
            <a:chExt cx="212400" cy="639600"/>
          </a:xfrm>
        </p:grpSpPr>
        <p:cxnSp>
          <p:nvCxnSpPr>
            <p:cNvPr id="1228" name="Google Shape;1228;p37"/>
            <p:cNvCxnSpPr/>
            <p:nvPr/>
          </p:nvCxnSpPr>
          <p:spPr>
            <a:xfrm>
              <a:off x="3095563" y="2228850"/>
              <a:ext cx="0" cy="48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229" name="Google Shape;1229;p37"/>
            <p:cNvGrpSpPr/>
            <p:nvPr/>
          </p:nvGrpSpPr>
          <p:grpSpPr>
            <a:xfrm>
              <a:off x="2989363" y="2656050"/>
              <a:ext cx="212400" cy="212400"/>
              <a:chOff x="1502200" y="2740350"/>
              <a:chExt cx="212400" cy="212400"/>
            </a:xfrm>
          </p:grpSpPr>
          <p:sp>
            <p:nvSpPr>
              <p:cNvPr id="1230" name="Google Shape;1230;p37"/>
              <p:cNvSpPr/>
              <p:nvPr/>
            </p:nvSpPr>
            <p:spPr>
              <a:xfrm>
                <a:off x="1502200" y="2740350"/>
                <a:ext cx="212400" cy="2124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7"/>
              <p:cNvSpPr/>
              <p:nvPr/>
            </p:nvSpPr>
            <p:spPr>
              <a:xfrm>
                <a:off x="1560033" y="2798183"/>
                <a:ext cx="96900" cy="969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2" name="Google Shape;1232;p37"/>
          <p:cNvGrpSpPr/>
          <p:nvPr/>
        </p:nvGrpSpPr>
        <p:grpSpPr>
          <a:xfrm>
            <a:off x="4470513" y="2562225"/>
            <a:ext cx="212400" cy="639600"/>
            <a:chOff x="4470513" y="2228850"/>
            <a:chExt cx="212400" cy="639600"/>
          </a:xfrm>
        </p:grpSpPr>
        <p:cxnSp>
          <p:nvCxnSpPr>
            <p:cNvPr id="1233" name="Google Shape;1233;p37"/>
            <p:cNvCxnSpPr/>
            <p:nvPr/>
          </p:nvCxnSpPr>
          <p:spPr>
            <a:xfrm>
              <a:off x="4576713" y="2228850"/>
              <a:ext cx="0" cy="48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234" name="Google Shape;1234;p37"/>
            <p:cNvGrpSpPr/>
            <p:nvPr/>
          </p:nvGrpSpPr>
          <p:grpSpPr>
            <a:xfrm>
              <a:off x="4470513" y="2656050"/>
              <a:ext cx="212400" cy="212400"/>
              <a:chOff x="1502200" y="2740350"/>
              <a:chExt cx="212400" cy="212400"/>
            </a:xfrm>
          </p:grpSpPr>
          <p:sp>
            <p:nvSpPr>
              <p:cNvPr id="1235" name="Google Shape;1235;p37"/>
              <p:cNvSpPr/>
              <p:nvPr/>
            </p:nvSpPr>
            <p:spPr>
              <a:xfrm>
                <a:off x="1502200" y="2740350"/>
                <a:ext cx="212400" cy="2124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7"/>
              <p:cNvSpPr/>
              <p:nvPr/>
            </p:nvSpPr>
            <p:spPr>
              <a:xfrm>
                <a:off x="1560033" y="2798183"/>
                <a:ext cx="96900" cy="96900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7" name="Google Shape;1237;p37"/>
          <p:cNvGrpSpPr/>
          <p:nvPr/>
        </p:nvGrpSpPr>
        <p:grpSpPr>
          <a:xfrm>
            <a:off x="5857888" y="2562225"/>
            <a:ext cx="212400" cy="639600"/>
            <a:chOff x="5951663" y="2228850"/>
            <a:chExt cx="212400" cy="639600"/>
          </a:xfrm>
        </p:grpSpPr>
        <p:cxnSp>
          <p:nvCxnSpPr>
            <p:cNvPr id="1238" name="Google Shape;1238;p37"/>
            <p:cNvCxnSpPr/>
            <p:nvPr/>
          </p:nvCxnSpPr>
          <p:spPr>
            <a:xfrm>
              <a:off x="6057863" y="2228850"/>
              <a:ext cx="0" cy="48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239" name="Google Shape;1239;p37"/>
            <p:cNvGrpSpPr/>
            <p:nvPr/>
          </p:nvGrpSpPr>
          <p:grpSpPr>
            <a:xfrm>
              <a:off x="5951663" y="2656050"/>
              <a:ext cx="212400" cy="212400"/>
              <a:chOff x="1502200" y="2740350"/>
              <a:chExt cx="212400" cy="212400"/>
            </a:xfrm>
          </p:grpSpPr>
          <p:sp>
            <p:nvSpPr>
              <p:cNvPr id="1240" name="Google Shape;1240;p37"/>
              <p:cNvSpPr/>
              <p:nvPr/>
            </p:nvSpPr>
            <p:spPr>
              <a:xfrm>
                <a:off x="1502200" y="2740350"/>
                <a:ext cx="212400" cy="2124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7"/>
              <p:cNvSpPr/>
              <p:nvPr/>
            </p:nvSpPr>
            <p:spPr>
              <a:xfrm>
                <a:off x="1560033" y="2798183"/>
                <a:ext cx="96900" cy="969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2" name="Google Shape;1242;p37"/>
          <p:cNvGrpSpPr/>
          <p:nvPr/>
        </p:nvGrpSpPr>
        <p:grpSpPr>
          <a:xfrm>
            <a:off x="7245275" y="2562225"/>
            <a:ext cx="212400" cy="639600"/>
            <a:chOff x="7408838" y="2228850"/>
            <a:chExt cx="212400" cy="639600"/>
          </a:xfrm>
        </p:grpSpPr>
        <p:cxnSp>
          <p:nvCxnSpPr>
            <p:cNvPr id="1243" name="Google Shape;1243;p37"/>
            <p:cNvCxnSpPr/>
            <p:nvPr/>
          </p:nvCxnSpPr>
          <p:spPr>
            <a:xfrm>
              <a:off x="7515038" y="2228850"/>
              <a:ext cx="0" cy="48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244" name="Google Shape;1244;p37"/>
            <p:cNvGrpSpPr/>
            <p:nvPr/>
          </p:nvGrpSpPr>
          <p:grpSpPr>
            <a:xfrm>
              <a:off x="7408838" y="2656050"/>
              <a:ext cx="212400" cy="212400"/>
              <a:chOff x="1502200" y="2740350"/>
              <a:chExt cx="212400" cy="212400"/>
            </a:xfrm>
          </p:grpSpPr>
          <p:sp>
            <p:nvSpPr>
              <p:cNvPr id="1245" name="Google Shape;1245;p37"/>
              <p:cNvSpPr/>
              <p:nvPr/>
            </p:nvSpPr>
            <p:spPr>
              <a:xfrm>
                <a:off x="1502200" y="2740350"/>
                <a:ext cx="212400" cy="2124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7"/>
              <p:cNvSpPr/>
              <p:nvPr/>
            </p:nvSpPr>
            <p:spPr>
              <a:xfrm>
                <a:off x="1560033" y="2798183"/>
                <a:ext cx="96900" cy="96900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7" name="Google Shape;1247;p37"/>
          <p:cNvGrpSpPr/>
          <p:nvPr/>
        </p:nvGrpSpPr>
        <p:grpSpPr>
          <a:xfrm>
            <a:off x="2426000" y="3357957"/>
            <a:ext cx="1526700" cy="928668"/>
            <a:chOff x="2378600" y="3227607"/>
            <a:chExt cx="1526700" cy="928668"/>
          </a:xfrm>
        </p:grpSpPr>
        <p:sp>
          <p:nvSpPr>
            <p:cNvPr id="1248" name="Google Shape;1248;p37"/>
            <p:cNvSpPr txBox="1"/>
            <p:nvPr/>
          </p:nvSpPr>
          <p:spPr>
            <a:xfrm>
              <a:off x="2429344" y="3606075"/>
              <a:ext cx="1425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the smallest one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9" name="Google Shape;1249;p37"/>
            <p:cNvSpPr txBox="1"/>
            <p:nvPr/>
          </p:nvSpPr>
          <p:spPr>
            <a:xfrm>
              <a:off x="2378600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5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50" name="Google Shape;1250;p37"/>
          <p:cNvGrpSpPr/>
          <p:nvPr/>
        </p:nvGrpSpPr>
        <p:grpSpPr>
          <a:xfrm>
            <a:off x="5200741" y="3357957"/>
            <a:ext cx="1526700" cy="928668"/>
            <a:chOff x="5062516" y="3227607"/>
            <a:chExt cx="1526700" cy="928668"/>
          </a:xfrm>
        </p:grpSpPr>
        <p:sp>
          <p:nvSpPr>
            <p:cNvPr id="1251" name="Google Shape;1251;p37"/>
            <p:cNvSpPr txBox="1"/>
            <p:nvPr/>
          </p:nvSpPr>
          <p:spPr>
            <a:xfrm>
              <a:off x="5113260" y="3606075"/>
              <a:ext cx="1425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2" name="Google Shape;1252;p37"/>
            <p:cNvSpPr txBox="1"/>
            <p:nvPr/>
          </p:nvSpPr>
          <p:spPr>
            <a:xfrm>
              <a:off x="5062516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C9274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500" b="1">
                <a:solidFill>
                  <a:srgbClr val="C9274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53" name="Google Shape;1253;p37"/>
          <p:cNvGrpSpPr/>
          <p:nvPr/>
        </p:nvGrpSpPr>
        <p:grpSpPr>
          <a:xfrm>
            <a:off x="1015751" y="3357957"/>
            <a:ext cx="1526700" cy="928668"/>
            <a:chOff x="1001876" y="3227607"/>
            <a:chExt cx="1526700" cy="928668"/>
          </a:xfrm>
        </p:grpSpPr>
        <p:sp>
          <p:nvSpPr>
            <p:cNvPr id="1254" name="Google Shape;1254;p37"/>
            <p:cNvSpPr txBox="1"/>
            <p:nvPr/>
          </p:nvSpPr>
          <p:spPr>
            <a:xfrm>
              <a:off x="1052620" y="3606075"/>
              <a:ext cx="1425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planet. It’s the fourth-largest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5" name="Google Shape;1255;p37"/>
            <p:cNvSpPr txBox="1"/>
            <p:nvPr/>
          </p:nvSpPr>
          <p:spPr>
            <a:xfrm>
              <a:off x="1001876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5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56" name="Google Shape;1256;p37"/>
          <p:cNvGrpSpPr/>
          <p:nvPr/>
        </p:nvGrpSpPr>
        <p:grpSpPr>
          <a:xfrm>
            <a:off x="3813370" y="3357957"/>
            <a:ext cx="1526700" cy="928668"/>
            <a:chOff x="3702145" y="3227607"/>
            <a:chExt cx="1526700" cy="928668"/>
          </a:xfrm>
        </p:grpSpPr>
        <p:sp>
          <p:nvSpPr>
            <p:cNvPr id="1257" name="Google Shape;1257;p37"/>
            <p:cNvSpPr txBox="1"/>
            <p:nvPr/>
          </p:nvSpPr>
          <p:spPr>
            <a:xfrm>
              <a:off x="3752889" y="3606075"/>
              <a:ext cx="1425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 of them all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8" name="Google Shape;1258;p37"/>
            <p:cNvSpPr txBox="1"/>
            <p:nvPr/>
          </p:nvSpPr>
          <p:spPr>
            <a:xfrm>
              <a:off x="3702145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5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59" name="Google Shape;1259;p37"/>
          <p:cNvGrpSpPr/>
          <p:nvPr/>
        </p:nvGrpSpPr>
        <p:grpSpPr>
          <a:xfrm>
            <a:off x="6588140" y="3357957"/>
            <a:ext cx="1526700" cy="928668"/>
            <a:chOff x="6402352" y="3227607"/>
            <a:chExt cx="1526700" cy="928668"/>
          </a:xfrm>
        </p:grpSpPr>
        <p:sp>
          <p:nvSpPr>
            <p:cNvPr id="1260" name="Google Shape;1260;p37"/>
            <p:cNvSpPr txBox="1"/>
            <p:nvPr/>
          </p:nvSpPr>
          <p:spPr>
            <a:xfrm>
              <a:off x="6453097" y="3606075"/>
              <a:ext cx="1425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from the Sun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1" name="Google Shape;1261;p37"/>
            <p:cNvSpPr txBox="1"/>
            <p:nvPr/>
          </p:nvSpPr>
          <p:spPr>
            <a:xfrm>
              <a:off x="6402352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5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62" name="Google Shape;1262;p37"/>
          <p:cNvSpPr txBox="1"/>
          <p:nvPr/>
        </p:nvSpPr>
        <p:spPr>
          <a:xfrm>
            <a:off x="1354300" y="1509425"/>
            <a:ext cx="84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3" name="Google Shape;1263;p37"/>
          <p:cNvSpPr txBox="1"/>
          <p:nvPr/>
        </p:nvSpPr>
        <p:spPr>
          <a:xfrm>
            <a:off x="2741700" y="1509425"/>
            <a:ext cx="84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4" name="Google Shape;1264;p37"/>
          <p:cNvSpPr txBox="1"/>
          <p:nvPr/>
        </p:nvSpPr>
        <p:spPr>
          <a:xfrm>
            <a:off x="4151925" y="1509425"/>
            <a:ext cx="84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5" name="Google Shape;1265;p37"/>
          <p:cNvSpPr txBox="1"/>
          <p:nvPr/>
        </p:nvSpPr>
        <p:spPr>
          <a:xfrm>
            <a:off x="5539291" y="1509425"/>
            <a:ext cx="84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6" name="Google Shape;1266;p37"/>
          <p:cNvSpPr txBox="1"/>
          <p:nvPr/>
        </p:nvSpPr>
        <p:spPr>
          <a:xfrm>
            <a:off x="6926690" y="1509425"/>
            <a:ext cx="84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27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38"/>
          <p:cNvSpPr/>
          <p:nvPr/>
        </p:nvSpPr>
        <p:spPr>
          <a:xfrm>
            <a:off x="2105025" y="2232450"/>
            <a:ext cx="4914900" cy="2043100"/>
          </a:xfrm>
          <a:custGeom>
            <a:avLst/>
            <a:gdLst/>
            <a:ahLst/>
            <a:cxnLst/>
            <a:rect l="l" t="t" r="r" b="b"/>
            <a:pathLst>
              <a:path w="196596" h="81724" extrusionOk="0">
                <a:moveTo>
                  <a:pt x="0" y="18906"/>
                </a:moveTo>
                <a:lnTo>
                  <a:pt x="37132" y="18906"/>
                </a:lnTo>
                <a:lnTo>
                  <a:pt x="37038" y="81724"/>
                </a:lnTo>
                <a:lnTo>
                  <a:pt x="98556" y="81724"/>
                </a:lnTo>
                <a:lnTo>
                  <a:pt x="98556" y="0"/>
                </a:lnTo>
                <a:lnTo>
                  <a:pt x="160630" y="0"/>
                </a:lnTo>
                <a:lnTo>
                  <a:pt x="160630" y="81724"/>
                </a:lnTo>
                <a:lnTo>
                  <a:pt x="196596" y="81390"/>
                </a:lnTo>
              </a:path>
            </a:pathLst>
          </a:custGeom>
          <a:noFill/>
          <a:ln w="7620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2" name="Google Shape;1272;p38"/>
          <p:cNvSpPr/>
          <p:nvPr/>
        </p:nvSpPr>
        <p:spPr>
          <a:xfrm>
            <a:off x="2908680" y="2576679"/>
            <a:ext cx="241800" cy="241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38"/>
          <p:cNvSpPr/>
          <p:nvPr/>
        </p:nvSpPr>
        <p:spPr>
          <a:xfrm>
            <a:off x="5988937" y="4157606"/>
            <a:ext cx="241800" cy="241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38"/>
          <p:cNvSpPr/>
          <p:nvPr/>
        </p:nvSpPr>
        <p:spPr>
          <a:xfrm>
            <a:off x="4448819" y="4157606"/>
            <a:ext cx="241800" cy="241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5" name="Google Shape;1275;p38"/>
          <p:cNvGrpSpPr/>
          <p:nvPr/>
        </p:nvGrpSpPr>
        <p:grpSpPr>
          <a:xfrm>
            <a:off x="4362944" y="1462975"/>
            <a:ext cx="417310" cy="596484"/>
            <a:chOff x="3258525" y="4593175"/>
            <a:chExt cx="378650" cy="541225"/>
          </a:xfrm>
        </p:grpSpPr>
        <p:sp>
          <p:nvSpPr>
            <p:cNvPr id="1276" name="Google Shape;1276;p38"/>
            <p:cNvSpPr/>
            <p:nvPr/>
          </p:nvSpPr>
          <p:spPr>
            <a:xfrm>
              <a:off x="3258525" y="4593175"/>
              <a:ext cx="378650" cy="541225"/>
            </a:xfrm>
            <a:custGeom>
              <a:avLst/>
              <a:gdLst/>
              <a:ahLst/>
              <a:cxnLst/>
              <a:rect l="l" t="t" r="r" b="b"/>
              <a:pathLst>
                <a:path w="15146" h="21649" extrusionOk="0">
                  <a:moveTo>
                    <a:pt x="7596" y="0"/>
                  </a:moveTo>
                  <a:cubicBezTo>
                    <a:pt x="3412" y="0"/>
                    <a:pt x="1" y="3366"/>
                    <a:pt x="1" y="7550"/>
                  </a:cubicBezTo>
                  <a:cubicBezTo>
                    <a:pt x="1" y="7641"/>
                    <a:pt x="1" y="7732"/>
                    <a:pt x="1" y="7823"/>
                  </a:cubicBezTo>
                  <a:cubicBezTo>
                    <a:pt x="46" y="9005"/>
                    <a:pt x="410" y="10370"/>
                    <a:pt x="865" y="11325"/>
                  </a:cubicBezTo>
                  <a:cubicBezTo>
                    <a:pt x="3094" y="16510"/>
                    <a:pt x="7596" y="21649"/>
                    <a:pt x="7596" y="21649"/>
                  </a:cubicBezTo>
                  <a:cubicBezTo>
                    <a:pt x="7596" y="21649"/>
                    <a:pt x="12053" y="16510"/>
                    <a:pt x="14327" y="11325"/>
                  </a:cubicBezTo>
                  <a:cubicBezTo>
                    <a:pt x="14736" y="10370"/>
                    <a:pt x="15100" y="9005"/>
                    <a:pt x="15146" y="7823"/>
                  </a:cubicBezTo>
                  <a:cubicBezTo>
                    <a:pt x="15146" y="7732"/>
                    <a:pt x="15146" y="7641"/>
                    <a:pt x="15146" y="7550"/>
                  </a:cubicBezTo>
                  <a:cubicBezTo>
                    <a:pt x="15146" y="3366"/>
                    <a:pt x="11780" y="0"/>
                    <a:pt x="7596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3448425" y="4593175"/>
              <a:ext cx="188750" cy="541225"/>
            </a:xfrm>
            <a:custGeom>
              <a:avLst/>
              <a:gdLst/>
              <a:ahLst/>
              <a:cxnLst/>
              <a:rect l="l" t="t" r="r" b="b"/>
              <a:pathLst>
                <a:path w="7550" h="21649" extrusionOk="0">
                  <a:moveTo>
                    <a:pt x="0" y="0"/>
                  </a:moveTo>
                  <a:lnTo>
                    <a:pt x="0" y="21649"/>
                  </a:lnTo>
                  <a:cubicBezTo>
                    <a:pt x="0" y="21649"/>
                    <a:pt x="4457" y="16510"/>
                    <a:pt x="6731" y="11325"/>
                  </a:cubicBezTo>
                  <a:cubicBezTo>
                    <a:pt x="7140" y="10370"/>
                    <a:pt x="7504" y="9005"/>
                    <a:pt x="7550" y="7823"/>
                  </a:cubicBezTo>
                  <a:cubicBezTo>
                    <a:pt x="7550" y="7732"/>
                    <a:pt x="7550" y="7641"/>
                    <a:pt x="7550" y="7550"/>
                  </a:cubicBezTo>
                  <a:cubicBezTo>
                    <a:pt x="7550" y="3366"/>
                    <a:pt x="4184" y="0"/>
                    <a:pt x="0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8" name="Google Shape;1278;p38"/>
          <p:cNvSpPr/>
          <p:nvPr/>
        </p:nvSpPr>
        <p:spPr>
          <a:xfrm>
            <a:off x="4367958" y="1486146"/>
            <a:ext cx="407281" cy="370939"/>
          </a:xfrm>
          <a:custGeom>
            <a:avLst/>
            <a:gdLst/>
            <a:ahLst/>
            <a:cxnLst/>
            <a:rect l="l" t="t" r="r" b="b"/>
            <a:pathLst>
              <a:path w="14782" h="13463" extrusionOk="0">
                <a:moveTo>
                  <a:pt x="7408" y="1"/>
                </a:moveTo>
                <a:cubicBezTo>
                  <a:pt x="5686" y="1"/>
                  <a:pt x="3958" y="660"/>
                  <a:pt x="2639" y="1979"/>
                </a:cubicBezTo>
                <a:cubicBezTo>
                  <a:pt x="1" y="4617"/>
                  <a:pt x="1" y="8847"/>
                  <a:pt x="2639" y="11485"/>
                </a:cubicBezTo>
                <a:cubicBezTo>
                  <a:pt x="3958" y="12803"/>
                  <a:pt x="5675" y="13463"/>
                  <a:pt x="7391" y="13463"/>
                </a:cubicBezTo>
                <a:cubicBezTo>
                  <a:pt x="9108" y="13463"/>
                  <a:pt x="10825" y="12803"/>
                  <a:pt x="12144" y="11485"/>
                </a:cubicBezTo>
                <a:cubicBezTo>
                  <a:pt x="14782" y="8847"/>
                  <a:pt x="14782" y="4617"/>
                  <a:pt x="12144" y="1979"/>
                </a:cubicBezTo>
                <a:cubicBezTo>
                  <a:pt x="10848" y="660"/>
                  <a:pt x="9131" y="1"/>
                  <a:pt x="7408" y="1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38"/>
          <p:cNvSpPr/>
          <p:nvPr/>
        </p:nvSpPr>
        <p:spPr>
          <a:xfrm>
            <a:off x="4386776" y="1485540"/>
            <a:ext cx="370939" cy="370939"/>
          </a:xfrm>
          <a:custGeom>
            <a:avLst/>
            <a:gdLst/>
            <a:ahLst/>
            <a:cxnLst/>
            <a:rect l="l" t="t" r="r" b="b"/>
            <a:pathLst>
              <a:path w="13463" h="13463" extrusionOk="0">
                <a:moveTo>
                  <a:pt x="6731" y="0"/>
                </a:moveTo>
                <a:cubicBezTo>
                  <a:pt x="3002" y="0"/>
                  <a:pt x="0" y="3047"/>
                  <a:pt x="0" y="6731"/>
                </a:cubicBezTo>
                <a:cubicBezTo>
                  <a:pt x="0" y="10460"/>
                  <a:pt x="3002" y="13462"/>
                  <a:pt x="6731" y="13462"/>
                </a:cubicBezTo>
                <a:cubicBezTo>
                  <a:pt x="10415" y="13462"/>
                  <a:pt x="13462" y="10460"/>
                  <a:pt x="13462" y="6731"/>
                </a:cubicBezTo>
                <a:cubicBezTo>
                  <a:pt x="13462" y="3047"/>
                  <a:pt x="10415" y="46"/>
                  <a:pt x="67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38"/>
          <p:cNvSpPr/>
          <p:nvPr/>
        </p:nvSpPr>
        <p:spPr>
          <a:xfrm>
            <a:off x="4403060" y="1503064"/>
            <a:ext cx="337105" cy="337105"/>
          </a:xfrm>
          <a:custGeom>
            <a:avLst/>
            <a:gdLst/>
            <a:ahLst/>
            <a:cxnLst/>
            <a:rect l="l" t="t" r="r" b="b"/>
            <a:pathLst>
              <a:path w="12235" h="12235" extrusionOk="0">
                <a:moveTo>
                  <a:pt x="6140" y="1"/>
                </a:moveTo>
                <a:cubicBezTo>
                  <a:pt x="2775" y="1"/>
                  <a:pt x="0" y="2730"/>
                  <a:pt x="0" y="6095"/>
                </a:cubicBezTo>
                <a:cubicBezTo>
                  <a:pt x="0" y="9506"/>
                  <a:pt x="2775" y="12235"/>
                  <a:pt x="6140" y="12235"/>
                </a:cubicBezTo>
                <a:cubicBezTo>
                  <a:pt x="9506" y="12235"/>
                  <a:pt x="12234" y="9506"/>
                  <a:pt x="12234" y="6095"/>
                </a:cubicBezTo>
                <a:cubicBezTo>
                  <a:pt x="12234" y="2730"/>
                  <a:pt x="9506" y="1"/>
                  <a:pt x="614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38"/>
          <p:cNvSpPr/>
          <p:nvPr/>
        </p:nvSpPr>
        <p:spPr>
          <a:xfrm>
            <a:off x="4386776" y="1486780"/>
            <a:ext cx="370939" cy="369699"/>
          </a:xfrm>
          <a:custGeom>
            <a:avLst/>
            <a:gdLst/>
            <a:ahLst/>
            <a:cxnLst/>
            <a:rect l="l" t="t" r="r" b="b"/>
            <a:pathLst>
              <a:path w="13463" h="13418" extrusionOk="0">
                <a:moveTo>
                  <a:pt x="6731" y="819"/>
                </a:moveTo>
                <a:cubicBezTo>
                  <a:pt x="9960" y="819"/>
                  <a:pt x="12598" y="3457"/>
                  <a:pt x="12598" y="6686"/>
                </a:cubicBezTo>
                <a:cubicBezTo>
                  <a:pt x="12598" y="9961"/>
                  <a:pt x="9960" y="12599"/>
                  <a:pt x="6731" y="12599"/>
                </a:cubicBezTo>
                <a:cubicBezTo>
                  <a:pt x="3457" y="12599"/>
                  <a:pt x="819" y="9961"/>
                  <a:pt x="819" y="6686"/>
                </a:cubicBezTo>
                <a:cubicBezTo>
                  <a:pt x="819" y="3457"/>
                  <a:pt x="3457" y="819"/>
                  <a:pt x="6731" y="819"/>
                </a:cubicBezTo>
                <a:close/>
                <a:moveTo>
                  <a:pt x="6731" y="1"/>
                </a:moveTo>
                <a:cubicBezTo>
                  <a:pt x="3002" y="1"/>
                  <a:pt x="0" y="3002"/>
                  <a:pt x="0" y="6686"/>
                </a:cubicBezTo>
                <a:cubicBezTo>
                  <a:pt x="0" y="10415"/>
                  <a:pt x="3002" y="13417"/>
                  <a:pt x="6731" y="13417"/>
                </a:cubicBezTo>
                <a:cubicBezTo>
                  <a:pt x="10415" y="13417"/>
                  <a:pt x="13462" y="10415"/>
                  <a:pt x="13462" y="6686"/>
                </a:cubicBezTo>
                <a:cubicBezTo>
                  <a:pt x="13462" y="3002"/>
                  <a:pt x="10415" y="1"/>
                  <a:pt x="67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2" name="Google Shape;1282;p38"/>
          <p:cNvGrpSpPr/>
          <p:nvPr/>
        </p:nvGrpSpPr>
        <p:grpSpPr>
          <a:xfrm>
            <a:off x="2826058" y="3502546"/>
            <a:ext cx="417310" cy="596484"/>
            <a:chOff x="2684350" y="4602275"/>
            <a:chExt cx="378650" cy="541225"/>
          </a:xfrm>
        </p:grpSpPr>
        <p:sp>
          <p:nvSpPr>
            <p:cNvPr id="1283" name="Google Shape;1283;p38"/>
            <p:cNvSpPr/>
            <p:nvPr/>
          </p:nvSpPr>
          <p:spPr>
            <a:xfrm>
              <a:off x="2684350" y="4602275"/>
              <a:ext cx="378650" cy="541225"/>
            </a:xfrm>
            <a:custGeom>
              <a:avLst/>
              <a:gdLst/>
              <a:ahLst/>
              <a:cxnLst/>
              <a:rect l="l" t="t" r="r" b="b"/>
              <a:pathLst>
                <a:path w="15146" h="21649" extrusionOk="0">
                  <a:moveTo>
                    <a:pt x="7596" y="0"/>
                  </a:moveTo>
                  <a:cubicBezTo>
                    <a:pt x="3366" y="0"/>
                    <a:pt x="1" y="3411"/>
                    <a:pt x="1" y="7595"/>
                  </a:cubicBezTo>
                  <a:cubicBezTo>
                    <a:pt x="1" y="7686"/>
                    <a:pt x="1" y="7777"/>
                    <a:pt x="1" y="7823"/>
                  </a:cubicBezTo>
                  <a:cubicBezTo>
                    <a:pt x="46" y="9051"/>
                    <a:pt x="410" y="10370"/>
                    <a:pt x="865" y="11370"/>
                  </a:cubicBezTo>
                  <a:cubicBezTo>
                    <a:pt x="3093" y="16510"/>
                    <a:pt x="7596" y="21649"/>
                    <a:pt x="7596" y="21649"/>
                  </a:cubicBezTo>
                  <a:cubicBezTo>
                    <a:pt x="7596" y="21649"/>
                    <a:pt x="12053" y="16510"/>
                    <a:pt x="14281" y="11370"/>
                  </a:cubicBezTo>
                  <a:cubicBezTo>
                    <a:pt x="14736" y="10370"/>
                    <a:pt x="15100" y="9051"/>
                    <a:pt x="15145" y="7823"/>
                  </a:cubicBezTo>
                  <a:cubicBezTo>
                    <a:pt x="15145" y="7777"/>
                    <a:pt x="15145" y="7686"/>
                    <a:pt x="15145" y="7595"/>
                  </a:cubicBezTo>
                  <a:cubicBezTo>
                    <a:pt x="15145" y="3411"/>
                    <a:pt x="11780" y="0"/>
                    <a:pt x="7596" y="0"/>
                  </a:cubicBezTo>
                  <a:close/>
                </a:path>
              </a:pathLst>
            </a:custGeom>
            <a:solidFill>
              <a:srgbClr val="FFB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2874225" y="4602275"/>
              <a:ext cx="188775" cy="541225"/>
            </a:xfrm>
            <a:custGeom>
              <a:avLst/>
              <a:gdLst/>
              <a:ahLst/>
              <a:cxnLst/>
              <a:rect l="l" t="t" r="r" b="b"/>
              <a:pathLst>
                <a:path w="7551" h="21649" extrusionOk="0">
                  <a:moveTo>
                    <a:pt x="1" y="0"/>
                  </a:moveTo>
                  <a:lnTo>
                    <a:pt x="1" y="21649"/>
                  </a:lnTo>
                  <a:cubicBezTo>
                    <a:pt x="1" y="21649"/>
                    <a:pt x="4458" y="16510"/>
                    <a:pt x="6686" y="11370"/>
                  </a:cubicBezTo>
                  <a:cubicBezTo>
                    <a:pt x="7141" y="10370"/>
                    <a:pt x="7505" y="9051"/>
                    <a:pt x="7550" y="7823"/>
                  </a:cubicBezTo>
                  <a:cubicBezTo>
                    <a:pt x="7550" y="7732"/>
                    <a:pt x="7550" y="7686"/>
                    <a:pt x="7550" y="7595"/>
                  </a:cubicBezTo>
                  <a:cubicBezTo>
                    <a:pt x="7550" y="3411"/>
                    <a:pt x="4185" y="0"/>
                    <a:pt x="1" y="0"/>
                  </a:cubicBezTo>
                  <a:close/>
                </a:path>
              </a:pathLst>
            </a:custGeom>
            <a:solidFill>
              <a:srgbClr val="FFB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5" name="Google Shape;1285;p38"/>
          <p:cNvSpPr/>
          <p:nvPr/>
        </p:nvSpPr>
        <p:spPr>
          <a:xfrm>
            <a:off x="2831072" y="3526654"/>
            <a:ext cx="407281" cy="370333"/>
          </a:xfrm>
          <a:custGeom>
            <a:avLst/>
            <a:gdLst/>
            <a:ahLst/>
            <a:cxnLst/>
            <a:rect l="l" t="t" r="r" b="b"/>
            <a:pathLst>
              <a:path w="14782" h="13441" extrusionOk="0">
                <a:moveTo>
                  <a:pt x="7391" y="1"/>
                </a:moveTo>
                <a:cubicBezTo>
                  <a:pt x="5674" y="1"/>
                  <a:pt x="3957" y="649"/>
                  <a:pt x="2638" y="1945"/>
                </a:cubicBezTo>
                <a:cubicBezTo>
                  <a:pt x="1" y="4583"/>
                  <a:pt x="1" y="8858"/>
                  <a:pt x="2638" y="11496"/>
                </a:cubicBezTo>
                <a:cubicBezTo>
                  <a:pt x="3957" y="12792"/>
                  <a:pt x="5674" y="13440"/>
                  <a:pt x="7391" y="13440"/>
                </a:cubicBezTo>
                <a:cubicBezTo>
                  <a:pt x="9108" y="13440"/>
                  <a:pt x="10825" y="12792"/>
                  <a:pt x="12144" y="11496"/>
                </a:cubicBezTo>
                <a:cubicBezTo>
                  <a:pt x="14782" y="8858"/>
                  <a:pt x="14782" y="4583"/>
                  <a:pt x="12144" y="1945"/>
                </a:cubicBezTo>
                <a:cubicBezTo>
                  <a:pt x="10825" y="649"/>
                  <a:pt x="9108" y="1"/>
                  <a:pt x="7391" y="1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8"/>
          <p:cNvSpPr/>
          <p:nvPr/>
        </p:nvSpPr>
        <p:spPr>
          <a:xfrm>
            <a:off x="2849863" y="3526351"/>
            <a:ext cx="369699" cy="370939"/>
          </a:xfrm>
          <a:custGeom>
            <a:avLst/>
            <a:gdLst/>
            <a:ahLst/>
            <a:cxnLst/>
            <a:rect l="l" t="t" r="r" b="b"/>
            <a:pathLst>
              <a:path w="13418" h="13463" extrusionOk="0">
                <a:moveTo>
                  <a:pt x="6686" y="0"/>
                </a:moveTo>
                <a:cubicBezTo>
                  <a:pt x="3002" y="0"/>
                  <a:pt x="1" y="3002"/>
                  <a:pt x="1" y="6731"/>
                </a:cubicBezTo>
                <a:cubicBezTo>
                  <a:pt x="1" y="10415"/>
                  <a:pt x="3002" y="13462"/>
                  <a:pt x="6686" y="13462"/>
                </a:cubicBezTo>
                <a:cubicBezTo>
                  <a:pt x="10416" y="13462"/>
                  <a:pt x="13417" y="10461"/>
                  <a:pt x="13417" y="6731"/>
                </a:cubicBezTo>
                <a:cubicBezTo>
                  <a:pt x="13417" y="3002"/>
                  <a:pt x="10416" y="0"/>
                  <a:pt x="66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8"/>
          <p:cNvSpPr/>
          <p:nvPr/>
        </p:nvSpPr>
        <p:spPr>
          <a:xfrm>
            <a:off x="2866147" y="3543902"/>
            <a:ext cx="337132" cy="335837"/>
          </a:xfrm>
          <a:custGeom>
            <a:avLst/>
            <a:gdLst/>
            <a:ahLst/>
            <a:cxnLst/>
            <a:rect l="l" t="t" r="r" b="b"/>
            <a:pathLst>
              <a:path w="12236" h="12189" extrusionOk="0">
                <a:moveTo>
                  <a:pt x="6141" y="0"/>
                </a:moveTo>
                <a:cubicBezTo>
                  <a:pt x="2730" y="0"/>
                  <a:pt x="1" y="2729"/>
                  <a:pt x="1" y="6094"/>
                </a:cubicBezTo>
                <a:cubicBezTo>
                  <a:pt x="1" y="9460"/>
                  <a:pt x="2730" y="12189"/>
                  <a:pt x="6141" y="12189"/>
                </a:cubicBezTo>
                <a:cubicBezTo>
                  <a:pt x="9506" y="12189"/>
                  <a:pt x="12235" y="9460"/>
                  <a:pt x="12235" y="6094"/>
                </a:cubicBezTo>
                <a:cubicBezTo>
                  <a:pt x="12235" y="2729"/>
                  <a:pt x="9506" y="0"/>
                  <a:pt x="61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38"/>
          <p:cNvSpPr/>
          <p:nvPr/>
        </p:nvSpPr>
        <p:spPr>
          <a:xfrm>
            <a:off x="2849863" y="3526351"/>
            <a:ext cx="369699" cy="370939"/>
          </a:xfrm>
          <a:custGeom>
            <a:avLst/>
            <a:gdLst/>
            <a:ahLst/>
            <a:cxnLst/>
            <a:rect l="l" t="t" r="r" b="b"/>
            <a:pathLst>
              <a:path w="13418" h="13463" extrusionOk="0">
                <a:moveTo>
                  <a:pt x="6732" y="819"/>
                </a:moveTo>
                <a:cubicBezTo>
                  <a:pt x="9961" y="819"/>
                  <a:pt x="12599" y="3457"/>
                  <a:pt x="12599" y="6731"/>
                </a:cubicBezTo>
                <a:cubicBezTo>
                  <a:pt x="12599" y="9961"/>
                  <a:pt x="9961" y="12598"/>
                  <a:pt x="6732" y="12598"/>
                </a:cubicBezTo>
                <a:cubicBezTo>
                  <a:pt x="3457" y="12598"/>
                  <a:pt x="819" y="9961"/>
                  <a:pt x="819" y="6731"/>
                </a:cubicBezTo>
                <a:cubicBezTo>
                  <a:pt x="819" y="3457"/>
                  <a:pt x="3457" y="819"/>
                  <a:pt x="6732" y="819"/>
                </a:cubicBezTo>
                <a:close/>
                <a:moveTo>
                  <a:pt x="6732" y="0"/>
                </a:moveTo>
                <a:cubicBezTo>
                  <a:pt x="3002" y="0"/>
                  <a:pt x="1" y="3002"/>
                  <a:pt x="1" y="6731"/>
                </a:cubicBezTo>
                <a:cubicBezTo>
                  <a:pt x="1" y="10461"/>
                  <a:pt x="3002" y="13462"/>
                  <a:pt x="6732" y="13462"/>
                </a:cubicBezTo>
                <a:cubicBezTo>
                  <a:pt x="10416" y="13462"/>
                  <a:pt x="13417" y="10415"/>
                  <a:pt x="13417" y="6731"/>
                </a:cubicBezTo>
                <a:cubicBezTo>
                  <a:pt x="13417" y="3002"/>
                  <a:pt x="10416" y="0"/>
                  <a:pt x="67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9" name="Google Shape;1289;p38"/>
          <p:cNvGrpSpPr/>
          <p:nvPr/>
        </p:nvGrpSpPr>
        <p:grpSpPr>
          <a:xfrm>
            <a:off x="5892175" y="1462950"/>
            <a:ext cx="417310" cy="596512"/>
            <a:chOff x="3829300" y="4565875"/>
            <a:chExt cx="378650" cy="541250"/>
          </a:xfrm>
        </p:grpSpPr>
        <p:sp>
          <p:nvSpPr>
            <p:cNvPr id="1290" name="Google Shape;1290;p38"/>
            <p:cNvSpPr/>
            <p:nvPr/>
          </p:nvSpPr>
          <p:spPr>
            <a:xfrm>
              <a:off x="3829300" y="4565875"/>
              <a:ext cx="378650" cy="541250"/>
            </a:xfrm>
            <a:custGeom>
              <a:avLst/>
              <a:gdLst/>
              <a:ahLst/>
              <a:cxnLst/>
              <a:rect l="l" t="t" r="r" b="b"/>
              <a:pathLst>
                <a:path w="15146" h="21650" extrusionOk="0">
                  <a:moveTo>
                    <a:pt x="7596" y="1"/>
                  </a:moveTo>
                  <a:cubicBezTo>
                    <a:pt x="3412" y="1"/>
                    <a:pt x="1" y="3412"/>
                    <a:pt x="1" y="7596"/>
                  </a:cubicBezTo>
                  <a:cubicBezTo>
                    <a:pt x="1" y="7687"/>
                    <a:pt x="1" y="7778"/>
                    <a:pt x="1" y="7823"/>
                  </a:cubicBezTo>
                  <a:cubicBezTo>
                    <a:pt x="46" y="9051"/>
                    <a:pt x="410" y="10370"/>
                    <a:pt x="865" y="11371"/>
                  </a:cubicBezTo>
                  <a:cubicBezTo>
                    <a:pt x="3093" y="16510"/>
                    <a:pt x="7596" y="21649"/>
                    <a:pt x="7596" y="21649"/>
                  </a:cubicBezTo>
                  <a:cubicBezTo>
                    <a:pt x="7596" y="21649"/>
                    <a:pt x="12053" y="16510"/>
                    <a:pt x="14327" y="11371"/>
                  </a:cubicBezTo>
                  <a:cubicBezTo>
                    <a:pt x="14736" y="10370"/>
                    <a:pt x="15100" y="9051"/>
                    <a:pt x="15146" y="7823"/>
                  </a:cubicBezTo>
                  <a:cubicBezTo>
                    <a:pt x="15146" y="7778"/>
                    <a:pt x="15146" y="7687"/>
                    <a:pt x="15146" y="7596"/>
                  </a:cubicBezTo>
                  <a:cubicBezTo>
                    <a:pt x="15146" y="3412"/>
                    <a:pt x="11780" y="1"/>
                    <a:pt x="7596" y="1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4019200" y="4565875"/>
              <a:ext cx="188750" cy="541250"/>
            </a:xfrm>
            <a:custGeom>
              <a:avLst/>
              <a:gdLst/>
              <a:ahLst/>
              <a:cxnLst/>
              <a:rect l="l" t="t" r="r" b="b"/>
              <a:pathLst>
                <a:path w="7550" h="21650" extrusionOk="0">
                  <a:moveTo>
                    <a:pt x="0" y="1"/>
                  </a:moveTo>
                  <a:lnTo>
                    <a:pt x="0" y="21649"/>
                  </a:lnTo>
                  <a:cubicBezTo>
                    <a:pt x="0" y="21649"/>
                    <a:pt x="4457" y="16510"/>
                    <a:pt x="6731" y="11371"/>
                  </a:cubicBezTo>
                  <a:cubicBezTo>
                    <a:pt x="7140" y="10370"/>
                    <a:pt x="7504" y="9051"/>
                    <a:pt x="7550" y="7823"/>
                  </a:cubicBezTo>
                  <a:cubicBezTo>
                    <a:pt x="7550" y="7733"/>
                    <a:pt x="7550" y="7687"/>
                    <a:pt x="7550" y="7596"/>
                  </a:cubicBezTo>
                  <a:cubicBezTo>
                    <a:pt x="7550" y="3412"/>
                    <a:pt x="4184" y="1"/>
                    <a:pt x="0" y="1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2" name="Google Shape;1292;p38"/>
          <p:cNvSpPr/>
          <p:nvPr/>
        </p:nvSpPr>
        <p:spPr>
          <a:xfrm>
            <a:off x="5897189" y="1487086"/>
            <a:ext cx="407281" cy="370003"/>
          </a:xfrm>
          <a:custGeom>
            <a:avLst/>
            <a:gdLst/>
            <a:ahLst/>
            <a:cxnLst/>
            <a:rect l="l" t="t" r="r" b="b"/>
            <a:pathLst>
              <a:path w="14782" h="13429" extrusionOk="0">
                <a:moveTo>
                  <a:pt x="7391" y="0"/>
                </a:moveTo>
                <a:cubicBezTo>
                  <a:pt x="5674" y="0"/>
                  <a:pt x="3958" y="649"/>
                  <a:pt x="2639" y="1945"/>
                </a:cubicBezTo>
                <a:cubicBezTo>
                  <a:pt x="1" y="4583"/>
                  <a:pt x="1" y="8858"/>
                  <a:pt x="2639" y="11450"/>
                </a:cubicBezTo>
                <a:cubicBezTo>
                  <a:pt x="3958" y="12769"/>
                  <a:pt x="5674" y="13428"/>
                  <a:pt x="7391" y="13428"/>
                </a:cubicBezTo>
                <a:cubicBezTo>
                  <a:pt x="9108" y="13428"/>
                  <a:pt x="10825" y="12769"/>
                  <a:pt x="12144" y="11450"/>
                </a:cubicBezTo>
                <a:cubicBezTo>
                  <a:pt x="14782" y="8858"/>
                  <a:pt x="14782" y="4583"/>
                  <a:pt x="12144" y="1945"/>
                </a:cubicBezTo>
                <a:cubicBezTo>
                  <a:pt x="10825" y="649"/>
                  <a:pt x="9108" y="0"/>
                  <a:pt x="7391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38"/>
          <p:cNvSpPr/>
          <p:nvPr/>
        </p:nvSpPr>
        <p:spPr>
          <a:xfrm>
            <a:off x="5915980" y="1486783"/>
            <a:ext cx="370967" cy="370939"/>
          </a:xfrm>
          <a:custGeom>
            <a:avLst/>
            <a:gdLst/>
            <a:ahLst/>
            <a:cxnLst/>
            <a:rect l="l" t="t" r="r" b="b"/>
            <a:pathLst>
              <a:path w="13464" h="13463" extrusionOk="0">
                <a:moveTo>
                  <a:pt x="6732" y="0"/>
                </a:moveTo>
                <a:cubicBezTo>
                  <a:pt x="3003" y="0"/>
                  <a:pt x="1" y="3002"/>
                  <a:pt x="1" y="6731"/>
                </a:cubicBezTo>
                <a:cubicBezTo>
                  <a:pt x="1" y="10460"/>
                  <a:pt x="3003" y="13462"/>
                  <a:pt x="6732" y="13462"/>
                </a:cubicBezTo>
                <a:cubicBezTo>
                  <a:pt x="10416" y="13462"/>
                  <a:pt x="13463" y="10460"/>
                  <a:pt x="13463" y="6731"/>
                </a:cubicBezTo>
                <a:cubicBezTo>
                  <a:pt x="13463" y="3002"/>
                  <a:pt x="10416" y="0"/>
                  <a:pt x="67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38"/>
          <p:cNvSpPr/>
          <p:nvPr/>
        </p:nvSpPr>
        <p:spPr>
          <a:xfrm>
            <a:off x="5932291" y="1504306"/>
            <a:ext cx="337105" cy="335865"/>
          </a:xfrm>
          <a:custGeom>
            <a:avLst/>
            <a:gdLst/>
            <a:ahLst/>
            <a:cxnLst/>
            <a:rect l="l" t="t" r="r" b="b"/>
            <a:pathLst>
              <a:path w="12235" h="12190" extrusionOk="0">
                <a:moveTo>
                  <a:pt x="6140" y="1"/>
                </a:moveTo>
                <a:cubicBezTo>
                  <a:pt x="2774" y="1"/>
                  <a:pt x="0" y="2730"/>
                  <a:pt x="0" y="6095"/>
                </a:cubicBezTo>
                <a:cubicBezTo>
                  <a:pt x="0" y="9461"/>
                  <a:pt x="2774" y="12189"/>
                  <a:pt x="6140" y="12189"/>
                </a:cubicBezTo>
                <a:cubicBezTo>
                  <a:pt x="9506" y="12189"/>
                  <a:pt x="12234" y="9461"/>
                  <a:pt x="12234" y="6095"/>
                </a:cubicBezTo>
                <a:cubicBezTo>
                  <a:pt x="12234" y="2730"/>
                  <a:pt x="9506" y="1"/>
                  <a:pt x="614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38"/>
          <p:cNvSpPr/>
          <p:nvPr/>
        </p:nvSpPr>
        <p:spPr>
          <a:xfrm>
            <a:off x="5915980" y="1486783"/>
            <a:ext cx="370967" cy="370939"/>
          </a:xfrm>
          <a:custGeom>
            <a:avLst/>
            <a:gdLst/>
            <a:ahLst/>
            <a:cxnLst/>
            <a:rect l="l" t="t" r="r" b="b"/>
            <a:pathLst>
              <a:path w="13464" h="13463" extrusionOk="0">
                <a:moveTo>
                  <a:pt x="6732" y="819"/>
                </a:moveTo>
                <a:cubicBezTo>
                  <a:pt x="9961" y="819"/>
                  <a:pt x="12599" y="3457"/>
                  <a:pt x="12599" y="6731"/>
                </a:cubicBezTo>
                <a:cubicBezTo>
                  <a:pt x="12599" y="10006"/>
                  <a:pt x="9961" y="12643"/>
                  <a:pt x="6732" y="12643"/>
                </a:cubicBezTo>
                <a:cubicBezTo>
                  <a:pt x="3457" y="12643"/>
                  <a:pt x="820" y="10006"/>
                  <a:pt x="820" y="6731"/>
                </a:cubicBezTo>
                <a:cubicBezTo>
                  <a:pt x="820" y="3502"/>
                  <a:pt x="3457" y="819"/>
                  <a:pt x="6732" y="819"/>
                </a:cubicBezTo>
                <a:close/>
                <a:moveTo>
                  <a:pt x="6732" y="0"/>
                </a:moveTo>
                <a:cubicBezTo>
                  <a:pt x="3003" y="0"/>
                  <a:pt x="1" y="3002"/>
                  <a:pt x="1" y="6731"/>
                </a:cubicBezTo>
                <a:cubicBezTo>
                  <a:pt x="1" y="10460"/>
                  <a:pt x="3003" y="13462"/>
                  <a:pt x="6732" y="13462"/>
                </a:cubicBezTo>
                <a:cubicBezTo>
                  <a:pt x="10416" y="13462"/>
                  <a:pt x="13463" y="10460"/>
                  <a:pt x="13463" y="6731"/>
                </a:cubicBezTo>
                <a:cubicBezTo>
                  <a:pt x="13463" y="3002"/>
                  <a:pt x="10416" y="0"/>
                  <a:pt x="67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38"/>
          <p:cNvSpPr/>
          <p:nvPr/>
        </p:nvSpPr>
        <p:spPr>
          <a:xfrm>
            <a:off x="1934428" y="1943333"/>
            <a:ext cx="370939" cy="370939"/>
          </a:xfrm>
          <a:custGeom>
            <a:avLst/>
            <a:gdLst/>
            <a:ahLst/>
            <a:cxnLst/>
            <a:rect l="l" t="t" r="r" b="b"/>
            <a:pathLst>
              <a:path w="13463" h="13463" extrusionOk="0">
                <a:moveTo>
                  <a:pt x="6732" y="865"/>
                </a:moveTo>
                <a:cubicBezTo>
                  <a:pt x="9961" y="865"/>
                  <a:pt x="12599" y="3503"/>
                  <a:pt x="12599" y="6732"/>
                </a:cubicBezTo>
                <a:cubicBezTo>
                  <a:pt x="12599" y="10006"/>
                  <a:pt x="9961" y="12644"/>
                  <a:pt x="6732" y="12644"/>
                </a:cubicBezTo>
                <a:cubicBezTo>
                  <a:pt x="3457" y="12644"/>
                  <a:pt x="819" y="10006"/>
                  <a:pt x="819" y="6732"/>
                </a:cubicBezTo>
                <a:cubicBezTo>
                  <a:pt x="819" y="3503"/>
                  <a:pt x="3457" y="865"/>
                  <a:pt x="6732" y="865"/>
                </a:cubicBezTo>
                <a:close/>
                <a:moveTo>
                  <a:pt x="6732" y="1"/>
                </a:moveTo>
                <a:cubicBezTo>
                  <a:pt x="3002" y="1"/>
                  <a:pt x="1" y="3048"/>
                  <a:pt x="1" y="6732"/>
                </a:cubicBezTo>
                <a:cubicBezTo>
                  <a:pt x="1" y="10461"/>
                  <a:pt x="3002" y="13463"/>
                  <a:pt x="6732" y="13463"/>
                </a:cubicBezTo>
                <a:cubicBezTo>
                  <a:pt x="10416" y="13463"/>
                  <a:pt x="13463" y="10461"/>
                  <a:pt x="13463" y="6732"/>
                </a:cubicBezTo>
                <a:cubicBezTo>
                  <a:pt x="13463" y="3002"/>
                  <a:pt x="10416" y="1"/>
                  <a:pt x="67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38"/>
          <p:cNvGrpSpPr/>
          <p:nvPr/>
        </p:nvGrpSpPr>
        <p:grpSpPr>
          <a:xfrm>
            <a:off x="1910623" y="1919528"/>
            <a:ext cx="417310" cy="597751"/>
            <a:chOff x="1391548" y="1157528"/>
            <a:chExt cx="417310" cy="597751"/>
          </a:xfrm>
        </p:grpSpPr>
        <p:grpSp>
          <p:nvGrpSpPr>
            <p:cNvPr id="1298" name="Google Shape;1298;p38"/>
            <p:cNvGrpSpPr/>
            <p:nvPr/>
          </p:nvGrpSpPr>
          <p:grpSpPr>
            <a:xfrm>
              <a:off x="1391548" y="1157528"/>
              <a:ext cx="417310" cy="597751"/>
              <a:chOff x="1998750" y="4565325"/>
              <a:chExt cx="378650" cy="542375"/>
            </a:xfrm>
          </p:grpSpPr>
          <p:sp>
            <p:nvSpPr>
              <p:cNvPr id="1299" name="Google Shape;1299;p38"/>
              <p:cNvSpPr/>
              <p:nvPr/>
            </p:nvSpPr>
            <p:spPr>
              <a:xfrm>
                <a:off x="1998750" y="4565325"/>
                <a:ext cx="378650" cy="542375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21695" extrusionOk="0">
                    <a:moveTo>
                      <a:pt x="7596" y="1"/>
                    </a:moveTo>
                    <a:cubicBezTo>
                      <a:pt x="3366" y="1"/>
                      <a:pt x="1" y="3412"/>
                      <a:pt x="1" y="7596"/>
                    </a:cubicBezTo>
                    <a:cubicBezTo>
                      <a:pt x="1" y="7687"/>
                      <a:pt x="1" y="7778"/>
                      <a:pt x="1" y="7823"/>
                    </a:cubicBezTo>
                    <a:cubicBezTo>
                      <a:pt x="46" y="9051"/>
                      <a:pt x="410" y="10370"/>
                      <a:pt x="865" y="11371"/>
                    </a:cubicBezTo>
                    <a:cubicBezTo>
                      <a:pt x="3093" y="16555"/>
                      <a:pt x="7596" y="21694"/>
                      <a:pt x="7596" y="21694"/>
                    </a:cubicBezTo>
                    <a:cubicBezTo>
                      <a:pt x="7596" y="21694"/>
                      <a:pt x="12053" y="16555"/>
                      <a:pt x="14327" y="11371"/>
                    </a:cubicBezTo>
                    <a:cubicBezTo>
                      <a:pt x="14736" y="10370"/>
                      <a:pt x="15100" y="9051"/>
                      <a:pt x="15145" y="7823"/>
                    </a:cubicBezTo>
                    <a:cubicBezTo>
                      <a:pt x="15145" y="7778"/>
                      <a:pt x="15145" y="7687"/>
                      <a:pt x="15145" y="7596"/>
                    </a:cubicBezTo>
                    <a:cubicBezTo>
                      <a:pt x="15145" y="3412"/>
                      <a:pt x="11780" y="1"/>
                      <a:pt x="7596" y="1"/>
                    </a:cubicBezTo>
                    <a:close/>
                  </a:path>
                </a:pathLst>
              </a:custGeom>
              <a:solidFill>
                <a:srgbClr val="FFE2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8"/>
              <p:cNvSpPr/>
              <p:nvPr/>
            </p:nvSpPr>
            <p:spPr>
              <a:xfrm>
                <a:off x="2188625" y="4565325"/>
                <a:ext cx="188775" cy="5412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21649" extrusionOk="0">
                    <a:moveTo>
                      <a:pt x="1" y="1"/>
                    </a:moveTo>
                    <a:lnTo>
                      <a:pt x="1" y="21649"/>
                    </a:lnTo>
                    <a:cubicBezTo>
                      <a:pt x="1" y="21649"/>
                      <a:pt x="4458" y="16510"/>
                      <a:pt x="6732" y="11371"/>
                    </a:cubicBezTo>
                    <a:cubicBezTo>
                      <a:pt x="7141" y="10370"/>
                      <a:pt x="7505" y="9051"/>
                      <a:pt x="7550" y="7823"/>
                    </a:cubicBezTo>
                    <a:cubicBezTo>
                      <a:pt x="7550" y="7778"/>
                      <a:pt x="7550" y="7687"/>
                      <a:pt x="7550" y="7596"/>
                    </a:cubicBezTo>
                    <a:cubicBezTo>
                      <a:pt x="7550" y="3412"/>
                      <a:pt x="4185" y="1"/>
                      <a:pt x="1" y="1"/>
                    </a:cubicBezTo>
                    <a:close/>
                  </a:path>
                </a:pathLst>
              </a:custGeom>
              <a:solidFill>
                <a:srgbClr val="FFE2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1" name="Google Shape;1301;p38"/>
            <p:cNvSpPr/>
            <p:nvPr/>
          </p:nvSpPr>
          <p:spPr>
            <a:xfrm>
              <a:off x="1431636" y="1198884"/>
              <a:ext cx="337105" cy="335837"/>
            </a:xfrm>
            <a:custGeom>
              <a:avLst/>
              <a:gdLst/>
              <a:ahLst/>
              <a:cxnLst/>
              <a:rect l="l" t="t" r="r" b="b"/>
              <a:pathLst>
                <a:path w="12235" h="12189" extrusionOk="0">
                  <a:moveTo>
                    <a:pt x="6141" y="0"/>
                  </a:moveTo>
                  <a:cubicBezTo>
                    <a:pt x="2730" y="0"/>
                    <a:pt x="1" y="2729"/>
                    <a:pt x="1" y="6095"/>
                  </a:cubicBezTo>
                  <a:cubicBezTo>
                    <a:pt x="1" y="9460"/>
                    <a:pt x="2730" y="12189"/>
                    <a:pt x="6141" y="12189"/>
                  </a:cubicBezTo>
                  <a:cubicBezTo>
                    <a:pt x="9506" y="12189"/>
                    <a:pt x="12235" y="9460"/>
                    <a:pt x="12235" y="6095"/>
                  </a:cubicBezTo>
                  <a:cubicBezTo>
                    <a:pt x="12235" y="2729"/>
                    <a:pt x="9506" y="0"/>
                    <a:pt x="6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2" name="Google Shape;1302;p38"/>
          <p:cNvSpPr/>
          <p:nvPr/>
        </p:nvSpPr>
        <p:spPr>
          <a:xfrm>
            <a:off x="1955698" y="2533865"/>
            <a:ext cx="327300" cy="327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38"/>
          <p:cNvSpPr txBox="1"/>
          <p:nvPr/>
        </p:nvSpPr>
        <p:spPr>
          <a:xfrm>
            <a:off x="1939425" y="2585125"/>
            <a:ext cx="3597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04" name="Google Shape;1304;p38"/>
          <p:cNvGrpSpPr/>
          <p:nvPr/>
        </p:nvGrpSpPr>
        <p:grpSpPr>
          <a:xfrm>
            <a:off x="4389800" y="2076665"/>
            <a:ext cx="359700" cy="327300"/>
            <a:chOff x="1420350" y="1771865"/>
            <a:chExt cx="359700" cy="327300"/>
          </a:xfrm>
        </p:grpSpPr>
        <p:sp>
          <p:nvSpPr>
            <p:cNvPr id="1305" name="Google Shape;1305;p38"/>
            <p:cNvSpPr/>
            <p:nvPr/>
          </p:nvSpPr>
          <p:spPr>
            <a:xfrm>
              <a:off x="1436623" y="1771865"/>
              <a:ext cx="327300" cy="3273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8"/>
            <p:cNvSpPr txBox="1"/>
            <p:nvPr/>
          </p:nvSpPr>
          <p:spPr>
            <a:xfrm>
              <a:off x="1420350" y="1823125"/>
              <a:ext cx="3597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07" name="Google Shape;1307;p38"/>
          <p:cNvGrpSpPr/>
          <p:nvPr/>
        </p:nvGrpSpPr>
        <p:grpSpPr>
          <a:xfrm>
            <a:off x="2854862" y="4114778"/>
            <a:ext cx="359700" cy="327300"/>
            <a:chOff x="1420350" y="1771865"/>
            <a:chExt cx="359700" cy="327300"/>
          </a:xfrm>
        </p:grpSpPr>
        <p:sp>
          <p:nvSpPr>
            <p:cNvPr id="1308" name="Google Shape;1308;p38"/>
            <p:cNvSpPr/>
            <p:nvPr/>
          </p:nvSpPr>
          <p:spPr>
            <a:xfrm>
              <a:off x="1436623" y="1771865"/>
              <a:ext cx="327300" cy="3273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8"/>
            <p:cNvSpPr txBox="1"/>
            <p:nvPr/>
          </p:nvSpPr>
          <p:spPr>
            <a:xfrm>
              <a:off x="1420350" y="1823125"/>
              <a:ext cx="3597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10" name="Google Shape;1310;p38"/>
          <p:cNvGrpSpPr/>
          <p:nvPr/>
        </p:nvGrpSpPr>
        <p:grpSpPr>
          <a:xfrm>
            <a:off x="5929925" y="2076665"/>
            <a:ext cx="359700" cy="327300"/>
            <a:chOff x="1420350" y="1771865"/>
            <a:chExt cx="359700" cy="327300"/>
          </a:xfrm>
        </p:grpSpPr>
        <p:sp>
          <p:nvSpPr>
            <p:cNvPr id="1311" name="Google Shape;1311;p38"/>
            <p:cNvSpPr/>
            <p:nvPr/>
          </p:nvSpPr>
          <p:spPr>
            <a:xfrm>
              <a:off x="1436623" y="1771865"/>
              <a:ext cx="327300" cy="3273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8"/>
            <p:cNvSpPr txBox="1"/>
            <p:nvPr/>
          </p:nvSpPr>
          <p:spPr>
            <a:xfrm>
              <a:off x="1420350" y="1823125"/>
              <a:ext cx="3597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13" name="Google Shape;1313;p38"/>
          <p:cNvGrpSpPr/>
          <p:nvPr/>
        </p:nvGrpSpPr>
        <p:grpSpPr>
          <a:xfrm>
            <a:off x="6800554" y="3502527"/>
            <a:ext cx="418550" cy="596512"/>
            <a:chOff x="4345500" y="4565875"/>
            <a:chExt cx="379775" cy="541250"/>
          </a:xfrm>
        </p:grpSpPr>
        <p:sp>
          <p:nvSpPr>
            <p:cNvPr id="1314" name="Google Shape;1314;p38"/>
            <p:cNvSpPr/>
            <p:nvPr/>
          </p:nvSpPr>
          <p:spPr>
            <a:xfrm>
              <a:off x="4345500" y="4565875"/>
              <a:ext cx="379775" cy="541250"/>
            </a:xfrm>
            <a:custGeom>
              <a:avLst/>
              <a:gdLst/>
              <a:ahLst/>
              <a:cxnLst/>
              <a:rect l="l" t="t" r="r" b="b"/>
              <a:pathLst>
                <a:path w="15191" h="21650" extrusionOk="0">
                  <a:moveTo>
                    <a:pt x="7596" y="1"/>
                  </a:moveTo>
                  <a:cubicBezTo>
                    <a:pt x="3412" y="1"/>
                    <a:pt x="1" y="3412"/>
                    <a:pt x="1" y="7596"/>
                  </a:cubicBezTo>
                  <a:cubicBezTo>
                    <a:pt x="1" y="7687"/>
                    <a:pt x="1" y="7778"/>
                    <a:pt x="46" y="7823"/>
                  </a:cubicBezTo>
                  <a:cubicBezTo>
                    <a:pt x="46" y="9051"/>
                    <a:pt x="456" y="10370"/>
                    <a:pt x="865" y="11371"/>
                  </a:cubicBezTo>
                  <a:cubicBezTo>
                    <a:pt x="3139" y="16510"/>
                    <a:pt x="7596" y="21649"/>
                    <a:pt x="7596" y="21649"/>
                  </a:cubicBezTo>
                  <a:cubicBezTo>
                    <a:pt x="7596" y="21649"/>
                    <a:pt x="12098" y="16510"/>
                    <a:pt x="14327" y="11371"/>
                  </a:cubicBezTo>
                  <a:cubicBezTo>
                    <a:pt x="14736" y="10370"/>
                    <a:pt x="15146" y="9051"/>
                    <a:pt x="15191" y="7823"/>
                  </a:cubicBezTo>
                  <a:cubicBezTo>
                    <a:pt x="15191" y="7778"/>
                    <a:pt x="15191" y="7687"/>
                    <a:pt x="15191" y="7596"/>
                  </a:cubicBezTo>
                  <a:cubicBezTo>
                    <a:pt x="15191" y="3412"/>
                    <a:pt x="11780" y="1"/>
                    <a:pt x="7596" y="1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4535375" y="4565875"/>
              <a:ext cx="189900" cy="541250"/>
            </a:xfrm>
            <a:custGeom>
              <a:avLst/>
              <a:gdLst/>
              <a:ahLst/>
              <a:cxnLst/>
              <a:rect l="l" t="t" r="r" b="b"/>
              <a:pathLst>
                <a:path w="7596" h="21650" extrusionOk="0">
                  <a:moveTo>
                    <a:pt x="1" y="1"/>
                  </a:moveTo>
                  <a:lnTo>
                    <a:pt x="1" y="21649"/>
                  </a:lnTo>
                  <a:cubicBezTo>
                    <a:pt x="1" y="21649"/>
                    <a:pt x="4503" y="16510"/>
                    <a:pt x="6732" y="11371"/>
                  </a:cubicBezTo>
                  <a:cubicBezTo>
                    <a:pt x="7141" y="10370"/>
                    <a:pt x="7551" y="9051"/>
                    <a:pt x="7596" y="7823"/>
                  </a:cubicBezTo>
                  <a:cubicBezTo>
                    <a:pt x="7596" y="7733"/>
                    <a:pt x="7596" y="7687"/>
                    <a:pt x="7596" y="7596"/>
                  </a:cubicBezTo>
                  <a:cubicBezTo>
                    <a:pt x="7596" y="3412"/>
                    <a:pt x="4185" y="1"/>
                    <a:pt x="1" y="1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6" name="Google Shape;1316;p38"/>
          <p:cNvSpPr/>
          <p:nvPr/>
        </p:nvSpPr>
        <p:spPr>
          <a:xfrm>
            <a:off x="6806836" y="3526663"/>
            <a:ext cx="407281" cy="370003"/>
          </a:xfrm>
          <a:custGeom>
            <a:avLst/>
            <a:gdLst/>
            <a:ahLst/>
            <a:cxnLst/>
            <a:rect l="l" t="t" r="r" b="b"/>
            <a:pathLst>
              <a:path w="14782" h="13429" extrusionOk="0">
                <a:moveTo>
                  <a:pt x="7374" y="0"/>
                </a:moveTo>
                <a:cubicBezTo>
                  <a:pt x="5651" y="0"/>
                  <a:pt x="3934" y="649"/>
                  <a:pt x="2638" y="1945"/>
                </a:cubicBezTo>
                <a:cubicBezTo>
                  <a:pt x="0" y="4583"/>
                  <a:pt x="0" y="8858"/>
                  <a:pt x="2638" y="11450"/>
                </a:cubicBezTo>
                <a:cubicBezTo>
                  <a:pt x="3934" y="12769"/>
                  <a:pt x="5651" y="13428"/>
                  <a:pt x="7374" y="13428"/>
                </a:cubicBezTo>
                <a:cubicBezTo>
                  <a:pt x="9096" y="13428"/>
                  <a:pt x="10824" y="12769"/>
                  <a:pt x="12143" y="11450"/>
                </a:cubicBezTo>
                <a:cubicBezTo>
                  <a:pt x="14781" y="8858"/>
                  <a:pt x="14781" y="4583"/>
                  <a:pt x="12143" y="1945"/>
                </a:cubicBezTo>
                <a:cubicBezTo>
                  <a:pt x="10824" y="649"/>
                  <a:pt x="9096" y="0"/>
                  <a:pt x="7374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38"/>
          <p:cNvSpPr/>
          <p:nvPr/>
        </p:nvSpPr>
        <p:spPr>
          <a:xfrm>
            <a:off x="6824360" y="3526360"/>
            <a:ext cx="370939" cy="370939"/>
          </a:xfrm>
          <a:custGeom>
            <a:avLst/>
            <a:gdLst/>
            <a:ahLst/>
            <a:cxnLst/>
            <a:rect l="l" t="t" r="r" b="b"/>
            <a:pathLst>
              <a:path w="13463" h="13463" extrusionOk="0">
                <a:moveTo>
                  <a:pt x="6732" y="0"/>
                </a:moveTo>
                <a:cubicBezTo>
                  <a:pt x="3048" y="0"/>
                  <a:pt x="1" y="3002"/>
                  <a:pt x="1" y="6731"/>
                </a:cubicBezTo>
                <a:cubicBezTo>
                  <a:pt x="1" y="10460"/>
                  <a:pt x="3048" y="13462"/>
                  <a:pt x="6732" y="13462"/>
                </a:cubicBezTo>
                <a:cubicBezTo>
                  <a:pt x="10461" y="13462"/>
                  <a:pt x="13463" y="10460"/>
                  <a:pt x="13463" y="6731"/>
                </a:cubicBezTo>
                <a:cubicBezTo>
                  <a:pt x="13463" y="3002"/>
                  <a:pt x="10461" y="0"/>
                  <a:pt x="67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38"/>
          <p:cNvSpPr/>
          <p:nvPr/>
        </p:nvSpPr>
        <p:spPr>
          <a:xfrm>
            <a:off x="6824360" y="3526360"/>
            <a:ext cx="370939" cy="370939"/>
          </a:xfrm>
          <a:custGeom>
            <a:avLst/>
            <a:gdLst/>
            <a:ahLst/>
            <a:cxnLst/>
            <a:rect l="l" t="t" r="r" b="b"/>
            <a:pathLst>
              <a:path w="13463" h="13463" extrusionOk="0">
                <a:moveTo>
                  <a:pt x="6732" y="819"/>
                </a:moveTo>
                <a:cubicBezTo>
                  <a:pt x="10006" y="819"/>
                  <a:pt x="12644" y="3457"/>
                  <a:pt x="12644" y="6731"/>
                </a:cubicBezTo>
                <a:cubicBezTo>
                  <a:pt x="12644" y="10006"/>
                  <a:pt x="10006" y="12643"/>
                  <a:pt x="6732" y="12643"/>
                </a:cubicBezTo>
                <a:cubicBezTo>
                  <a:pt x="3503" y="12643"/>
                  <a:pt x="865" y="10006"/>
                  <a:pt x="865" y="6731"/>
                </a:cubicBezTo>
                <a:cubicBezTo>
                  <a:pt x="865" y="3457"/>
                  <a:pt x="3503" y="819"/>
                  <a:pt x="6732" y="819"/>
                </a:cubicBezTo>
                <a:close/>
                <a:moveTo>
                  <a:pt x="6732" y="0"/>
                </a:moveTo>
                <a:cubicBezTo>
                  <a:pt x="3048" y="0"/>
                  <a:pt x="1" y="3002"/>
                  <a:pt x="1" y="6731"/>
                </a:cubicBezTo>
                <a:cubicBezTo>
                  <a:pt x="1" y="10460"/>
                  <a:pt x="3048" y="13462"/>
                  <a:pt x="6732" y="13462"/>
                </a:cubicBezTo>
                <a:cubicBezTo>
                  <a:pt x="10461" y="13462"/>
                  <a:pt x="13463" y="10460"/>
                  <a:pt x="13463" y="6731"/>
                </a:cubicBezTo>
                <a:cubicBezTo>
                  <a:pt x="13463" y="3002"/>
                  <a:pt x="10461" y="0"/>
                  <a:pt x="67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9" name="Google Shape;1319;p38"/>
          <p:cNvGrpSpPr/>
          <p:nvPr/>
        </p:nvGrpSpPr>
        <p:grpSpPr>
          <a:xfrm>
            <a:off x="6829975" y="4114765"/>
            <a:ext cx="359700" cy="327300"/>
            <a:chOff x="1420350" y="1771865"/>
            <a:chExt cx="359700" cy="327300"/>
          </a:xfrm>
        </p:grpSpPr>
        <p:sp>
          <p:nvSpPr>
            <p:cNvPr id="1320" name="Google Shape;1320;p38"/>
            <p:cNvSpPr/>
            <p:nvPr/>
          </p:nvSpPr>
          <p:spPr>
            <a:xfrm>
              <a:off x="1436623" y="1771865"/>
              <a:ext cx="327300" cy="327300"/>
            </a:xfrm>
            <a:prstGeom prst="ellipse">
              <a:avLst/>
            </a:prstGeom>
            <a:solidFill>
              <a:schemeClr val="accent5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8"/>
            <p:cNvSpPr txBox="1"/>
            <p:nvPr/>
          </p:nvSpPr>
          <p:spPr>
            <a:xfrm>
              <a:off x="1420350" y="1823125"/>
              <a:ext cx="3597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22" name="Google Shape;1322;p38"/>
          <p:cNvGrpSpPr/>
          <p:nvPr/>
        </p:nvGrpSpPr>
        <p:grpSpPr>
          <a:xfrm>
            <a:off x="2854854" y="1539150"/>
            <a:ext cx="1453416" cy="852475"/>
            <a:chOff x="7154105" y="2106000"/>
            <a:chExt cx="1614906" cy="852475"/>
          </a:xfrm>
        </p:grpSpPr>
        <p:sp>
          <p:nvSpPr>
            <p:cNvPr id="1323" name="Google Shape;1323;p38"/>
            <p:cNvSpPr txBox="1"/>
            <p:nvPr/>
          </p:nvSpPr>
          <p:spPr>
            <a:xfrm>
              <a:off x="7154111" y="2408275"/>
              <a:ext cx="16149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4" name="Google Shape;1324;p38"/>
            <p:cNvSpPr txBox="1"/>
            <p:nvPr/>
          </p:nvSpPr>
          <p:spPr>
            <a:xfrm>
              <a:off x="7154105" y="2106000"/>
              <a:ext cx="16149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5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25" name="Google Shape;1325;p38"/>
          <p:cNvGrpSpPr/>
          <p:nvPr/>
        </p:nvGrpSpPr>
        <p:grpSpPr>
          <a:xfrm>
            <a:off x="6366626" y="1539150"/>
            <a:ext cx="1453416" cy="852475"/>
            <a:chOff x="6947044" y="2106000"/>
            <a:chExt cx="1614906" cy="852475"/>
          </a:xfrm>
        </p:grpSpPr>
        <p:sp>
          <p:nvSpPr>
            <p:cNvPr id="1326" name="Google Shape;1326;p38"/>
            <p:cNvSpPr txBox="1"/>
            <p:nvPr/>
          </p:nvSpPr>
          <p:spPr>
            <a:xfrm>
              <a:off x="6947050" y="2408275"/>
              <a:ext cx="16149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7" name="Google Shape;1327;p38"/>
            <p:cNvSpPr txBox="1"/>
            <p:nvPr/>
          </p:nvSpPr>
          <p:spPr>
            <a:xfrm>
              <a:off x="6947044" y="2106000"/>
              <a:ext cx="16149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28" name="Google Shape;1328;p38"/>
          <p:cNvGrpSpPr/>
          <p:nvPr/>
        </p:nvGrpSpPr>
        <p:grpSpPr>
          <a:xfrm>
            <a:off x="7281021" y="3578750"/>
            <a:ext cx="1453416" cy="852475"/>
            <a:chOff x="7135569" y="2106000"/>
            <a:chExt cx="1614906" cy="852475"/>
          </a:xfrm>
        </p:grpSpPr>
        <p:sp>
          <p:nvSpPr>
            <p:cNvPr id="1329" name="Google Shape;1329;p38"/>
            <p:cNvSpPr txBox="1"/>
            <p:nvPr/>
          </p:nvSpPr>
          <p:spPr>
            <a:xfrm>
              <a:off x="7135575" y="2408275"/>
              <a:ext cx="16149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from the Sun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0" name="Google Shape;1330;p38"/>
            <p:cNvSpPr txBox="1"/>
            <p:nvPr/>
          </p:nvSpPr>
          <p:spPr>
            <a:xfrm>
              <a:off x="7135569" y="2106000"/>
              <a:ext cx="16149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5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31" name="Google Shape;1331;p38"/>
          <p:cNvGrpSpPr/>
          <p:nvPr/>
        </p:nvGrpSpPr>
        <p:grpSpPr>
          <a:xfrm>
            <a:off x="1315474" y="3578750"/>
            <a:ext cx="1453416" cy="852475"/>
            <a:chOff x="7072069" y="2106000"/>
            <a:chExt cx="1614906" cy="852475"/>
          </a:xfrm>
        </p:grpSpPr>
        <p:sp>
          <p:nvSpPr>
            <p:cNvPr id="1332" name="Google Shape;1332;p38"/>
            <p:cNvSpPr txBox="1"/>
            <p:nvPr/>
          </p:nvSpPr>
          <p:spPr>
            <a:xfrm>
              <a:off x="7072075" y="2408275"/>
              <a:ext cx="16149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the smallest one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3" name="Google Shape;1333;p38"/>
            <p:cNvSpPr txBox="1"/>
            <p:nvPr/>
          </p:nvSpPr>
          <p:spPr>
            <a:xfrm>
              <a:off x="7072069" y="2106000"/>
              <a:ext cx="16149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5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34" name="Google Shape;1334;p38"/>
          <p:cNvGrpSpPr/>
          <p:nvPr/>
        </p:nvGrpSpPr>
        <p:grpSpPr>
          <a:xfrm>
            <a:off x="409579" y="1995725"/>
            <a:ext cx="1453416" cy="852475"/>
            <a:chOff x="6822958" y="2106000"/>
            <a:chExt cx="1614906" cy="852475"/>
          </a:xfrm>
        </p:grpSpPr>
        <p:sp>
          <p:nvSpPr>
            <p:cNvPr id="1335" name="Google Shape;1335;p38"/>
            <p:cNvSpPr txBox="1"/>
            <p:nvPr/>
          </p:nvSpPr>
          <p:spPr>
            <a:xfrm>
              <a:off x="6822964" y="2408275"/>
              <a:ext cx="16149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planet. It’s the fourth-largest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6" name="Google Shape;1336;p38"/>
            <p:cNvSpPr txBox="1"/>
            <p:nvPr/>
          </p:nvSpPr>
          <p:spPr>
            <a:xfrm>
              <a:off x="6822958" y="2106000"/>
              <a:ext cx="16149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5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37" name="Google Shape;1337;p38"/>
          <p:cNvGrpSpPr/>
          <p:nvPr/>
        </p:nvGrpSpPr>
        <p:grpSpPr>
          <a:xfrm>
            <a:off x="6903324" y="3605723"/>
            <a:ext cx="214325" cy="212207"/>
            <a:chOff x="5049725" y="1435050"/>
            <a:chExt cx="486550" cy="481850"/>
          </a:xfrm>
        </p:grpSpPr>
        <p:sp>
          <p:nvSpPr>
            <p:cNvPr id="1338" name="Google Shape;1338;p38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42" name="Google Shape;1342;p38"/>
          <p:cNvGrpSpPr/>
          <p:nvPr/>
        </p:nvGrpSpPr>
        <p:grpSpPr>
          <a:xfrm>
            <a:off x="2919855" y="3597232"/>
            <a:ext cx="229720" cy="229160"/>
            <a:chOff x="-64410850" y="4094450"/>
            <a:chExt cx="317425" cy="316650"/>
          </a:xfrm>
        </p:grpSpPr>
        <p:sp>
          <p:nvSpPr>
            <p:cNvPr id="1343" name="Google Shape;1343;p38"/>
            <p:cNvSpPr/>
            <p:nvPr/>
          </p:nvSpPr>
          <p:spPr>
            <a:xfrm>
              <a:off x="-64410850" y="4348850"/>
              <a:ext cx="317425" cy="62250"/>
            </a:xfrm>
            <a:custGeom>
              <a:avLst/>
              <a:gdLst/>
              <a:ahLst/>
              <a:cxnLst/>
              <a:rect l="l" t="t" r="r" b="b"/>
              <a:pathLst>
                <a:path w="12697" h="2490" extrusionOk="0">
                  <a:moveTo>
                    <a:pt x="3403" y="0"/>
                  </a:moveTo>
                  <a:cubicBezTo>
                    <a:pt x="2741" y="0"/>
                    <a:pt x="2206" y="536"/>
                    <a:pt x="2206" y="1229"/>
                  </a:cubicBezTo>
                  <a:lnTo>
                    <a:pt x="2206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12287" y="2489"/>
                  </a:lnTo>
                  <a:cubicBezTo>
                    <a:pt x="12508" y="2489"/>
                    <a:pt x="12697" y="2269"/>
                    <a:pt x="12697" y="2048"/>
                  </a:cubicBezTo>
                  <a:cubicBezTo>
                    <a:pt x="12634" y="1859"/>
                    <a:pt x="12445" y="1639"/>
                    <a:pt x="12193" y="1639"/>
                  </a:cubicBezTo>
                  <a:lnTo>
                    <a:pt x="10429" y="1639"/>
                  </a:lnTo>
                  <a:lnTo>
                    <a:pt x="10429" y="1229"/>
                  </a:lnTo>
                  <a:cubicBezTo>
                    <a:pt x="10429" y="536"/>
                    <a:pt x="9861" y="0"/>
                    <a:pt x="9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-64315550" y="4094450"/>
              <a:ext cx="122100" cy="192200"/>
            </a:xfrm>
            <a:custGeom>
              <a:avLst/>
              <a:gdLst/>
              <a:ahLst/>
              <a:cxnLst/>
              <a:rect l="l" t="t" r="r" b="b"/>
              <a:pathLst>
                <a:path w="4884" h="7688" extrusionOk="0">
                  <a:moveTo>
                    <a:pt x="2489" y="0"/>
                  </a:moveTo>
                  <a:cubicBezTo>
                    <a:pt x="2269" y="0"/>
                    <a:pt x="2080" y="189"/>
                    <a:pt x="2080" y="410"/>
                  </a:cubicBezTo>
                  <a:lnTo>
                    <a:pt x="2080" y="819"/>
                  </a:lnTo>
                  <a:lnTo>
                    <a:pt x="1639" y="819"/>
                  </a:lnTo>
                  <a:cubicBezTo>
                    <a:pt x="1418" y="819"/>
                    <a:pt x="1261" y="1040"/>
                    <a:pt x="1261" y="1229"/>
                  </a:cubicBezTo>
                  <a:cubicBezTo>
                    <a:pt x="1261" y="1450"/>
                    <a:pt x="1450" y="1670"/>
                    <a:pt x="1639" y="1670"/>
                  </a:cubicBezTo>
                  <a:lnTo>
                    <a:pt x="2080" y="1670"/>
                  </a:lnTo>
                  <a:lnTo>
                    <a:pt x="2080" y="2489"/>
                  </a:lnTo>
                  <a:lnTo>
                    <a:pt x="1481" y="2489"/>
                  </a:lnTo>
                  <a:cubicBezTo>
                    <a:pt x="820" y="2489"/>
                    <a:pt x="347" y="3151"/>
                    <a:pt x="599" y="3781"/>
                  </a:cubicBezTo>
                  <a:cubicBezTo>
                    <a:pt x="662" y="3970"/>
                    <a:pt x="694" y="4222"/>
                    <a:pt x="788" y="4411"/>
                  </a:cubicBezTo>
                  <a:lnTo>
                    <a:pt x="473" y="4411"/>
                  </a:lnTo>
                  <a:cubicBezTo>
                    <a:pt x="221" y="4411"/>
                    <a:pt x="63" y="4632"/>
                    <a:pt x="63" y="4821"/>
                  </a:cubicBezTo>
                  <a:cubicBezTo>
                    <a:pt x="0" y="5010"/>
                    <a:pt x="158" y="5199"/>
                    <a:pt x="379" y="5199"/>
                  </a:cubicBezTo>
                  <a:lnTo>
                    <a:pt x="820" y="5199"/>
                  </a:lnTo>
                  <a:cubicBezTo>
                    <a:pt x="851" y="6081"/>
                    <a:pt x="694" y="6900"/>
                    <a:pt x="316" y="7687"/>
                  </a:cubicBezTo>
                  <a:lnTo>
                    <a:pt x="4569" y="7687"/>
                  </a:lnTo>
                  <a:cubicBezTo>
                    <a:pt x="4159" y="6900"/>
                    <a:pt x="4002" y="6081"/>
                    <a:pt x="4065" y="5199"/>
                  </a:cubicBezTo>
                  <a:lnTo>
                    <a:pt x="4474" y="5199"/>
                  </a:lnTo>
                  <a:cubicBezTo>
                    <a:pt x="4726" y="5199"/>
                    <a:pt x="4884" y="5010"/>
                    <a:pt x="4884" y="4821"/>
                  </a:cubicBezTo>
                  <a:cubicBezTo>
                    <a:pt x="4884" y="4568"/>
                    <a:pt x="4695" y="4411"/>
                    <a:pt x="4474" y="4411"/>
                  </a:cubicBezTo>
                  <a:lnTo>
                    <a:pt x="4159" y="4411"/>
                  </a:lnTo>
                  <a:cubicBezTo>
                    <a:pt x="4222" y="4222"/>
                    <a:pt x="4285" y="3970"/>
                    <a:pt x="4380" y="3781"/>
                  </a:cubicBezTo>
                  <a:cubicBezTo>
                    <a:pt x="4600" y="3151"/>
                    <a:pt x="4128" y="2489"/>
                    <a:pt x="3466" y="2489"/>
                  </a:cubicBezTo>
                  <a:lnTo>
                    <a:pt x="2867" y="2489"/>
                  </a:lnTo>
                  <a:lnTo>
                    <a:pt x="2867" y="1670"/>
                  </a:lnTo>
                  <a:lnTo>
                    <a:pt x="3309" y="1670"/>
                  </a:lnTo>
                  <a:cubicBezTo>
                    <a:pt x="3561" y="1670"/>
                    <a:pt x="3687" y="1450"/>
                    <a:pt x="3687" y="1229"/>
                  </a:cubicBezTo>
                  <a:cubicBezTo>
                    <a:pt x="3687" y="977"/>
                    <a:pt x="3498" y="819"/>
                    <a:pt x="3309" y="819"/>
                  </a:cubicBezTo>
                  <a:lnTo>
                    <a:pt x="2867" y="819"/>
                  </a:lnTo>
                  <a:lnTo>
                    <a:pt x="2867" y="410"/>
                  </a:lnTo>
                  <a:cubicBezTo>
                    <a:pt x="2867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-64335250" y="4307100"/>
              <a:ext cx="161500" cy="21300"/>
            </a:xfrm>
            <a:custGeom>
              <a:avLst/>
              <a:gdLst/>
              <a:ahLst/>
              <a:cxnLst/>
              <a:rect l="l" t="t" r="r" b="b"/>
              <a:pathLst>
                <a:path w="6460" h="852" extrusionOk="0">
                  <a:moveTo>
                    <a:pt x="1167" y="1"/>
                  </a:moveTo>
                  <a:cubicBezTo>
                    <a:pt x="631" y="1"/>
                    <a:pt x="190" y="379"/>
                    <a:pt x="1" y="851"/>
                  </a:cubicBezTo>
                  <a:lnTo>
                    <a:pt x="6459" y="851"/>
                  </a:lnTo>
                  <a:cubicBezTo>
                    <a:pt x="6302" y="379"/>
                    <a:pt x="5861" y="1"/>
                    <a:pt x="5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8"/>
          <p:cNvGrpSpPr/>
          <p:nvPr/>
        </p:nvGrpSpPr>
        <p:grpSpPr>
          <a:xfrm>
            <a:off x="5978725" y="1556971"/>
            <a:ext cx="244241" cy="230566"/>
            <a:chOff x="-1960150" y="3956600"/>
            <a:chExt cx="308775" cy="291450"/>
          </a:xfrm>
        </p:grpSpPr>
        <p:sp>
          <p:nvSpPr>
            <p:cNvPr id="1347" name="Google Shape;1347;p38"/>
            <p:cNvSpPr/>
            <p:nvPr/>
          </p:nvSpPr>
          <p:spPr>
            <a:xfrm>
              <a:off x="-1960150" y="3956600"/>
              <a:ext cx="308775" cy="51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-1934950" y="4025925"/>
              <a:ext cx="256000" cy="222125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38"/>
          <p:cNvGrpSpPr/>
          <p:nvPr/>
        </p:nvGrpSpPr>
        <p:grpSpPr>
          <a:xfrm>
            <a:off x="4466120" y="1577750"/>
            <a:ext cx="212277" cy="186509"/>
            <a:chOff x="2085450" y="2057100"/>
            <a:chExt cx="481900" cy="423500"/>
          </a:xfrm>
        </p:grpSpPr>
        <p:sp>
          <p:nvSpPr>
            <p:cNvPr id="1350" name="Google Shape;1350;p38"/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53" name="Google Shape;1353;p38"/>
          <p:cNvGrpSpPr/>
          <p:nvPr/>
        </p:nvGrpSpPr>
        <p:grpSpPr>
          <a:xfrm>
            <a:off x="2012747" y="2022698"/>
            <a:ext cx="213070" cy="212207"/>
            <a:chOff x="898875" y="4399275"/>
            <a:chExt cx="483700" cy="481850"/>
          </a:xfrm>
        </p:grpSpPr>
        <p:sp>
          <p:nvSpPr>
            <p:cNvPr id="1354" name="Google Shape;1354;p38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9"/>
          <p:cNvSpPr/>
          <p:nvPr/>
        </p:nvSpPr>
        <p:spPr>
          <a:xfrm>
            <a:off x="2567186" y="2175697"/>
            <a:ext cx="1144431" cy="1163611"/>
          </a:xfrm>
          <a:custGeom>
            <a:avLst/>
            <a:gdLst/>
            <a:ahLst/>
            <a:cxnLst/>
            <a:rect l="l" t="t" r="r" b="b"/>
            <a:pathLst>
              <a:path w="11516" h="11709" extrusionOk="0">
                <a:moveTo>
                  <a:pt x="5656" y="1"/>
                </a:moveTo>
                <a:cubicBezTo>
                  <a:pt x="2965" y="1"/>
                  <a:pt x="695" y="1821"/>
                  <a:pt x="12" y="4296"/>
                </a:cubicBezTo>
                <a:lnTo>
                  <a:pt x="1652" y="5854"/>
                </a:lnTo>
                <a:lnTo>
                  <a:pt x="0" y="7372"/>
                </a:lnTo>
                <a:cubicBezTo>
                  <a:pt x="671" y="9870"/>
                  <a:pt x="2948" y="11708"/>
                  <a:pt x="5662" y="11708"/>
                </a:cubicBezTo>
                <a:cubicBezTo>
                  <a:pt x="8889" y="11708"/>
                  <a:pt x="11515" y="9088"/>
                  <a:pt x="11515" y="5854"/>
                </a:cubicBezTo>
                <a:cubicBezTo>
                  <a:pt x="11515" y="2621"/>
                  <a:pt x="8889" y="1"/>
                  <a:pt x="56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39"/>
          <p:cNvSpPr/>
          <p:nvPr/>
        </p:nvSpPr>
        <p:spPr>
          <a:xfrm>
            <a:off x="4005592" y="2175697"/>
            <a:ext cx="1142742" cy="1163611"/>
          </a:xfrm>
          <a:custGeom>
            <a:avLst/>
            <a:gdLst/>
            <a:ahLst/>
            <a:cxnLst/>
            <a:rect l="l" t="t" r="r" b="b"/>
            <a:pathLst>
              <a:path w="11499" h="11709" extrusionOk="0">
                <a:moveTo>
                  <a:pt x="5644" y="1"/>
                </a:moveTo>
                <a:cubicBezTo>
                  <a:pt x="2965" y="1"/>
                  <a:pt x="701" y="1804"/>
                  <a:pt x="12" y="4267"/>
                </a:cubicBezTo>
                <a:lnTo>
                  <a:pt x="1681" y="5854"/>
                </a:lnTo>
                <a:lnTo>
                  <a:pt x="0" y="7401"/>
                </a:lnTo>
                <a:cubicBezTo>
                  <a:pt x="677" y="9882"/>
                  <a:pt x="2948" y="11708"/>
                  <a:pt x="5644" y="11708"/>
                </a:cubicBezTo>
                <a:cubicBezTo>
                  <a:pt x="8878" y="11708"/>
                  <a:pt x="11498" y="9088"/>
                  <a:pt x="11498" y="5854"/>
                </a:cubicBezTo>
                <a:cubicBezTo>
                  <a:pt x="11498" y="2621"/>
                  <a:pt x="8878" y="1"/>
                  <a:pt x="56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39"/>
          <p:cNvSpPr/>
          <p:nvPr/>
        </p:nvSpPr>
        <p:spPr>
          <a:xfrm>
            <a:off x="5438234" y="2175697"/>
            <a:ext cx="1145624" cy="1163611"/>
          </a:xfrm>
          <a:custGeom>
            <a:avLst/>
            <a:gdLst/>
            <a:ahLst/>
            <a:cxnLst/>
            <a:rect l="l" t="t" r="r" b="b"/>
            <a:pathLst>
              <a:path w="11528" h="11709" extrusionOk="0">
                <a:moveTo>
                  <a:pt x="5673" y="1"/>
                </a:moveTo>
                <a:cubicBezTo>
                  <a:pt x="2953" y="1"/>
                  <a:pt x="671" y="1851"/>
                  <a:pt x="12" y="4360"/>
                </a:cubicBezTo>
                <a:lnTo>
                  <a:pt x="1582" y="5854"/>
                </a:lnTo>
                <a:lnTo>
                  <a:pt x="0" y="7314"/>
                </a:lnTo>
                <a:cubicBezTo>
                  <a:pt x="648" y="9841"/>
                  <a:pt x="2942" y="11708"/>
                  <a:pt x="5673" y="11708"/>
                </a:cubicBezTo>
                <a:cubicBezTo>
                  <a:pt x="8907" y="11708"/>
                  <a:pt x="11527" y="9088"/>
                  <a:pt x="11527" y="5854"/>
                </a:cubicBezTo>
                <a:cubicBezTo>
                  <a:pt x="11527" y="2621"/>
                  <a:pt x="8907" y="1"/>
                  <a:pt x="56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39"/>
          <p:cNvSpPr/>
          <p:nvPr/>
        </p:nvSpPr>
        <p:spPr>
          <a:xfrm>
            <a:off x="6885285" y="2175697"/>
            <a:ext cx="1148009" cy="1163611"/>
          </a:xfrm>
          <a:custGeom>
            <a:avLst/>
            <a:gdLst/>
            <a:ahLst/>
            <a:cxnLst/>
            <a:rect l="l" t="t" r="r" b="b"/>
            <a:pathLst>
              <a:path w="11552" h="11709" extrusionOk="0">
                <a:moveTo>
                  <a:pt x="5697" y="1"/>
                </a:moveTo>
                <a:cubicBezTo>
                  <a:pt x="2943" y="1"/>
                  <a:pt x="637" y="1897"/>
                  <a:pt x="7" y="4454"/>
                </a:cubicBezTo>
                <a:lnTo>
                  <a:pt x="1483" y="5854"/>
                </a:lnTo>
                <a:lnTo>
                  <a:pt x="1" y="7220"/>
                </a:lnTo>
                <a:cubicBezTo>
                  <a:pt x="614" y="9794"/>
                  <a:pt x="2931" y="11708"/>
                  <a:pt x="5697" y="11708"/>
                </a:cubicBezTo>
                <a:cubicBezTo>
                  <a:pt x="8931" y="11708"/>
                  <a:pt x="11551" y="9088"/>
                  <a:pt x="11551" y="5854"/>
                </a:cubicBezTo>
                <a:cubicBezTo>
                  <a:pt x="11551" y="2621"/>
                  <a:pt x="8931" y="1"/>
                  <a:pt x="56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39"/>
          <p:cNvSpPr/>
          <p:nvPr/>
        </p:nvSpPr>
        <p:spPr>
          <a:xfrm>
            <a:off x="1057426" y="2175697"/>
            <a:ext cx="1277200" cy="1163611"/>
          </a:xfrm>
          <a:custGeom>
            <a:avLst/>
            <a:gdLst/>
            <a:ahLst/>
            <a:cxnLst/>
            <a:rect l="l" t="t" r="r" b="b"/>
            <a:pathLst>
              <a:path w="12852" h="11709" extrusionOk="0">
                <a:moveTo>
                  <a:pt x="6429" y="1"/>
                </a:moveTo>
                <a:cubicBezTo>
                  <a:pt x="4931" y="1"/>
                  <a:pt x="3432" y="572"/>
                  <a:pt x="2288" y="1716"/>
                </a:cubicBezTo>
                <a:cubicBezTo>
                  <a:pt x="0" y="3998"/>
                  <a:pt x="0" y="7710"/>
                  <a:pt x="2288" y="9992"/>
                </a:cubicBezTo>
                <a:cubicBezTo>
                  <a:pt x="3432" y="11136"/>
                  <a:pt x="4931" y="11708"/>
                  <a:pt x="6429" y="11708"/>
                </a:cubicBezTo>
                <a:cubicBezTo>
                  <a:pt x="7927" y="11708"/>
                  <a:pt x="9426" y="11136"/>
                  <a:pt x="10570" y="9992"/>
                </a:cubicBezTo>
                <a:cubicBezTo>
                  <a:pt x="12852" y="7710"/>
                  <a:pt x="12852" y="3998"/>
                  <a:pt x="10570" y="1716"/>
                </a:cubicBezTo>
                <a:cubicBezTo>
                  <a:pt x="9426" y="572"/>
                  <a:pt x="7927" y="1"/>
                  <a:pt x="64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39"/>
          <p:cNvSpPr/>
          <p:nvPr/>
        </p:nvSpPr>
        <p:spPr>
          <a:xfrm>
            <a:off x="2505074" y="2753984"/>
            <a:ext cx="99" cy="99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lose/>
              </a:path>
            </a:pathLst>
          </a:custGeom>
          <a:noFill/>
          <a:ln w="21875" cap="flat" cmpd="sng">
            <a:solidFill>
              <a:srgbClr val="15375B"/>
            </a:solidFill>
            <a:prstDash val="solid"/>
            <a:miter lim="58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39"/>
          <p:cNvSpPr/>
          <p:nvPr/>
        </p:nvSpPr>
        <p:spPr>
          <a:xfrm>
            <a:off x="3988201" y="2754580"/>
            <a:ext cx="99" cy="99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21875" cap="flat" cmpd="sng">
            <a:solidFill>
              <a:srgbClr val="15375B"/>
            </a:solidFill>
            <a:prstDash val="solid"/>
            <a:miter lim="58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39"/>
          <p:cNvSpPr/>
          <p:nvPr/>
        </p:nvSpPr>
        <p:spPr>
          <a:xfrm>
            <a:off x="6881310" y="2754580"/>
            <a:ext cx="99" cy="99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21875" cap="flat" cmpd="sng">
            <a:solidFill>
              <a:srgbClr val="15375B"/>
            </a:solidFill>
            <a:prstDash val="solid"/>
            <a:miter lim="58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39"/>
          <p:cNvGrpSpPr/>
          <p:nvPr/>
        </p:nvGrpSpPr>
        <p:grpSpPr>
          <a:xfrm>
            <a:off x="6826751" y="2819475"/>
            <a:ext cx="1297586" cy="604523"/>
            <a:chOff x="6826751" y="3727712"/>
            <a:chExt cx="1297586" cy="604523"/>
          </a:xfrm>
        </p:grpSpPr>
        <p:sp>
          <p:nvSpPr>
            <p:cNvPr id="1375" name="Google Shape;1375;p39"/>
            <p:cNvSpPr/>
            <p:nvPr/>
          </p:nvSpPr>
          <p:spPr>
            <a:xfrm>
              <a:off x="7141086" y="4240608"/>
              <a:ext cx="74334" cy="42335"/>
            </a:xfrm>
            <a:custGeom>
              <a:avLst/>
              <a:gdLst/>
              <a:ahLst/>
              <a:cxnLst/>
              <a:rect l="l" t="t" r="r" b="b"/>
              <a:pathLst>
                <a:path w="748" h="426" extrusionOk="0">
                  <a:moveTo>
                    <a:pt x="96" y="0"/>
                  </a:moveTo>
                  <a:cubicBezTo>
                    <a:pt x="67" y="0"/>
                    <a:pt x="40" y="16"/>
                    <a:pt x="24" y="40"/>
                  </a:cubicBezTo>
                  <a:cubicBezTo>
                    <a:pt x="1" y="81"/>
                    <a:pt x="18" y="134"/>
                    <a:pt x="59" y="151"/>
                  </a:cubicBezTo>
                  <a:cubicBezTo>
                    <a:pt x="240" y="250"/>
                    <a:pt x="433" y="338"/>
                    <a:pt x="625" y="420"/>
                  </a:cubicBezTo>
                  <a:cubicBezTo>
                    <a:pt x="631" y="420"/>
                    <a:pt x="643" y="425"/>
                    <a:pt x="654" y="425"/>
                  </a:cubicBezTo>
                  <a:cubicBezTo>
                    <a:pt x="690" y="425"/>
                    <a:pt x="719" y="408"/>
                    <a:pt x="730" y="373"/>
                  </a:cubicBezTo>
                  <a:cubicBezTo>
                    <a:pt x="748" y="332"/>
                    <a:pt x="730" y="285"/>
                    <a:pt x="684" y="268"/>
                  </a:cubicBezTo>
                  <a:cubicBezTo>
                    <a:pt x="497" y="192"/>
                    <a:pt x="316" y="104"/>
                    <a:pt x="135" y="11"/>
                  </a:cubicBezTo>
                  <a:cubicBezTo>
                    <a:pt x="122" y="4"/>
                    <a:pt x="109" y="0"/>
                    <a:pt x="96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7254775" y="4287217"/>
              <a:ext cx="77216" cy="31701"/>
            </a:xfrm>
            <a:custGeom>
              <a:avLst/>
              <a:gdLst/>
              <a:ahLst/>
              <a:cxnLst/>
              <a:rect l="l" t="t" r="r" b="b"/>
              <a:pathLst>
                <a:path w="777" h="319" extrusionOk="0">
                  <a:moveTo>
                    <a:pt x="93" y="0"/>
                  </a:moveTo>
                  <a:cubicBezTo>
                    <a:pt x="56" y="0"/>
                    <a:pt x="22" y="22"/>
                    <a:pt x="12" y="56"/>
                  </a:cubicBezTo>
                  <a:cubicBezTo>
                    <a:pt x="1" y="102"/>
                    <a:pt x="24" y="149"/>
                    <a:pt x="65" y="161"/>
                  </a:cubicBezTo>
                  <a:cubicBezTo>
                    <a:pt x="263" y="219"/>
                    <a:pt x="468" y="272"/>
                    <a:pt x="672" y="318"/>
                  </a:cubicBezTo>
                  <a:lnTo>
                    <a:pt x="689" y="318"/>
                  </a:lnTo>
                  <a:cubicBezTo>
                    <a:pt x="724" y="318"/>
                    <a:pt x="759" y="289"/>
                    <a:pt x="765" y="248"/>
                  </a:cubicBezTo>
                  <a:cubicBezTo>
                    <a:pt x="777" y="207"/>
                    <a:pt x="748" y="166"/>
                    <a:pt x="707" y="155"/>
                  </a:cubicBezTo>
                  <a:cubicBezTo>
                    <a:pt x="509" y="114"/>
                    <a:pt x="310" y="61"/>
                    <a:pt x="117" y="3"/>
                  </a:cubicBezTo>
                  <a:cubicBezTo>
                    <a:pt x="109" y="1"/>
                    <a:pt x="101" y="0"/>
                    <a:pt x="9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7374824" y="4311764"/>
              <a:ext cx="77813" cy="20472"/>
            </a:xfrm>
            <a:custGeom>
              <a:avLst/>
              <a:gdLst/>
              <a:ahLst/>
              <a:cxnLst/>
              <a:rect l="l" t="t" r="r" b="b"/>
              <a:pathLst>
                <a:path w="783" h="206" extrusionOk="0">
                  <a:moveTo>
                    <a:pt x="90" y="1"/>
                  </a:moveTo>
                  <a:cubicBezTo>
                    <a:pt x="48" y="1"/>
                    <a:pt x="12" y="34"/>
                    <a:pt x="7" y="77"/>
                  </a:cubicBezTo>
                  <a:cubicBezTo>
                    <a:pt x="1" y="118"/>
                    <a:pt x="36" y="159"/>
                    <a:pt x="77" y="165"/>
                  </a:cubicBezTo>
                  <a:cubicBezTo>
                    <a:pt x="287" y="188"/>
                    <a:pt x="491" y="200"/>
                    <a:pt x="701" y="205"/>
                  </a:cubicBezTo>
                  <a:cubicBezTo>
                    <a:pt x="748" y="205"/>
                    <a:pt x="783" y="170"/>
                    <a:pt x="783" y="124"/>
                  </a:cubicBezTo>
                  <a:cubicBezTo>
                    <a:pt x="783" y="83"/>
                    <a:pt x="748" y="42"/>
                    <a:pt x="707" y="42"/>
                  </a:cubicBezTo>
                  <a:cubicBezTo>
                    <a:pt x="503" y="36"/>
                    <a:pt x="299" y="25"/>
                    <a:pt x="100" y="1"/>
                  </a:cubicBezTo>
                  <a:cubicBezTo>
                    <a:pt x="97" y="1"/>
                    <a:pt x="93" y="1"/>
                    <a:pt x="9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7039024" y="4173627"/>
              <a:ext cx="67974" cy="52471"/>
            </a:xfrm>
            <a:custGeom>
              <a:avLst/>
              <a:gdLst/>
              <a:ahLst/>
              <a:cxnLst/>
              <a:rect l="l" t="t" r="r" b="b"/>
              <a:pathLst>
                <a:path w="684" h="528" extrusionOk="0">
                  <a:moveTo>
                    <a:pt x="92" y="1"/>
                  </a:moveTo>
                  <a:cubicBezTo>
                    <a:pt x="69" y="1"/>
                    <a:pt x="46" y="11"/>
                    <a:pt x="30" y="31"/>
                  </a:cubicBezTo>
                  <a:cubicBezTo>
                    <a:pt x="1" y="66"/>
                    <a:pt x="6" y="119"/>
                    <a:pt x="41" y="148"/>
                  </a:cubicBezTo>
                  <a:cubicBezTo>
                    <a:pt x="205" y="276"/>
                    <a:pt x="374" y="399"/>
                    <a:pt x="549" y="510"/>
                  </a:cubicBezTo>
                  <a:cubicBezTo>
                    <a:pt x="561" y="522"/>
                    <a:pt x="578" y="527"/>
                    <a:pt x="590" y="527"/>
                  </a:cubicBezTo>
                  <a:cubicBezTo>
                    <a:pt x="619" y="527"/>
                    <a:pt x="648" y="510"/>
                    <a:pt x="660" y="487"/>
                  </a:cubicBezTo>
                  <a:cubicBezTo>
                    <a:pt x="683" y="452"/>
                    <a:pt x="678" y="399"/>
                    <a:pt x="637" y="376"/>
                  </a:cubicBezTo>
                  <a:cubicBezTo>
                    <a:pt x="468" y="265"/>
                    <a:pt x="304" y="148"/>
                    <a:pt x="147" y="20"/>
                  </a:cubicBezTo>
                  <a:cubicBezTo>
                    <a:pt x="129" y="7"/>
                    <a:pt x="110" y="1"/>
                    <a:pt x="9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6826751" y="3879663"/>
              <a:ext cx="41838" cy="73241"/>
            </a:xfrm>
            <a:custGeom>
              <a:avLst/>
              <a:gdLst/>
              <a:ahLst/>
              <a:cxnLst/>
              <a:rect l="l" t="t" r="r" b="b"/>
              <a:pathLst>
                <a:path w="421" h="737" extrusionOk="0">
                  <a:moveTo>
                    <a:pt x="93" y="1"/>
                  </a:moveTo>
                  <a:cubicBezTo>
                    <a:pt x="84" y="1"/>
                    <a:pt x="74" y="3"/>
                    <a:pt x="65" y="7"/>
                  </a:cubicBezTo>
                  <a:cubicBezTo>
                    <a:pt x="24" y="19"/>
                    <a:pt x="1" y="71"/>
                    <a:pt x="12" y="112"/>
                  </a:cubicBezTo>
                  <a:cubicBezTo>
                    <a:pt x="88" y="305"/>
                    <a:pt x="164" y="497"/>
                    <a:pt x="251" y="684"/>
                  </a:cubicBezTo>
                  <a:cubicBezTo>
                    <a:pt x="269" y="719"/>
                    <a:pt x="298" y="736"/>
                    <a:pt x="327" y="736"/>
                  </a:cubicBezTo>
                  <a:cubicBezTo>
                    <a:pt x="339" y="736"/>
                    <a:pt x="351" y="731"/>
                    <a:pt x="362" y="725"/>
                  </a:cubicBezTo>
                  <a:cubicBezTo>
                    <a:pt x="403" y="707"/>
                    <a:pt x="421" y="655"/>
                    <a:pt x="403" y="614"/>
                  </a:cubicBezTo>
                  <a:cubicBezTo>
                    <a:pt x="316" y="433"/>
                    <a:pt x="240" y="246"/>
                    <a:pt x="170" y="54"/>
                  </a:cubicBezTo>
                  <a:cubicBezTo>
                    <a:pt x="156" y="22"/>
                    <a:pt x="125" y="1"/>
                    <a:pt x="9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6950279" y="4089552"/>
              <a:ext cx="61018" cy="60521"/>
            </a:xfrm>
            <a:custGeom>
              <a:avLst/>
              <a:gdLst/>
              <a:ahLst/>
              <a:cxnLst/>
              <a:rect l="l" t="t" r="r" b="b"/>
              <a:pathLst>
                <a:path w="614" h="609" extrusionOk="0">
                  <a:moveTo>
                    <a:pt x="96" y="0"/>
                  </a:moveTo>
                  <a:cubicBezTo>
                    <a:pt x="77" y="0"/>
                    <a:pt x="57" y="6"/>
                    <a:pt x="42" y="19"/>
                  </a:cubicBezTo>
                  <a:cubicBezTo>
                    <a:pt x="6" y="49"/>
                    <a:pt x="1" y="101"/>
                    <a:pt x="30" y="136"/>
                  </a:cubicBezTo>
                  <a:cubicBezTo>
                    <a:pt x="170" y="294"/>
                    <a:pt x="316" y="445"/>
                    <a:pt x="462" y="585"/>
                  </a:cubicBezTo>
                  <a:cubicBezTo>
                    <a:pt x="479" y="603"/>
                    <a:pt x="503" y="609"/>
                    <a:pt x="520" y="609"/>
                  </a:cubicBezTo>
                  <a:cubicBezTo>
                    <a:pt x="543" y="609"/>
                    <a:pt x="561" y="597"/>
                    <a:pt x="578" y="585"/>
                  </a:cubicBezTo>
                  <a:cubicBezTo>
                    <a:pt x="613" y="550"/>
                    <a:pt x="608" y="498"/>
                    <a:pt x="578" y="469"/>
                  </a:cubicBezTo>
                  <a:cubicBezTo>
                    <a:pt x="433" y="329"/>
                    <a:pt x="287" y="177"/>
                    <a:pt x="158" y="25"/>
                  </a:cubicBezTo>
                  <a:cubicBezTo>
                    <a:pt x="142" y="9"/>
                    <a:pt x="119" y="0"/>
                    <a:pt x="96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6878925" y="3990471"/>
              <a:ext cx="51776" cy="67378"/>
            </a:xfrm>
            <a:custGeom>
              <a:avLst/>
              <a:gdLst/>
              <a:ahLst/>
              <a:cxnLst/>
              <a:rect l="l" t="t" r="r" b="b"/>
              <a:pathLst>
                <a:path w="521" h="678" extrusionOk="0">
                  <a:moveTo>
                    <a:pt x="94" y="1"/>
                  </a:moveTo>
                  <a:cubicBezTo>
                    <a:pt x="79" y="1"/>
                    <a:pt x="65" y="4"/>
                    <a:pt x="53" y="12"/>
                  </a:cubicBezTo>
                  <a:cubicBezTo>
                    <a:pt x="12" y="36"/>
                    <a:pt x="1" y="83"/>
                    <a:pt x="24" y="123"/>
                  </a:cubicBezTo>
                  <a:cubicBezTo>
                    <a:pt x="129" y="298"/>
                    <a:pt x="240" y="474"/>
                    <a:pt x="363" y="643"/>
                  </a:cubicBezTo>
                  <a:cubicBezTo>
                    <a:pt x="380" y="666"/>
                    <a:pt x="403" y="678"/>
                    <a:pt x="427" y="678"/>
                  </a:cubicBezTo>
                  <a:cubicBezTo>
                    <a:pt x="444" y="678"/>
                    <a:pt x="462" y="672"/>
                    <a:pt x="479" y="660"/>
                  </a:cubicBezTo>
                  <a:cubicBezTo>
                    <a:pt x="514" y="637"/>
                    <a:pt x="520" y="584"/>
                    <a:pt x="497" y="549"/>
                  </a:cubicBezTo>
                  <a:cubicBezTo>
                    <a:pt x="380" y="386"/>
                    <a:pt x="263" y="211"/>
                    <a:pt x="164" y="42"/>
                  </a:cubicBezTo>
                  <a:cubicBezTo>
                    <a:pt x="149" y="15"/>
                    <a:pt x="121" y="1"/>
                    <a:pt x="9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7929357" y="4063316"/>
              <a:ext cx="58136" cy="62409"/>
            </a:xfrm>
            <a:custGeom>
              <a:avLst/>
              <a:gdLst/>
              <a:ahLst/>
              <a:cxnLst/>
              <a:rect l="l" t="t" r="r" b="b"/>
              <a:pathLst>
                <a:path w="585" h="628" extrusionOk="0">
                  <a:moveTo>
                    <a:pt x="495" y="1"/>
                  </a:moveTo>
                  <a:cubicBezTo>
                    <a:pt x="470" y="1"/>
                    <a:pt x="444" y="11"/>
                    <a:pt x="426" y="32"/>
                  </a:cubicBezTo>
                  <a:cubicBezTo>
                    <a:pt x="304" y="190"/>
                    <a:pt x="170" y="342"/>
                    <a:pt x="30" y="493"/>
                  </a:cubicBezTo>
                  <a:cubicBezTo>
                    <a:pt x="0" y="523"/>
                    <a:pt x="0" y="575"/>
                    <a:pt x="35" y="604"/>
                  </a:cubicBezTo>
                  <a:cubicBezTo>
                    <a:pt x="47" y="622"/>
                    <a:pt x="70" y="628"/>
                    <a:pt x="88" y="628"/>
                  </a:cubicBezTo>
                  <a:cubicBezTo>
                    <a:pt x="111" y="628"/>
                    <a:pt x="135" y="622"/>
                    <a:pt x="152" y="604"/>
                  </a:cubicBezTo>
                  <a:cubicBezTo>
                    <a:pt x="292" y="453"/>
                    <a:pt x="426" y="295"/>
                    <a:pt x="555" y="132"/>
                  </a:cubicBezTo>
                  <a:cubicBezTo>
                    <a:pt x="584" y="97"/>
                    <a:pt x="578" y="44"/>
                    <a:pt x="543" y="15"/>
                  </a:cubicBezTo>
                  <a:cubicBezTo>
                    <a:pt x="529" y="6"/>
                    <a:pt x="512" y="1"/>
                    <a:pt x="49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8061630" y="3847564"/>
              <a:ext cx="38956" cy="74036"/>
            </a:xfrm>
            <a:custGeom>
              <a:avLst/>
              <a:gdLst/>
              <a:ahLst/>
              <a:cxnLst/>
              <a:rect l="l" t="t" r="r" b="b"/>
              <a:pathLst>
                <a:path w="392" h="745" extrusionOk="0">
                  <a:moveTo>
                    <a:pt x="299" y="0"/>
                  </a:moveTo>
                  <a:cubicBezTo>
                    <a:pt x="265" y="0"/>
                    <a:pt x="232" y="22"/>
                    <a:pt x="222" y="56"/>
                  </a:cubicBezTo>
                  <a:cubicBezTo>
                    <a:pt x="164" y="248"/>
                    <a:pt x="93" y="441"/>
                    <a:pt x="18" y="628"/>
                  </a:cubicBezTo>
                  <a:cubicBezTo>
                    <a:pt x="0" y="674"/>
                    <a:pt x="18" y="721"/>
                    <a:pt x="64" y="738"/>
                  </a:cubicBezTo>
                  <a:cubicBezTo>
                    <a:pt x="70" y="744"/>
                    <a:pt x="82" y="744"/>
                    <a:pt x="93" y="744"/>
                  </a:cubicBezTo>
                  <a:cubicBezTo>
                    <a:pt x="123" y="744"/>
                    <a:pt x="158" y="727"/>
                    <a:pt x="169" y="692"/>
                  </a:cubicBezTo>
                  <a:cubicBezTo>
                    <a:pt x="245" y="499"/>
                    <a:pt x="315" y="301"/>
                    <a:pt x="374" y="102"/>
                  </a:cubicBezTo>
                  <a:cubicBezTo>
                    <a:pt x="391" y="61"/>
                    <a:pt x="368" y="15"/>
                    <a:pt x="321" y="3"/>
                  </a:cubicBezTo>
                  <a:cubicBezTo>
                    <a:pt x="314" y="1"/>
                    <a:pt x="307" y="0"/>
                    <a:pt x="29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8004785" y="3960458"/>
              <a:ext cx="49987" cy="69564"/>
            </a:xfrm>
            <a:custGeom>
              <a:avLst/>
              <a:gdLst/>
              <a:ahLst/>
              <a:cxnLst/>
              <a:rect l="l" t="t" r="r" b="b"/>
              <a:pathLst>
                <a:path w="503" h="700" extrusionOk="0">
                  <a:moveTo>
                    <a:pt x="405" y="1"/>
                  </a:moveTo>
                  <a:cubicBezTo>
                    <a:pt x="376" y="1"/>
                    <a:pt x="349" y="18"/>
                    <a:pt x="333" y="46"/>
                  </a:cubicBezTo>
                  <a:cubicBezTo>
                    <a:pt x="304" y="104"/>
                    <a:pt x="274" y="163"/>
                    <a:pt x="239" y="215"/>
                  </a:cubicBezTo>
                  <a:lnTo>
                    <a:pt x="169" y="338"/>
                  </a:lnTo>
                  <a:cubicBezTo>
                    <a:pt x="123" y="414"/>
                    <a:pt x="70" y="495"/>
                    <a:pt x="23" y="571"/>
                  </a:cubicBezTo>
                  <a:cubicBezTo>
                    <a:pt x="0" y="606"/>
                    <a:pt x="12" y="659"/>
                    <a:pt x="47" y="682"/>
                  </a:cubicBezTo>
                  <a:cubicBezTo>
                    <a:pt x="59" y="694"/>
                    <a:pt x="76" y="700"/>
                    <a:pt x="94" y="700"/>
                  </a:cubicBezTo>
                  <a:cubicBezTo>
                    <a:pt x="117" y="700"/>
                    <a:pt x="146" y="682"/>
                    <a:pt x="158" y="659"/>
                  </a:cubicBezTo>
                  <a:cubicBezTo>
                    <a:pt x="210" y="583"/>
                    <a:pt x="263" y="501"/>
                    <a:pt x="309" y="425"/>
                  </a:cubicBezTo>
                  <a:lnTo>
                    <a:pt x="380" y="303"/>
                  </a:lnTo>
                  <a:lnTo>
                    <a:pt x="385" y="297"/>
                  </a:lnTo>
                  <a:cubicBezTo>
                    <a:pt x="415" y="239"/>
                    <a:pt x="450" y="180"/>
                    <a:pt x="479" y="122"/>
                  </a:cubicBezTo>
                  <a:cubicBezTo>
                    <a:pt x="502" y="81"/>
                    <a:pt x="485" y="34"/>
                    <a:pt x="444" y="11"/>
                  </a:cubicBezTo>
                  <a:cubicBezTo>
                    <a:pt x="431" y="4"/>
                    <a:pt x="418" y="1"/>
                    <a:pt x="40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7497259" y="4307093"/>
              <a:ext cx="78409" cy="23950"/>
            </a:xfrm>
            <a:custGeom>
              <a:avLst/>
              <a:gdLst/>
              <a:ahLst/>
              <a:cxnLst/>
              <a:rect l="l" t="t" r="r" b="b"/>
              <a:pathLst>
                <a:path w="789" h="241" extrusionOk="0">
                  <a:moveTo>
                    <a:pt x="695" y="1"/>
                  </a:moveTo>
                  <a:cubicBezTo>
                    <a:pt x="691" y="1"/>
                    <a:pt x="687" y="1"/>
                    <a:pt x="683" y="1"/>
                  </a:cubicBezTo>
                  <a:cubicBezTo>
                    <a:pt x="485" y="36"/>
                    <a:pt x="280" y="60"/>
                    <a:pt x="82" y="77"/>
                  </a:cubicBezTo>
                  <a:cubicBezTo>
                    <a:pt x="35" y="77"/>
                    <a:pt x="0" y="118"/>
                    <a:pt x="6" y="159"/>
                  </a:cubicBezTo>
                  <a:cubicBezTo>
                    <a:pt x="6" y="206"/>
                    <a:pt x="47" y="241"/>
                    <a:pt x="88" y="241"/>
                  </a:cubicBezTo>
                  <a:lnTo>
                    <a:pt x="94" y="241"/>
                  </a:lnTo>
                  <a:cubicBezTo>
                    <a:pt x="298" y="223"/>
                    <a:pt x="508" y="200"/>
                    <a:pt x="712" y="165"/>
                  </a:cubicBezTo>
                  <a:cubicBezTo>
                    <a:pt x="753" y="159"/>
                    <a:pt x="788" y="118"/>
                    <a:pt x="782" y="72"/>
                  </a:cubicBezTo>
                  <a:cubicBezTo>
                    <a:pt x="772" y="29"/>
                    <a:pt x="737" y="1"/>
                    <a:pt x="69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8097506" y="3727712"/>
              <a:ext cx="26832" cy="76719"/>
            </a:xfrm>
            <a:custGeom>
              <a:avLst/>
              <a:gdLst/>
              <a:ahLst/>
              <a:cxnLst/>
              <a:rect l="l" t="t" r="r" b="b"/>
              <a:pathLst>
                <a:path w="270" h="772" extrusionOk="0">
                  <a:moveTo>
                    <a:pt x="182" y="0"/>
                  </a:moveTo>
                  <a:cubicBezTo>
                    <a:pt x="140" y="0"/>
                    <a:pt x="106" y="28"/>
                    <a:pt x="100" y="71"/>
                  </a:cubicBezTo>
                  <a:cubicBezTo>
                    <a:pt x="77" y="275"/>
                    <a:pt x="48" y="474"/>
                    <a:pt x="7" y="672"/>
                  </a:cubicBezTo>
                  <a:cubicBezTo>
                    <a:pt x="1" y="719"/>
                    <a:pt x="24" y="760"/>
                    <a:pt x="71" y="771"/>
                  </a:cubicBezTo>
                  <a:lnTo>
                    <a:pt x="89" y="771"/>
                  </a:lnTo>
                  <a:cubicBezTo>
                    <a:pt x="124" y="771"/>
                    <a:pt x="159" y="742"/>
                    <a:pt x="170" y="707"/>
                  </a:cubicBezTo>
                  <a:cubicBezTo>
                    <a:pt x="211" y="503"/>
                    <a:pt x="240" y="299"/>
                    <a:pt x="264" y="88"/>
                  </a:cubicBezTo>
                  <a:cubicBezTo>
                    <a:pt x="269" y="42"/>
                    <a:pt x="234" y="7"/>
                    <a:pt x="194" y="1"/>
                  </a:cubicBezTo>
                  <a:cubicBezTo>
                    <a:pt x="190" y="0"/>
                    <a:pt x="186" y="0"/>
                    <a:pt x="18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7617308" y="4276186"/>
              <a:ext cx="76620" cy="34583"/>
            </a:xfrm>
            <a:custGeom>
              <a:avLst/>
              <a:gdLst/>
              <a:ahLst/>
              <a:cxnLst/>
              <a:rect l="l" t="t" r="r" b="b"/>
              <a:pathLst>
                <a:path w="771" h="348" extrusionOk="0">
                  <a:moveTo>
                    <a:pt x="676" y="0"/>
                  </a:moveTo>
                  <a:cubicBezTo>
                    <a:pt x="669" y="0"/>
                    <a:pt x="661" y="1"/>
                    <a:pt x="654" y="3"/>
                  </a:cubicBezTo>
                  <a:cubicBezTo>
                    <a:pt x="462" y="73"/>
                    <a:pt x="269" y="137"/>
                    <a:pt x="70" y="184"/>
                  </a:cubicBezTo>
                  <a:cubicBezTo>
                    <a:pt x="30" y="196"/>
                    <a:pt x="0" y="242"/>
                    <a:pt x="12" y="289"/>
                  </a:cubicBezTo>
                  <a:cubicBezTo>
                    <a:pt x="24" y="324"/>
                    <a:pt x="59" y="347"/>
                    <a:pt x="94" y="347"/>
                  </a:cubicBezTo>
                  <a:lnTo>
                    <a:pt x="111" y="347"/>
                  </a:lnTo>
                  <a:cubicBezTo>
                    <a:pt x="316" y="295"/>
                    <a:pt x="514" y="231"/>
                    <a:pt x="707" y="161"/>
                  </a:cubicBezTo>
                  <a:cubicBezTo>
                    <a:pt x="753" y="143"/>
                    <a:pt x="771" y="97"/>
                    <a:pt x="759" y="56"/>
                  </a:cubicBezTo>
                  <a:cubicBezTo>
                    <a:pt x="745" y="22"/>
                    <a:pt x="710" y="0"/>
                    <a:pt x="676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7837134" y="4151962"/>
              <a:ext cx="66185" cy="54359"/>
            </a:xfrm>
            <a:custGeom>
              <a:avLst/>
              <a:gdLst/>
              <a:ahLst/>
              <a:cxnLst/>
              <a:rect l="l" t="t" r="r" b="b"/>
              <a:pathLst>
                <a:path w="666" h="547" extrusionOk="0">
                  <a:moveTo>
                    <a:pt x="578" y="0"/>
                  </a:moveTo>
                  <a:cubicBezTo>
                    <a:pt x="557" y="0"/>
                    <a:pt x="537" y="8"/>
                    <a:pt x="520" y="22"/>
                  </a:cubicBezTo>
                  <a:cubicBezTo>
                    <a:pt x="368" y="156"/>
                    <a:pt x="211" y="284"/>
                    <a:pt x="47" y="401"/>
                  </a:cubicBezTo>
                  <a:cubicBezTo>
                    <a:pt x="6" y="430"/>
                    <a:pt x="0" y="477"/>
                    <a:pt x="30" y="518"/>
                  </a:cubicBezTo>
                  <a:cubicBezTo>
                    <a:pt x="41" y="535"/>
                    <a:pt x="70" y="547"/>
                    <a:pt x="94" y="547"/>
                  </a:cubicBezTo>
                  <a:cubicBezTo>
                    <a:pt x="111" y="547"/>
                    <a:pt x="129" y="547"/>
                    <a:pt x="141" y="535"/>
                  </a:cubicBezTo>
                  <a:cubicBezTo>
                    <a:pt x="310" y="413"/>
                    <a:pt x="473" y="278"/>
                    <a:pt x="631" y="144"/>
                  </a:cubicBezTo>
                  <a:cubicBezTo>
                    <a:pt x="666" y="115"/>
                    <a:pt x="666" y="63"/>
                    <a:pt x="637" y="27"/>
                  </a:cubicBezTo>
                  <a:cubicBezTo>
                    <a:pt x="621" y="9"/>
                    <a:pt x="600" y="0"/>
                    <a:pt x="57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7732190" y="4223614"/>
              <a:ext cx="72546" cy="45416"/>
            </a:xfrm>
            <a:custGeom>
              <a:avLst/>
              <a:gdLst/>
              <a:ahLst/>
              <a:cxnLst/>
              <a:rect l="l" t="t" r="r" b="b"/>
              <a:pathLst>
                <a:path w="730" h="457" extrusionOk="0">
                  <a:moveTo>
                    <a:pt x="636" y="1"/>
                  </a:moveTo>
                  <a:cubicBezTo>
                    <a:pt x="621" y="1"/>
                    <a:pt x="607" y="5"/>
                    <a:pt x="595" y="13"/>
                  </a:cubicBezTo>
                  <a:cubicBezTo>
                    <a:pt x="420" y="118"/>
                    <a:pt x="239" y="211"/>
                    <a:pt x="58" y="299"/>
                  </a:cubicBezTo>
                  <a:cubicBezTo>
                    <a:pt x="18" y="322"/>
                    <a:pt x="0" y="369"/>
                    <a:pt x="18" y="410"/>
                  </a:cubicBezTo>
                  <a:cubicBezTo>
                    <a:pt x="29" y="439"/>
                    <a:pt x="64" y="456"/>
                    <a:pt x="93" y="456"/>
                  </a:cubicBezTo>
                  <a:cubicBezTo>
                    <a:pt x="105" y="456"/>
                    <a:pt x="117" y="456"/>
                    <a:pt x="128" y="450"/>
                  </a:cubicBezTo>
                  <a:cubicBezTo>
                    <a:pt x="315" y="357"/>
                    <a:pt x="502" y="264"/>
                    <a:pt x="677" y="153"/>
                  </a:cubicBezTo>
                  <a:cubicBezTo>
                    <a:pt x="718" y="129"/>
                    <a:pt x="730" y="83"/>
                    <a:pt x="706" y="42"/>
                  </a:cubicBezTo>
                  <a:cubicBezTo>
                    <a:pt x="691" y="15"/>
                    <a:pt x="663" y="1"/>
                    <a:pt x="63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0" name="Google Shape;1390;p39"/>
          <p:cNvSpPr/>
          <p:nvPr/>
        </p:nvSpPr>
        <p:spPr>
          <a:xfrm>
            <a:off x="5424321" y="2755673"/>
            <a:ext cx="99" cy="99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close/>
              </a:path>
            </a:pathLst>
          </a:custGeom>
          <a:noFill/>
          <a:ln w="21875" cap="flat" cmpd="sng">
            <a:solidFill>
              <a:srgbClr val="15375B"/>
            </a:solidFill>
            <a:prstDash val="solid"/>
            <a:miter lim="58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39"/>
          <p:cNvSpPr/>
          <p:nvPr/>
        </p:nvSpPr>
        <p:spPr>
          <a:xfrm>
            <a:off x="6873161" y="2756270"/>
            <a:ext cx="99" cy="99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close/>
              </a:path>
            </a:pathLst>
          </a:custGeom>
          <a:noFill/>
          <a:ln w="21875" cap="flat" cmpd="sng">
            <a:solidFill>
              <a:srgbClr val="15375B"/>
            </a:solidFill>
            <a:prstDash val="solid"/>
            <a:miter lim="58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2" name="Google Shape;1392;p39"/>
          <p:cNvGrpSpPr/>
          <p:nvPr/>
        </p:nvGrpSpPr>
        <p:grpSpPr>
          <a:xfrm>
            <a:off x="1028408" y="2798009"/>
            <a:ext cx="1334157" cy="626585"/>
            <a:chOff x="1028408" y="3706246"/>
            <a:chExt cx="1334157" cy="626585"/>
          </a:xfrm>
        </p:grpSpPr>
        <p:sp>
          <p:nvSpPr>
            <p:cNvPr id="1393" name="Google Shape;1393;p39"/>
            <p:cNvSpPr/>
            <p:nvPr/>
          </p:nvSpPr>
          <p:spPr>
            <a:xfrm>
              <a:off x="2341000" y="3726520"/>
              <a:ext cx="21565" cy="47105"/>
            </a:xfrm>
            <a:custGeom>
              <a:avLst/>
              <a:gdLst/>
              <a:ahLst/>
              <a:cxnLst/>
              <a:rect l="l" t="t" r="r" b="b"/>
              <a:pathLst>
                <a:path w="217" h="474" extrusionOk="0">
                  <a:moveTo>
                    <a:pt x="130" y="1"/>
                  </a:moveTo>
                  <a:cubicBezTo>
                    <a:pt x="88" y="1"/>
                    <a:pt x="52" y="34"/>
                    <a:pt x="47" y="77"/>
                  </a:cubicBezTo>
                  <a:cubicBezTo>
                    <a:pt x="35" y="176"/>
                    <a:pt x="23" y="276"/>
                    <a:pt x="6" y="375"/>
                  </a:cubicBezTo>
                  <a:cubicBezTo>
                    <a:pt x="0" y="421"/>
                    <a:pt x="35" y="462"/>
                    <a:pt x="76" y="474"/>
                  </a:cubicBezTo>
                  <a:lnTo>
                    <a:pt x="88" y="474"/>
                  </a:lnTo>
                  <a:cubicBezTo>
                    <a:pt x="129" y="474"/>
                    <a:pt x="164" y="445"/>
                    <a:pt x="169" y="404"/>
                  </a:cubicBezTo>
                  <a:cubicBezTo>
                    <a:pt x="187" y="299"/>
                    <a:pt x="199" y="194"/>
                    <a:pt x="210" y="95"/>
                  </a:cubicBezTo>
                  <a:cubicBezTo>
                    <a:pt x="216" y="48"/>
                    <a:pt x="181" y="7"/>
                    <a:pt x="140" y="1"/>
                  </a:cubicBezTo>
                  <a:cubicBezTo>
                    <a:pt x="137" y="1"/>
                    <a:pt x="133" y="1"/>
                    <a:pt x="13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1526096" y="4296459"/>
              <a:ext cx="77813" cy="28223"/>
            </a:xfrm>
            <a:custGeom>
              <a:avLst/>
              <a:gdLst/>
              <a:ahLst/>
              <a:cxnLst/>
              <a:rect l="l" t="t" r="r" b="b"/>
              <a:pathLst>
                <a:path w="783" h="284" extrusionOk="0">
                  <a:moveTo>
                    <a:pt x="92" y="1"/>
                  </a:moveTo>
                  <a:cubicBezTo>
                    <a:pt x="57" y="1"/>
                    <a:pt x="22" y="27"/>
                    <a:pt x="12" y="62"/>
                  </a:cubicBezTo>
                  <a:cubicBezTo>
                    <a:pt x="0" y="108"/>
                    <a:pt x="29" y="149"/>
                    <a:pt x="70" y="161"/>
                  </a:cubicBezTo>
                  <a:cubicBezTo>
                    <a:pt x="274" y="214"/>
                    <a:pt x="479" y="254"/>
                    <a:pt x="683" y="284"/>
                  </a:cubicBezTo>
                  <a:lnTo>
                    <a:pt x="695" y="284"/>
                  </a:lnTo>
                  <a:cubicBezTo>
                    <a:pt x="735" y="284"/>
                    <a:pt x="770" y="254"/>
                    <a:pt x="776" y="214"/>
                  </a:cubicBezTo>
                  <a:cubicBezTo>
                    <a:pt x="782" y="173"/>
                    <a:pt x="753" y="126"/>
                    <a:pt x="706" y="120"/>
                  </a:cubicBezTo>
                  <a:cubicBezTo>
                    <a:pt x="508" y="91"/>
                    <a:pt x="309" y="50"/>
                    <a:pt x="111" y="3"/>
                  </a:cubicBezTo>
                  <a:cubicBezTo>
                    <a:pt x="105" y="2"/>
                    <a:pt x="98" y="1"/>
                    <a:pt x="9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1411214" y="4256012"/>
              <a:ext cx="74931" cy="39055"/>
            </a:xfrm>
            <a:custGeom>
              <a:avLst/>
              <a:gdLst/>
              <a:ahLst/>
              <a:cxnLst/>
              <a:rect l="l" t="t" r="r" b="b"/>
              <a:pathLst>
                <a:path w="754" h="393" extrusionOk="0">
                  <a:moveTo>
                    <a:pt x="90" y="1"/>
                  </a:moveTo>
                  <a:cubicBezTo>
                    <a:pt x="60" y="1"/>
                    <a:pt x="31" y="18"/>
                    <a:pt x="18" y="49"/>
                  </a:cubicBezTo>
                  <a:cubicBezTo>
                    <a:pt x="0" y="89"/>
                    <a:pt x="18" y="136"/>
                    <a:pt x="59" y="154"/>
                  </a:cubicBezTo>
                  <a:cubicBezTo>
                    <a:pt x="246" y="241"/>
                    <a:pt x="438" y="323"/>
                    <a:pt x="631" y="387"/>
                  </a:cubicBezTo>
                  <a:cubicBezTo>
                    <a:pt x="642" y="393"/>
                    <a:pt x="654" y="393"/>
                    <a:pt x="660" y="393"/>
                  </a:cubicBezTo>
                  <a:cubicBezTo>
                    <a:pt x="695" y="393"/>
                    <a:pt x="724" y="375"/>
                    <a:pt x="736" y="340"/>
                  </a:cubicBezTo>
                  <a:cubicBezTo>
                    <a:pt x="753" y="300"/>
                    <a:pt x="730" y="247"/>
                    <a:pt x="689" y="235"/>
                  </a:cubicBezTo>
                  <a:cubicBezTo>
                    <a:pt x="497" y="165"/>
                    <a:pt x="310" y="89"/>
                    <a:pt x="123" y="8"/>
                  </a:cubicBezTo>
                  <a:cubicBezTo>
                    <a:pt x="112" y="3"/>
                    <a:pt x="101" y="1"/>
                    <a:pt x="9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1647238" y="4314745"/>
              <a:ext cx="77813" cy="18087"/>
            </a:xfrm>
            <a:custGeom>
              <a:avLst/>
              <a:gdLst/>
              <a:ahLst/>
              <a:cxnLst/>
              <a:rect l="l" t="t" r="r" b="b"/>
              <a:pathLst>
                <a:path w="783" h="182" extrusionOk="0">
                  <a:moveTo>
                    <a:pt x="94" y="0"/>
                  </a:moveTo>
                  <a:cubicBezTo>
                    <a:pt x="48" y="0"/>
                    <a:pt x="7" y="35"/>
                    <a:pt x="7" y="82"/>
                  </a:cubicBezTo>
                  <a:cubicBezTo>
                    <a:pt x="1" y="123"/>
                    <a:pt x="36" y="164"/>
                    <a:pt x="83" y="170"/>
                  </a:cubicBezTo>
                  <a:cubicBezTo>
                    <a:pt x="217" y="175"/>
                    <a:pt x="357" y="181"/>
                    <a:pt x="497" y="181"/>
                  </a:cubicBezTo>
                  <a:cubicBezTo>
                    <a:pt x="567" y="181"/>
                    <a:pt x="631" y="181"/>
                    <a:pt x="701" y="175"/>
                  </a:cubicBezTo>
                  <a:cubicBezTo>
                    <a:pt x="748" y="175"/>
                    <a:pt x="783" y="135"/>
                    <a:pt x="783" y="94"/>
                  </a:cubicBezTo>
                  <a:cubicBezTo>
                    <a:pt x="783" y="47"/>
                    <a:pt x="742" y="12"/>
                    <a:pt x="695" y="12"/>
                  </a:cubicBezTo>
                  <a:cubicBezTo>
                    <a:pt x="642" y="14"/>
                    <a:pt x="589" y="14"/>
                    <a:pt x="535" y="14"/>
                  </a:cubicBezTo>
                  <a:cubicBezTo>
                    <a:pt x="388" y="14"/>
                    <a:pt x="239" y="9"/>
                    <a:pt x="9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1305674" y="4194993"/>
              <a:ext cx="69664" cy="49092"/>
            </a:xfrm>
            <a:custGeom>
              <a:avLst/>
              <a:gdLst/>
              <a:ahLst/>
              <a:cxnLst/>
              <a:rect l="l" t="t" r="r" b="b"/>
              <a:pathLst>
                <a:path w="701" h="494" extrusionOk="0">
                  <a:moveTo>
                    <a:pt x="90" y="1"/>
                  </a:moveTo>
                  <a:cubicBezTo>
                    <a:pt x="65" y="1"/>
                    <a:pt x="41" y="11"/>
                    <a:pt x="24" y="32"/>
                  </a:cubicBezTo>
                  <a:cubicBezTo>
                    <a:pt x="0" y="73"/>
                    <a:pt x="6" y="126"/>
                    <a:pt x="41" y="149"/>
                  </a:cubicBezTo>
                  <a:cubicBezTo>
                    <a:pt x="210" y="272"/>
                    <a:pt x="391" y="382"/>
                    <a:pt x="566" y="487"/>
                  </a:cubicBezTo>
                  <a:cubicBezTo>
                    <a:pt x="578" y="493"/>
                    <a:pt x="596" y="493"/>
                    <a:pt x="607" y="493"/>
                  </a:cubicBezTo>
                  <a:cubicBezTo>
                    <a:pt x="636" y="493"/>
                    <a:pt x="666" y="482"/>
                    <a:pt x="677" y="452"/>
                  </a:cubicBezTo>
                  <a:cubicBezTo>
                    <a:pt x="701" y="417"/>
                    <a:pt x="689" y="365"/>
                    <a:pt x="648" y="342"/>
                  </a:cubicBezTo>
                  <a:cubicBezTo>
                    <a:pt x="473" y="242"/>
                    <a:pt x="304" y="131"/>
                    <a:pt x="140" y="15"/>
                  </a:cubicBezTo>
                  <a:cubicBezTo>
                    <a:pt x="124" y="5"/>
                    <a:pt x="107" y="1"/>
                    <a:pt x="9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1078296" y="3913353"/>
              <a:ext cx="44720" cy="71452"/>
            </a:xfrm>
            <a:custGeom>
              <a:avLst/>
              <a:gdLst/>
              <a:ahLst/>
              <a:cxnLst/>
              <a:rect l="l" t="t" r="r" b="b"/>
              <a:pathLst>
                <a:path w="450" h="719" extrusionOk="0">
                  <a:moveTo>
                    <a:pt x="90" y="1"/>
                  </a:moveTo>
                  <a:cubicBezTo>
                    <a:pt x="80" y="1"/>
                    <a:pt x="69" y="2"/>
                    <a:pt x="59" y="6"/>
                  </a:cubicBezTo>
                  <a:cubicBezTo>
                    <a:pt x="18" y="24"/>
                    <a:pt x="0" y="76"/>
                    <a:pt x="18" y="117"/>
                  </a:cubicBezTo>
                  <a:cubicBezTo>
                    <a:pt x="100" y="304"/>
                    <a:pt x="187" y="497"/>
                    <a:pt x="286" y="678"/>
                  </a:cubicBezTo>
                  <a:cubicBezTo>
                    <a:pt x="304" y="707"/>
                    <a:pt x="327" y="718"/>
                    <a:pt x="356" y="718"/>
                  </a:cubicBezTo>
                  <a:cubicBezTo>
                    <a:pt x="374" y="718"/>
                    <a:pt x="386" y="718"/>
                    <a:pt x="397" y="707"/>
                  </a:cubicBezTo>
                  <a:cubicBezTo>
                    <a:pt x="438" y="689"/>
                    <a:pt x="450" y="637"/>
                    <a:pt x="432" y="596"/>
                  </a:cubicBezTo>
                  <a:cubicBezTo>
                    <a:pt x="333" y="421"/>
                    <a:pt x="245" y="234"/>
                    <a:pt x="170" y="53"/>
                  </a:cubicBezTo>
                  <a:cubicBezTo>
                    <a:pt x="156" y="22"/>
                    <a:pt x="125" y="1"/>
                    <a:pt x="9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1212855" y="4115490"/>
              <a:ext cx="62707" cy="58434"/>
            </a:xfrm>
            <a:custGeom>
              <a:avLst/>
              <a:gdLst/>
              <a:ahLst/>
              <a:cxnLst/>
              <a:rect l="l" t="t" r="r" b="b"/>
              <a:pathLst>
                <a:path w="631" h="588" extrusionOk="0">
                  <a:moveTo>
                    <a:pt x="92" y="1"/>
                  </a:moveTo>
                  <a:cubicBezTo>
                    <a:pt x="70" y="1"/>
                    <a:pt x="50" y="9"/>
                    <a:pt x="35" y="27"/>
                  </a:cubicBezTo>
                  <a:cubicBezTo>
                    <a:pt x="0" y="56"/>
                    <a:pt x="0" y="109"/>
                    <a:pt x="35" y="144"/>
                  </a:cubicBezTo>
                  <a:cubicBezTo>
                    <a:pt x="175" y="289"/>
                    <a:pt x="327" y="435"/>
                    <a:pt x="485" y="570"/>
                  </a:cubicBezTo>
                  <a:cubicBezTo>
                    <a:pt x="502" y="581"/>
                    <a:pt x="520" y="587"/>
                    <a:pt x="537" y="587"/>
                  </a:cubicBezTo>
                  <a:cubicBezTo>
                    <a:pt x="561" y="587"/>
                    <a:pt x="584" y="575"/>
                    <a:pt x="602" y="558"/>
                  </a:cubicBezTo>
                  <a:cubicBezTo>
                    <a:pt x="631" y="523"/>
                    <a:pt x="631" y="470"/>
                    <a:pt x="596" y="441"/>
                  </a:cubicBezTo>
                  <a:cubicBezTo>
                    <a:pt x="438" y="313"/>
                    <a:pt x="292" y="173"/>
                    <a:pt x="152" y="27"/>
                  </a:cubicBezTo>
                  <a:cubicBezTo>
                    <a:pt x="135" y="9"/>
                    <a:pt x="113" y="1"/>
                    <a:pt x="9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1136234" y="4020781"/>
              <a:ext cx="54658" cy="65490"/>
            </a:xfrm>
            <a:custGeom>
              <a:avLst/>
              <a:gdLst/>
              <a:ahLst/>
              <a:cxnLst/>
              <a:rect l="l" t="t" r="r" b="b"/>
              <a:pathLst>
                <a:path w="550" h="659" extrusionOk="0">
                  <a:moveTo>
                    <a:pt x="94" y="0"/>
                  </a:moveTo>
                  <a:cubicBezTo>
                    <a:pt x="78" y="0"/>
                    <a:pt x="61" y="5"/>
                    <a:pt x="48" y="17"/>
                  </a:cubicBezTo>
                  <a:cubicBezTo>
                    <a:pt x="7" y="40"/>
                    <a:pt x="1" y="93"/>
                    <a:pt x="24" y="128"/>
                  </a:cubicBezTo>
                  <a:cubicBezTo>
                    <a:pt x="141" y="303"/>
                    <a:pt x="264" y="466"/>
                    <a:pt x="392" y="630"/>
                  </a:cubicBezTo>
                  <a:cubicBezTo>
                    <a:pt x="410" y="647"/>
                    <a:pt x="433" y="659"/>
                    <a:pt x="456" y="659"/>
                  </a:cubicBezTo>
                  <a:cubicBezTo>
                    <a:pt x="474" y="659"/>
                    <a:pt x="491" y="653"/>
                    <a:pt x="509" y="641"/>
                  </a:cubicBezTo>
                  <a:cubicBezTo>
                    <a:pt x="544" y="612"/>
                    <a:pt x="550" y="560"/>
                    <a:pt x="520" y="525"/>
                  </a:cubicBezTo>
                  <a:cubicBezTo>
                    <a:pt x="392" y="367"/>
                    <a:pt x="275" y="204"/>
                    <a:pt x="159" y="34"/>
                  </a:cubicBezTo>
                  <a:cubicBezTo>
                    <a:pt x="144" y="13"/>
                    <a:pt x="119" y="0"/>
                    <a:pt x="9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1041725" y="3797278"/>
              <a:ext cx="33788" cy="75527"/>
            </a:xfrm>
            <a:custGeom>
              <a:avLst/>
              <a:gdLst/>
              <a:ahLst/>
              <a:cxnLst/>
              <a:rect l="l" t="t" r="r" b="b"/>
              <a:pathLst>
                <a:path w="340" h="760" extrusionOk="0">
                  <a:moveTo>
                    <a:pt x="85" y="0"/>
                  </a:moveTo>
                  <a:cubicBezTo>
                    <a:pt x="80" y="0"/>
                    <a:pt x="75" y="1"/>
                    <a:pt x="71" y="1"/>
                  </a:cubicBezTo>
                  <a:cubicBezTo>
                    <a:pt x="24" y="13"/>
                    <a:pt x="1" y="54"/>
                    <a:pt x="7" y="100"/>
                  </a:cubicBezTo>
                  <a:cubicBezTo>
                    <a:pt x="53" y="305"/>
                    <a:pt x="106" y="503"/>
                    <a:pt x="170" y="702"/>
                  </a:cubicBezTo>
                  <a:cubicBezTo>
                    <a:pt x="182" y="737"/>
                    <a:pt x="211" y="760"/>
                    <a:pt x="246" y="760"/>
                  </a:cubicBezTo>
                  <a:cubicBezTo>
                    <a:pt x="257" y="760"/>
                    <a:pt x="263" y="754"/>
                    <a:pt x="269" y="754"/>
                  </a:cubicBezTo>
                  <a:cubicBezTo>
                    <a:pt x="316" y="742"/>
                    <a:pt x="339" y="696"/>
                    <a:pt x="328" y="649"/>
                  </a:cubicBezTo>
                  <a:cubicBezTo>
                    <a:pt x="263" y="462"/>
                    <a:pt x="211" y="264"/>
                    <a:pt x="170" y="65"/>
                  </a:cubicBezTo>
                  <a:cubicBezTo>
                    <a:pt x="159" y="24"/>
                    <a:pt x="125" y="0"/>
                    <a:pt x="8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2188951" y="4037278"/>
              <a:ext cx="56446" cy="64695"/>
            </a:xfrm>
            <a:custGeom>
              <a:avLst/>
              <a:gdLst/>
              <a:ahLst/>
              <a:cxnLst/>
              <a:rect l="l" t="t" r="r" b="b"/>
              <a:pathLst>
                <a:path w="568" h="651" extrusionOk="0">
                  <a:moveTo>
                    <a:pt x="475" y="1"/>
                  </a:moveTo>
                  <a:cubicBezTo>
                    <a:pt x="448" y="1"/>
                    <a:pt x="422" y="12"/>
                    <a:pt x="404" y="38"/>
                  </a:cubicBezTo>
                  <a:cubicBezTo>
                    <a:pt x="287" y="201"/>
                    <a:pt x="164" y="364"/>
                    <a:pt x="30" y="516"/>
                  </a:cubicBezTo>
                  <a:cubicBezTo>
                    <a:pt x="1" y="551"/>
                    <a:pt x="7" y="598"/>
                    <a:pt x="42" y="633"/>
                  </a:cubicBezTo>
                  <a:cubicBezTo>
                    <a:pt x="54" y="645"/>
                    <a:pt x="77" y="650"/>
                    <a:pt x="94" y="650"/>
                  </a:cubicBezTo>
                  <a:cubicBezTo>
                    <a:pt x="118" y="650"/>
                    <a:pt x="141" y="639"/>
                    <a:pt x="159" y="621"/>
                  </a:cubicBezTo>
                  <a:cubicBezTo>
                    <a:pt x="293" y="464"/>
                    <a:pt x="421" y="300"/>
                    <a:pt x="538" y="131"/>
                  </a:cubicBezTo>
                  <a:cubicBezTo>
                    <a:pt x="567" y="96"/>
                    <a:pt x="555" y="43"/>
                    <a:pt x="520" y="14"/>
                  </a:cubicBezTo>
                  <a:cubicBezTo>
                    <a:pt x="507" y="5"/>
                    <a:pt x="491" y="1"/>
                    <a:pt x="47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2259808" y="3931837"/>
              <a:ext cx="46409" cy="70359"/>
            </a:xfrm>
            <a:custGeom>
              <a:avLst/>
              <a:gdLst/>
              <a:ahLst/>
              <a:cxnLst/>
              <a:rect l="l" t="t" r="r" b="b"/>
              <a:pathLst>
                <a:path w="467" h="708" extrusionOk="0">
                  <a:moveTo>
                    <a:pt x="376" y="0"/>
                  </a:moveTo>
                  <a:cubicBezTo>
                    <a:pt x="345" y="0"/>
                    <a:pt x="316" y="18"/>
                    <a:pt x="304" y="48"/>
                  </a:cubicBezTo>
                  <a:cubicBezTo>
                    <a:pt x="216" y="229"/>
                    <a:pt x="123" y="410"/>
                    <a:pt x="23" y="585"/>
                  </a:cubicBezTo>
                  <a:cubicBezTo>
                    <a:pt x="0" y="626"/>
                    <a:pt x="12" y="678"/>
                    <a:pt x="53" y="702"/>
                  </a:cubicBezTo>
                  <a:cubicBezTo>
                    <a:pt x="64" y="708"/>
                    <a:pt x="76" y="708"/>
                    <a:pt x="93" y="708"/>
                  </a:cubicBezTo>
                  <a:cubicBezTo>
                    <a:pt x="123" y="708"/>
                    <a:pt x="146" y="696"/>
                    <a:pt x="163" y="667"/>
                  </a:cubicBezTo>
                  <a:cubicBezTo>
                    <a:pt x="268" y="492"/>
                    <a:pt x="362" y="305"/>
                    <a:pt x="449" y="118"/>
                  </a:cubicBezTo>
                  <a:cubicBezTo>
                    <a:pt x="467" y="77"/>
                    <a:pt x="449" y="25"/>
                    <a:pt x="409" y="7"/>
                  </a:cubicBezTo>
                  <a:cubicBezTo>
                    <a:pt x="398" y="3"/>
                    <a:pt x="387" y="0"/>
                    <a:pt x="376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2310789" y="3816855"/>
              <a:ext cx="36074" cy="75129"/>
            </a:xfrm>
            <a:custGeom>
              <a:avLst/>
              <a:gdLst/>
              <a:ahLst/>
              <a:cxnLst/>
              <a:rect l="l" t="t" r="r" b="b"/>
              <a:pathLst>
                <a:path w="363" h="756" extrusionOk="0">
                  <a:moveTo>
                    <a:pt x="272" y="0"/>
                  </a:moveTo>
                  <a:cubicBezTo>
                    <a:pt x="234" y="0"/>
                    <a:pt x="203" y="26"/>
                    <a:pt x="193" y="61"/>
                  </a:cubicBezTo>
                  <a:cubicBezTo>
                    <a:pt x="141" y="260"/>
                    <a:pt x="82" y="452"/>
                    <a:pt x="18" y="645"/>
                  </a:cubicBezTo>
                  <a:cubicBezTo>
                    <a:pt x="1" y="686"/>
                    <a:pt x="24" y="732"/>
                    <a:pt x="65" y="750"/>
                  </a:cubicBezTo>
                  <a:cubicBezTo>
                    <a:pt x="76" y="750"/>
                    <a:pt x="82" y="756"/>
                    <a:pt x="94" y="756"/>
                  </a:cubicBezTo>
                  <a:cubicBezTo>
                    <a:pt x="129" y="756"/>
                    <a:pt x="158" y="732"/>
                    <a:pt x="170" y="697"/>
                  </a:cubicBezTo>
                  <a:cubicBezTo>
                    <a:pt x="240" y="505"/>
                    <a:pt x="298" y="300"/>
                    <a:pt x="351" y="102"/>
                  </a:cubicBezTo>
                  <a:cubicBezTo>
                    <a:pt x="362" y="61"/>
                    <a:pt x="333" y="14"/>
                    <a:pt x="292" y="3"/>
                  </a:cubicBezTo>
                  <a:cubicBezTo>
                    <a:pt x="285" y="1"/>
                    <a:pt x="278" y="0"/>
                    <a:pt x="27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1769077" y="4301130"/>
              <a:ext cx="77813" cy="26434"/>
            </a:xfrm>
            <a:custGeom>
              <a:avLst/>
              <a:gdLst/>
              <a:ahLst/>
              <a:cxnLst/>
              <a:rect l="l" t="t" r="r" b="b"/>
              <a:pathLst>
                <a:path w="783" h="266" extrusionOk="0">
                  <a:moveTo>
                    <a:pt x="696" y="1"/>
                  </a:moveTo>
                  <a:cubicBezTo>
                    <a:pt x="690" y="1"/>
                    <a:pt x="684" y="1"/>
                    <a:pt x="677" y="3"/>
                  </a:cubicBezTo>
                  <a:cubicBezTo>
                    <a:pt x="479" y="44"/>
                    <a:pt x="275" y="79"/>
                    <a:pt x="76" y="102"/>
                  </a:cubicBezTo>
                  <a:cubicBezTo>
                    <a:pt x="30" y="108"/>
                    <a:pt x="0" y="149"/>
                    <a:pt x="6" y="196"/>
                  </a:cubicBezTo>
                  <a:cubicBezTo>
                    <a:pt x="12" y="237"/>
                    <a:pt x="47" y="266"/>
                    <a:pt x="88" y="266"/>
                  </a:cubicBezTo>
                  <a:lnTo>
                    <a:pt x="94" y="266"/>
                  </a:lnTo>
                  <a:cubicBezTo>
                    <a:pt x="304" y="242"/>
                    <a:pt x="508" y="207"/>
                    <a:pt x="707" y="161"/>
                  </a:cubicBezTo>
                  <a:cubicBezTo>
                    <a:pt x="753" y="149"/>
                    <a:pt x="783" y="108"/>
                    <a:pt x="771" y="61"/>
                  </a:cubicBezTo>
                  <a:cubicBezTo>
                    <a:pt x="766" y="27"/>
                    <a:pt x="732" y="1"/>
                    <a:pt x="69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2101399" y="4129900"/>
              <a:ext cx="64496" cy="56745"/>
            </a:xfrm>
            <a:custGeom>
              <a:avLst/>
              <a:gdLst/>
              <a:ahLst/>
              <a:cxnLst/>
              <a:rect l="l" t="t" r="r" b="b"/>
              <a:pathLst>
                <a:path w="649" h="571" extrusionOk="0">
                  <a:moveTo>
                    <a:pt x="554" y="1"/>
                  </a:moveTo>
                  <a:cubicBezTo>
                    <a:pt x="534" y="1"/>
                    <a:pt x="513" y="8"/>
                    <a:pt x="497" y="22"/>
                  </a:cubicBezTo>
                  <a:cubicBezTo>
                    <a:pt x="351" y="162"/>
                    <a:pt x="199" y="296"/>
                    <a:pt x="42" y="425"/>
                  </a:cubicBezTo>
                  <a:cubicBezTo>
                    <a:pt x="7" y="454"/>
                    <a:pt x="1" y="506"/>
                    <a:pt x="30" y="541"/>
                  </a:cubicBezTo>
                  <a:cubicBezTo>
                    <a:pt x="47" y="559"/>
                    <a:pt x="71" y="570"/>
                    <a:pt x="94" y="570"/>
                  </a:cubicBezTo>
                  <a:cubicBezTo>
                    <a:pt x="112" y="570"/>
                    <a:pt x="129" y="565"/>
                    <a:pt x="147" y="553"/>
                  </a:cubicBezTo>
                  <a:cubicBezTo>
                    <a:pt x="304" y="425"/>
                    <a:pt x="462" y="285"/>
                    <a:pt x="614" y="139"/>
                  </a:cubicBezTo>
                  <a:cubicBezTo>
                    <a:pt x="643" y="109"/>
                    <a:pt x="649" y="57"/>
                    <a:pt x="614" y="28"/>
                  </a:cubicBezTo>
                  <a:cubicBezTo>
                    <a:pt x="598" y="9"/>
                    <a:pt x="577" y="1"/>
                    <a:pt x="55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1887436" y="4264161"/>
              <a:ext cx="76024" cy="37366"/>
            </a:xfrm>
            <a:custGeom>
              <a:avLst/>
              <a:gdLst/>
              <a:ahLst/>
              <a:cxnLst/>
              <a:rect l="l" t="t" r="r" b="b"/>
              <a:pathLst>
                <a:path w="765" h="376" extrusionOk="0">
                  <a:moveTo>
                    <a:pt x="672" y="1"/>
                  </a:moveTo>
                  <a:cubicBezTo>
                    <a:pt x="661" y="1"/>
                    <a:pt x="648" y="3"/>
                    <a:pt x="636" y="7"/>
                  </a:cubicBezTo>
                  <a:cubicBezTo>
                    <a:pt x="455" y="83"/>
                    <a:pt x="263" y="153"/>
                    <a:pt x="70" y="218"/>
                  </a:cubicBezTo>
                  <a:cubicBezTo>
                    <a:pt x="29" y="229"/>
                    <a:pt x="0" y="276"/>
                    <a:pt x="18" y="317"/>
                  </a:cubicBezTo>
                  <a:cubicBezTo>
                    <a:pt x="29" y="352"/>
                    <a:pt x="58" y="375"/>
                    <a:pt x="93" y="375"/>
                  </a:cubicBezTo>
                  <a:cubicBezTo>
                    <a:pt x="105" y="375"/>
                    <a:pt x="111" y="375"/>
                    <a:pt x="117" y="369"/>
                  </a:cubicBezTo>
                  <a:cubicBezTo>
                    <a:pt x="315" y="311"/>
                    <a:pt x="514" y="235"/>
                    <a:pt x="700" y="153"/>
                  </a:cubicBezTo>
                  <a:cubicBezTo>
                    <a:pt x="741" y="142"/>
                    <a:pt x="765" y="89"/>
                    <a:pt x="747" y="48"/>
                  </a:cubicBezTo>
                  <a:cubicBezTo>
                    <a:pt x="734" y="18"/>
                    <a:pt x="705" y="1"/>
                    <a:pt x="67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1999933" y="4206223"/>
              <a:ext cx="70856" cy="47701"/>
            </a:xfrm>
            <a:custGeom>
              <a:avLst/>
              <a:gdLst/>
              <a:ahLst/>
              <a:cxnLst/>
              <a:rect l="l" t="t" r="r" b="b"/>
              <a:pathLst>
                <a:path w="713" h="480" extrusionOk="0">
                  <a:moveTo>
                    <a:pt x="617" y="0"/>
                  </a:moveTo>
                  <a:cubicBezTo>
                    <a:pt x="602" y="0"/>
                    <a:pt x="587" y="4"/>
                    <a:pt x="572" y="13"/>
                  </a:cubicBezTo>
                  <a:cubicBezTo>
                    <a:pt x="409" y="129"/>
                    <a:pt x="234" y="229"/>
                    <a:pt x="53" y="328"/>
                  </a:cubicBezTo>
                  <a:cubicBezTo>
                    <a:pt x="12" y="345"/>
                    <a:pt x="0" y="398"/>
                    <a:pt x="18" y="439"/>
                  </a:cubicBezTo>
                  <a:cubicBezTo>
                    <a:pt x="35" y="468"/>
                    <a:pt x="65" y="480"/>
                    <a:pt x="94" y="480"/>
                  </a:cubicBezTo>
                  <a:cubicBezTo>
                    <a:pt x="105" y="480"/>
                    <a:pt x="117" y="480"/>
                    <a:pt x="129" y="474"/>
                  </a:cubicBezTo>
                  <a:cubicBezTo>
                    <a:pt x="315" y="374"/>
                    <a:pt x="491" y="269"/>
                    <a:pt x="666" y="153"/>
                  </a:cubicBezTo>
                  <a:cubicBezTo>
                    <a:pt x="701" y="129"/>
                    <a:pt x="712" y="77"/>
                    <a:pt x="689" y="36"/>
                  </a:cubicBezTo>
                  <a:cubicBezTo>
                    <a:pt x="670" y="13"/>
                    <a:pt x="644" y="0"/>
                    <a:pt x="61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1028408" y="3706246"/>
              <a:ext cx="20372" cy="47105"/>
            </a:xfrm>
            <a:custGeom>
              <a:avLst/>
              <a:gdLst/>
              <a:ahLst/>
              <a:cxnLst/>
              <a:rect l="l" t="t" r="r" b="b"/>
              <a:pathLst>
                <a:path w="205" h="474" extrusionOk="0">
                  <a:moveTo>
                    <a:pt x="91" y="0"/>
                  </a:moveTo>
                  <a:cubicBezTo>
                    <a:pt x="88" y="0"/>
                    <a:pt x="85" y="1"/>
                    <a:pt x="82" y="1"/>
                  </a:cubicBezTo>
                  <a:cubicBezTo>
                    <a:pt x="35" y="7"/>
                    <a:pt x="0" y="42"/>
                    <a:pt x="6" y="89"/>
                  </a:cubicBezTo>
                  <a:cubicBezTo>
                    <a:pt x="12" y="194"/>
                    <a:pt x="24" y="299"/>
                    <a:pt x="35" y="398"/>
                  </a:cubicBezTo>
                  <a:cubicBezTo>
                    <a:pt x="41" y="439"/>
                    <a:pt x="76" y="474"/>
                    <a:pt x="117" y="474"/>
                  </a:cubicBezTo>
                  <a:cubicBezTo>
                    <a:pt x="123" y="474"/>
                    <a:pt x="123" y="474"/>
                    <a:pt x="129" y="468"/>
                  </a:cubicBezTo>
                  <a:cubicBezTo>
                    <a:pt x="170" y="468"/>
                    <a:pt x="205" y="421"/>
                    <a:pt x="199" y="380"/>
                  </a:cubicBezTo>
                  <a:cubicBezTo>
                    <a:pt x="187" y="281"/>
                    <a:pt x="176" y="176"/>
                    <a:pt x="170" y="77"/>
                  </a:cubicBezTo>
                  <a:cubicBezTo>
                    <a:pt x="164" y="34"/>
                    <a:pt x="129" y="0"/>
                    <a:pt x="9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0" name="Google Shape;1410;p39"/>
          <p:cNvGrpSpPr/>
          <p:nvPr/>
        </p:nvGrpSpPr>
        <p:grpSpPr>
          <a:xfrm>
            <a:off x="2493547" y="2085262"/>
            <a:ext cx="1303350" cy="573715"/>
            <a:chOff x="2493547" y="2993499"/>
            <a:chExt cx="1303350" cy="573715"/>
          </a:xfrm>
        </p:grpSpPr>
        <p:sp>
          <p:nvSpPr>
            <p:cNvPr id="1411" name="Google Shape;1411;p39"/>
            <p:cNvSpPr/>
            <p:nvPr/>
          </p:nvSpPr>
          <p:spPr>
            <a:xfrm>
              <a:off x="3379805" y="3043884"/>
              <a:ext cx="73738" cy="42434"/>
            </a:xfrm>
            <a:custGeom>
              <a:avLst/>
              <a:gdLst/>
              <a:ahLst/>
              <a:cxnLst/>
              <a:rect l="l" t="t" r="r" b="b"/>
              <a:pathLst>
                <a:path w="742" h="427" extrusionOk="0">
                  <a:moveTo>
                    <a:pt x="94" y="1"/>
                  </a:moveTo>
                  <a:cubicBezTo>
                    <a:pt x="62" y="1"/>
                    <a:pt x="31" y="22"/>
                    <a:pt x="18" y="53"/>
                  </a:cubicBezTo>
                  <a:cubicBezTo>
                    <a:pt x="0" y="94"/>
                    <a:pt x="18" y="141"/>
                    <a:pt x="58" y="158"/>
                  </a:cubicBezTo>
                  <a:cubicBezTo>
                    <a:pt x="245" y="240"/>
                    <a:pt x="432" y="328"/>
                    <a:pt x="613" y="421"/>
                  </a:cubicBezTo>
                  <a:cubicBezTo>
                    <a:pt x="625" y="427"/>
                    <a:pt x="636" y="427"/>
                    <a:pt x="648" y="427"/>
                  </a:cubicBezTo>
                  <a:cubicBezTo>
                    <a:pt x="677" y="427"/>
                    <a:pt x="706" y="415"/>
                    <a:pt x="724" y="386"/>
                  </a:cubicBezTo>
                  <a:cubicBezTo>
                    <a:pt x="741" y="345"/>
                    <a:pt x="730" y="298"/>
                    <a:pt x="689" y="275"/>
                  </a:cubicBezTo>
                  <a:cubicBezTo>
                    <a:pt x="502" y="176"/>
                    <a:pt x="315" y="88"/>
                    <a:pt x="123" y="7"/>
                  </a:cubicBezTo>
                  <a:cubicBezTo>
                    <a:pt x="113" y="3"/>
                    <a:pt x="104" y="1"/>
                    <a:pt x="9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3142489" y="2993499"/>
              <a:ext cx="77912" cy="20969"/>
            </a:xfrm>
            <a:custGeom>
              <a:avLst/>
              <a:gdLst/>
              <a:ahLst/>
              <a:cxnLst/>
              <a:rect l="l" t="t" r="r" b="b"/>
              <a:pathLst>
                <a:path w="784" h="211" extrusionOk="0">
                  <a:moveTo>
                    <a:pt x="83" y="0"/>
                  </a:moveTo>
                  <a:cubicBezTo>
                    <a:pt x="42" y="0"/>
                    <a:pt x="1" y="35"/>
                    <a:pt x="1" y="82"/>
                  </a:cubicBezTo>
                  <a:cubicBezTo>
                    <a:pt x="1" y="128"/>
                    <a:pt x="36" y="163"/>
                    <a:pt x="83" y="163"/>
                  </a:cubicBezTo>
                  <a:cubicBezTo>
                    <a:pt x="281" y="169"/>
                    <a:pt x="485" y="187"/>
                    <a:pt x="690" y="210"/>
                  </a:cubicBezTo>
                  <a:lnTo>
                    <a:pt x="695" y="210"/>
                  </a:lnTo>
                  <a:cubicBezTo>
                    <a:pt x="736" y="210"/>
                    <a:pt x="771" y="175"/>
                    <a:pt x="777" y="134"/>
                  </a:cubicBezTo>
                  <a:cubicBezTo>
                    <a:pt x="783" y="88"/>
                    <a:pt x="754" y="47"/>
                    <a:pt x="707" y="47"/>
                  </a:cubicBezTo>
                  <a:cubicBezTo>
                    <a:pt x="503" y="18"/>
                    <a:pt x="293" y="6"/>
                    <a:pt x="8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3487631" y="3101326"/>
              <a:ext cx="67974" cy="52273"/>
            </a:xfrm>
            <a:custGeom>
              <a:avLst/>
              <a:gdLst/>
              <a:ahLst/>
              <a:cxnLst/>
              <a:rect l="l" t="t" r="r" b="b"/>
              <a:pathLst>
                <a:path w="684" h="526" extrusionOk="0">
                  <a:moveTo>
                    <a:pt x="95" y="0"/>
                  </a:moveTo>
                  <a:cubicBezTo>
                    <a:pt x="66" y="0"/>
                    <a:pt x="39" y="13"/>
                    <a:pt x="24" y="36"/>
                  </a:cubicBezTo>
                  <a:cubicBezTo>
                    <a:pt x="1" y="76"/>
                    <a:pt x="12" y="129"/>
                    <a:pt x="47" y="152"/>
                  </a:cubicBezTo>
                  <a:cubicBezTo>
                    <a:pt x="217" y="263"/>
                    <a:pt x="386" y="380"/>
                    <a:pt x="543" y="508"/>
                  </a:cubicBezTo>
                  <a:cubicBezTo>
                    <a:pt x="555" y="520"/>
                    <a:pt x="573" y="526"/>
                    <a:pt x="590" y="526"/>
                  </a:cubicBezTo>
                  <a:cubicBezTo>
                    <a:pt x="613" y="526"/>
                    <a:pt x="643" y="514"/>
                    <a:pt x="654" y="497"/>
                  </a:cubicBezTo>
                  <a:cubicBezTo>
                    <a:pt x="683" y="462"/>
                    <a:pt x="678" y="409"/>
                    <a:pt x="643" y="380"/>
                  </a:cubicBezTo>
                  <a:cubicBezTo>
                    <a:pt x="479" y="252"/>
                    <a:pt x="310" y="129"/>
                    <a:pt x="141" y="12"/>
                  </a:cubicBezTo>
                  <a:cubicBezTo>
                    <a:pt x="126" y="4"/>
                    <a:pt x="110" y="0"/>
                    <a:pt x="9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3263134" y="3007710"/>
              <a:ext cx="77316" cy="31701"/>
            </a:xfrm>
            <a:custGeom>
              <a:avLst/>
              <a:gdLst/>
              <a:ahLst/>
              <a:cxnLst/>
              <a:rect l="l" t="t" r="r" b="b"/>
              <a:pathLst>
                <a:path w="778" h="319" extrusionOk="0">
                  <a:moveTo>
                    <a:pt x="91" y="0"/>
                  </a:moveTo>
                  <a:cubicBezTo>
                    <a:pt x="52" y="0"/>
                    <a:pt x="18" y="27"/>
                    <a:pt x="13" y="67"/>
                  </a:cubicBezTo>
                  <a:cubicBezTo>
                    <a:pt x="1" y="108"/>
                    <a:pt x="30" y="155"/>
                    <a:pt x="77" y="161"/>
                  </a:cubicBezTo>
                  <a:cubicBezTo>
                    <a:pt x="269" y="207"/>
                    <a:pt x="468" y="254"/>
                    <a:pt x="660" y="318"/>
                  </a:cubicBezTo>
                  <a:lnTo>
                    <a:pt x="690" y="318"/>
                  </a:lnTo>
                  <a:cubicBezTo>
                    <a:pt x="725" y="318"/>
                    <a:pt x="754" y="295"/>
                    <a:pt x="765" y="260"/>
                  </a:cubicBezTo>
                  <a:cubicBezTo>
                    <a:pt x="777" y="219"/>
                    <a:pt x="754" y="172"/>
                    <a:pt x="713" y="161"/>
                  </a:cubicBezTo>
                  <a:cubicBezTo>
                    <a:pt x="515" y="96"/>
                    <a:pt x="310" y="44"/>
                    <a:pt x="112" y="3"/>
                  </a:cubicBezTo>
                  <a:cubicBezTo>
                    <a:pt x="105" y="1"/>
                    <a:pt x="98" y="0"/>
                    <a:pt x="9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3663431" y="3270071"/>
              <a:ext cx="51676" cy="67974"/>
            </a:xfrm>
            <a:custGeom>
              <a:avLst/>
              <a:gdLst/>
              <a:ahLst/>
              <a:cxnLst/>
              <a:rect l="l" t="t" r="r" b="b"/>
              <a:pathLst>
                <a:path w="520" h="684" extrusionOk="0">
                  <a:moveTo>
                    <a:pt x="96" y="0"/>
                  </a:moveTo>
                  <a:cubicBezTo>
                    <a:pt x="79" y="0"/>
                    <a:pt x="61" y="6"/>
                    <a:pt x="47" y="19"/>
                  </a:cubicBezTo>
                  <a:cubicBezTo>
                    <a:pt x="6" y="42"/>
                    <a:pt x="0" y="94"/>
                    <a:pt x="23" y="129"/>
                  </a:cubicBezTo>
                  <a:cubicBezTo>
                    <a:pt x="146" y="293"/>
                    <a:pt x="257" y="468"/>
                    <a:pt x="356" y="643"/>
                  </a:cubicBezTo>
                  <a:cubicBezTo>
                    <a:pt x="374" y="666"/>
                    <a:pt x="397" y="684"/>
                    <a:pt x="426" y="684"/>
                  </a:cubicBezTo>
                  <a:cubicBezTo>
                    <a:pt x="444" y="684"/>
                    <a:pt x="455" y="678"/>
                    <a:pt x="467" y="672"/>
                  </a:cubicBezTo>
                  <a:cubicBezTo>
                    <a:pt x="508" y="649"/>
                    <a:pt x="519" y="596"/>
                    <a:pt x="496" y="561"/>
                  </a:cubicBezTo>
                  <a:cubicBezTo>
                    <a:pt x="397" y="380"/>
                    <a:pt x="280" y="205"/>
                    <a:pt x="158" y="36"/>
                  </a:cubicBezTo>
                  <a:cubicBezTo>
                    <a:pt x="144" y="12"/>
                    <a:pt x="120" y="0"/>
                    <a:pt x="96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3583332" y="3177549"/>
              <a:ext cx="60422" cy="60720"/>
            </a:xfrm>
            <a:custGeom>
              <a:avLst/>
              <a:gdLst/>
              <a:ahLst/>
              <a:cxnLst/>
              <a:rect l="l" t="t" r="r" b="b"/>
              <a:pathLst>
                <a:path w="608" h="611" extrusionOk="0">
                  <a:moveTo>
                    <a:pt x="94" y="0"/>
                  </a:moveTo>
                  <a:cubicBezTo>
                    <a:pt x="73" y="0"/>
                    <a:pt x="51" y="9"/>
                    <a:pt x="36" y="27"/>
                  </a:cubicBezTo>
                  <a:cubicBezTo>
                    <a:pt x="1" y="57"/>
                    <a:pt x="1" y="109"/>
                    <a:pt x="36" y="144"/>
                  </a:cubicBezTo>
                  <a:cubicBezTo>
                    <a:pt x="182" y="284"/>
                    <a:pt x="322" y="430"/>
                    <a:pt x="456" y="582"/>
                  </a:cubicBezTo>
                  <a:cubicBezTo>
                    <a:pt x="473" y="605"/>
                    <a:pt x="497" y="611"/>
                    <a:pt x="514" y="611"/>
                  </a:cubicBezTo>
                  <a:cubicBezTo>
                    <a:pt x="538" y="611"/>
                    <a:pt x="555" y="605"/>
                    <a:pt x="573" y="593"/>
                  </a:cubicBezTo>
                  <a:cubicBezTo>
                    <a:pt x="608" y="564"/>
                    <a:pt x="608" y="512"/>
                    <a:pt x="578" y="477"/>
                  </a:cubicBezTo>
                  <a:cubicBezTo>
                    <a:pt x="444" y="319"/>
                    <a:pt x="298" y="167"/>
                    <a:pt x="147" y="22"/>
                  </a:cubicBezTo>
                  <a:cubicBezTo>
                    <a:pt x="133" y="8"/>
                    <a:pt x="113" y="0"/>
                    <a:pt x="9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3766586" y="3490792"/>
              <a:ext cx="30310" cy="76421"/>
            </a:xfrm>
            <a:custGeom>
              <a:avLst/>
              <a:gdLst/>
              <a:ahLst/>
              <a:cxnLst/>
              <a:rect l="l" t="t" r="r" b="b"/>
              <a:pathLst>
                <a:path w="305" h="769" extrusionOk="0">
                  <a:moveTo>
                    <a:pt x="92" y="1"/>
                  </a:moveTo>
                  <a:cubicBezTo>
                    <a:pt x="85" y="1"/>
                    <a:pt x="78" y="2"/>
                    <a:pt x="71" y="4"/>
                  </a:cubicBezTo>
                  <a:cubicBezTo>
                    <a:pt x="24" y="15"/>
                    <a:pt x="1" y="56"/>
                    <a:pt x="13" y="103"/>
                  </a:cubicBezTo>
                  <a:cubicBezTo>
                    <a:pt x="59" y="301"/>
                    <a:pt x="100" y="500"/>
                    <a:pt x="135" y="698"/>
                  </a:cubicBezTo>
                  <a:cubicBezTo>
                    <a:pt x="141" y="739"/>
                    <a:pt x="176" y="768"/>
                    <a:pt x="211" y="768"/>
                  </a:cubicBezTo>
                  <a:lnTo>
                    <a:pt x="228" y="768"/>
                  </a:lnTo>
                  <a:cubicBezTo>
                    <a:pt x="269" y="757"/>
                    <a:pt x="304" y="716"/>
                    <a:pt x="293" y="675"/>
                  </a:cubicBezTo>
                  <a:cubicBezTo>
                    <a:pt x="264" y="465"/>
                    <a:pt x="223" y="260"/>
                    <a:pt x="170" y="62"/>
                  </a:cubicBezTo>
                  <a:cubicBezTo>
                    <a:pt x="160" y="23"/>
                    <a:pt x="127" y="1"/>
                    <a:pt x="9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3724847" y="3375612"/>
              <a:ext cx="41838" cy="73241"/>
            </a:xfrm>
            <a:custGeom>
              <a:avLst/>
              <a:gdLst/>
              <a:ahLst/>
              <a:cxnLst/>
              <a:rect l="l" t="t" r="r" b="b"/>
              <a:pathLst>
                <a:path w="421" h="737" extrusionOk="0">
                  <a:moveTo>
                    <a:pt x="93" y="0"/>
                  </a:moveTo>
                  <a:cubicBezTo>
                    <a:pt x="81" y="0"/>
                    <a:pt x="70" y="2"/>
                    <a:pt x="59" y="7"/>
                  </a:cubicBezTo>
                  <a:cubicBezTo>
                    <a:pt x="18" y="25"/>
                    <a:pt x="1" y="77"/>
                    <a:pt x="18" y="118"/>
                  </a:cubicBezTo>
                  <a:cubicBezTo>
                    <a:pt x="106" y="299"/>
                    <a:pt x="182" y="491"/>
                    <a:pt x="252" y="678"/>
                  </a:cubicBezTo>
                  <a:cubicBezTo>
                    <a:pt x="263" y="713"/>
                    <a:pt x="292" y="737"/>
                    <a:pt x="327" y="737"/>
                  </a:cubicBezTo>
                  <a:cubicBezTo>
                    <a:pt x="339" y="737"/>
                    <a:pt x="345" y="731"/>
                    <a:pt x="357" y="731"/>
                  </a:cubicBezTo>
                  <a:cubicBezTo>
                    <a:pt x="398" y="713"/>
                    <a:pt x="421" y="667"/>
                    <a:pt x="409" y="626"/>
                  </a:cubicBezTo>
                  <a:cubicBezTo>
                    <a:pt x="339" y="427"/>
                    <a:pt x="257" y="235"/>
                    <a:pt x="170" y="48"/>
                  </a:cubicBezTo>
                  <a:cubicBezTo>
                    <a:pt x="157" y="18"/>
                    <a:pt x="125" y="0"/>
                    <a:pt x="9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3019557" y="2995089"/>
              <a:ext cx="78409" cy="23354"/>
            </a:xfrm>
            <a:custGeom>
              <a:avLst/>
              <a:gdLst/>
              <a:ahLst/>
              <a:cxnLst/>
              <a:rect l="l" t="t" r="r" b="b"/>
              <a:pathLst>
                <a:path w="789" h="235" extrusionOk="0">
                  <a:moveTo>
                    <a:pt x="705" y="1"/>
                  </a:moveTo>
                  <a:cubicBezTo>
                    <a:pt x="702" y="1"/>
                    <a:pt x="699" y="1"/>
                    <a:pt x="695" y="2"/>
                  </a:cubicBezTo>
                  <a:cubicBezTo>
                    <a:pt x="491" y="13"/>
                    <a:pt x="281" y="37"/>
                    <a:pt x="77" y="72"/>
                  </a:cubicBezTo>
                  <a:cubicBezTo>
                    <a:pt x="36" y="77"/>
                    <a:pt x="1" y="118"/>
                    <a:pt x="12" y="165"/>
                  </a:cubicBezTo>
                  <a:cubicBezTo>
                    <a:pt x="18" y="206"/>
                    <a:pt x="53" y="235"/>
                    <a:pt x="94" y="235"/>
                  </a:cubicBezTo>
                  <a:cubicBezTo>
                    <a:pt x="94" y="235"/>
                    <a:pt x="100" y="229"/>
                    <a:pt x="106" y="229"/>
                  </a:cubicBezTo>
                  <a:cubicBezTo>
                    <a:pt x="304" y="200"/>
                    <a:pt x="508" y="177"/>
                    <a:pt x="707" y="165"/>
                  </a:cubicBezTo>
                  <a:cubicBezTo>
                    <a:pt x="754" y="159"/>
                    <a:pt x="789" y="118"/>
                    <a:pt x="783" y="77"/>
                  </a:cubicBezTo>
                  <a:cubicBezTo>
                    <a:pt x="783" y="34"/>
                    <a:pt x="748" y="1"/>
                    <a:pt x="70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9"/>
            <p:cNvSpPr/>
            <p:nvPr/>
          </p:nvSpPr>
          <p:spPr>
            <a:xfrm>
              <a:off x="2691310" y="3117624"/>
              <a:ext cx="66185" cy="54558"/>
            </a:xfrm>
            <a:custGeom>
              <a:avLst/>
              <a:gdLst/>
              <a:ahLst/>
              <a:cxnLst/>
              <a:rect l="l" t="t" r="r" b="b"/>
              <a:pathLst>
                <a:path w="666" h="549" extrusionOk="0">
                  <a:moveTo>
                    <a:pt x="575" y="1"/>
                  </a:moveTo>
                  <a:cubicBezTo>
                    <a:pt x="558" y="1"/>
                    <a:pt x="541" y="6"/>
                    <a:pt x="526" y="18"/>
                  </a:cubicBezTo>
                  <a:cubicBezTo>
                    <a:pt x="362" y="134"/>
                    <a:pt x="193" y="268"/>
                    <a:pt x="35" y="403"/>
                  </a:cubicBezTo>
                  <a:cubicBezTo>
                    <a:pt x="6" y="432"/>
                    <a:pt x="0" y="484"/>
                    <a:pt x="29" y="519"/>
                  </a:cubicBezTo>
                  <a:cubicBezTo>
                    <a:pt x="47" y="537"/>
                    <a:pt x="70" y="549"/>
                    <a:pt x="94" y="549"/>
                  </a:cubicBezTo>
                  <a:cubicBezTo>
                    <a:pt x="111" y="549"/>
                    <a:pt x="129" y="543"/>
                    <a:pt x="146" y="525"/>
                  </a:cubicBezTo>
                  <a:cubicBezTo>
                    <a:pt x="298" y="397"/>
                    <a:pt x="461" y="268"/>
                    <a:pt x="625" y="152"/>
                  </a:cubicBezTo>
                  <a:cubicBezTo>
                    <a:pt x="660" y="123"/>
                    <a:pt x="666" y="70"/>
                    <a:pt x="642" y="35"/>
                  </a:cubicBezTo>
                  <a:cubicBezTo>
                    <a:pt x="624" y="14"/>
                    <a:pt x="600" y="1"/>
                    <a:pt x="57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9"/>
            <p:cNvSpPr/>
            <p:nvPr/>
          </p:nvSpPr>
          <p:spPr>
            <a:xfrm>
              <a:off x="2493547" y="3402246"/>
              <a:ext cx="38956" cy="73837"/>
            </a:xfrm>
            <a:custGeom>
              <a:avLst/>
              <a:gdLst/>
              <a:ahLst/>
              <a:cxnLst/>
              <a:rect l="l" t="t" r="r" b="b"/>
              <a:pathLst>
                <a:path w="392" h="743" extrusionOk="0">
                  <a:moveTo>
                    <a:pt x="297" y="1"/>
                  </a:moveTo>
                  <a:cubicBezTo>
                    <a:pt x="264" y="1"/>
                    <a:pt x="235" y="18"/>
                    <a:pt x="222" y="48"/>
                  </a:cubicBezTo>
                  <a:cubicBezTo>
                    <a:pt x="146" y="241"/>
                    <a:pt x="70" y="439"/>
                    <a:pt x="12" y="638"/>
                  </a:cubicBezTo>
                  <a:cubicBezTo>
                    <a:pt x="0" y="679"/>
                    <a:pt x="23" y="725"/>
                    <a:pt x="64" y="737"/>
                  </a:cubicBezTo>
                  <a:cubicBezTo>
                    <a:pt x="76" y="743"/>
                    <a:pt x="82" y="743"/>
                    <a:pt x="88" y="743"/>
                  </a:cubicBezTo>
                  <a:cubicBezTo>
                    <a:pt x="123" y="743"/>
                    <a:pt x="158" y="720"/>
                    <a:pt x="169" y="685"/>
                  </a:cubicBezTo>
                  <a:cubicBezTo>
                    <a:pt x="228" y="492"/>
                    <a:pt x="298" y="299"/>
                    <a:pt x="374" y="113"/>
                  </a:cubicBezTo>
                  <a:cubicBezTo>
                    <a:pt x="391" y="72"/>
                    <a:pt x="374" y="25"/>
                    <a:pt x="333" y="8"/>
                  </a:cubicBezTo>
                  <a:cubicBezTo>
                    <a:pt x="321" y="3"/>
                    <a:pt x="308" y="1"/>
                    <a:pt x="29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9"/>
            <p:cNvSpPr/>
            <p:nvPr/>
          </p:nvSpPr>
          <p:spPr>
            <a:xfrm>
              <a:off x="2606639" y="3197922"/>
              <a:ext cx="58633" cy="62409"/>
            </a:xfrm>
            <a:custGeom>
              <a:avLst/>
              <a:gdLst/>
              <a:ahLst/>
              <a:cxnLst/>
              <a:rect l="l" t="t" r="r" b="b"/>
              <a:pathLst>
                <a:path w="590" h="628" extrusionOk="0">
                  <a:moveTo>
                    <a:pt x="498" y="0"/>
                  </a:moveTo>
                  <a:cubicBezTo>
                    <a:pt x="477" y="0"/>
                    <a:pt x="455" y="9"/>
                    <a:pt x="438" y="27"/>
                  </a:cubicBezTo>
                  <a:cubicBezTo>
                    <a:pt x="298" y="178"/>
                    <a:pt x="158" y="336"/>
                    <a:pt x="29" y="499"/>
                  </a:cubicBezTo>
                  <a:cubicBezTo>
                    <a:pt x="0" y="534"/>
                    <a:pt x="6" y="587"/>
                    <a:pt x="41" y="610"/>
                  </a:cubicBezTo>
                  <a:cubicBezTo>
                    <a:pt x="59" y="622"/>
                    <a:pt x="76" y="628"/>
                    <a:pt x="94" y="628"/>
                  </a:cubicBezTo>
                  <a:cubicBezTo>
                    <a:pt x="117" y="628"/>
                    <a:pt x="140" y="622"/>
                    <a:pt x="158" y="599"/>
                  </a:cubicBezTo>
                  <a:cubicBezTo>
                    <a:pt x="286" y="441"/>
                    <a:pt x="420" y="283"/>
                    <a:pt x="560" y="138"/>
                  </a:cubicBezTo>
                  <a:cubicBezTo>
                    <a:pt x="590" y="108"/>
                    <a:pt x="590" y="56"/>
                    <a:pt x="555" y="27"/>
                  </a:cubicBezTo>
                  <a:cubicBezTo>
                    <a:pt x="540" y="9"/>
                    <a:pt x="520" y="0"/>
                    <a:pt x="49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9"/>
            <p:cNvSpPr/>
            <p:nvPr/>
          </p:nvSpPr>
          <p:spPr>
            <a:xfrm>
              <a:off x="2901297" y="3014071"/>
              <a:ext cx="76620" cy="34583"/>
            </a:xfrm>
            <a:custGeom>
              <a:avLst/>
              <a:gdLst/>
              <a:ahLst/>
              <a:cxnLst/>
              <a:rect l="l" t="t" r="r" b="b"/>
              <a:pathLst>
                <a:path w="771" h="348" extrusionOk="0">
                  <a:moveTo>
                    <a:pt x="678" y="1"/>
                  </a:moveTo>
                  <a:cubicBezTo>
                    <a:pt x="672" y="1"/>
                    <a:pt x="666" y="1"/>
                    <a:pt x="660" y="3"/>
                  </a:cubicBezTo>
                  <a:cubicBezTo>
                    <a:pt x="461" y="56"/>
                    <a:pt x="257" y="120"/>
                    <a:pt x="64" y="190"/>
                  </a:cubicBezTo>
                  <a:cubicBezTo>
                    <a:pt x="18" y="202"/>
                    <a:pt x="0" y="254"/>
                    <a:pt x="12" y="295"/>
                  </a:cubicBezTo>
                  <a:cubicBezTo>
                    <a:pt x="23" y="330"/>
                    <a:pt x="58" y="347"/>
                    <a:pt x="93" y="347"/>
                  </a:cubicBezTo>
                  <a:cubicBezTo>
                    <a:pt x="99" y="347"/>
                    <a:pt x="111" y="347"/>
                    <a:pt x="117" y="342"/>
                  </a:cubicBezTo>
                  <a:cubicBezTo>
                    <a:pt x="309" y="277"/>
                    <a:pt x="502" y="213"/>
                    <a:pt x="700" y="167"/>
                  </a:cubicBezTo>
                  <a:cubicBezTo>
                    <a:pt x="741" y="155"/>
                    <a:pt x="770" y="108"/>
                    <a:pt x="759" y="62"/>
                  </a:cubicBezTo>
                  <a:cubicBezTo>
                    <a:pt x="749" y="27"/>
                    <a:pt x="714" y="1"/>
                    <a:pt x="67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2539857" y="3293823"/>
              <a:ext cx="49987" cy="69167"/>
            </a:xfrm>
            <a:custGeom>
              <a:avLst/>
              <a:gdLst/>
              <a:ahLst/>
              <a:cxnLst/>
              <a:rect l="l" t="t" r="r" b="b"/>
              <a:pathLst>
                <a:path w="503" h="696" extrusionOk="0">
                  <a:moveTo>
                    <a:pt x="409" y="1"/>
                  </a:moveTo>
                  <a:cubicBezTo>
                    <a:pt x="382" y="1"/>
                    <a:pt x="355" y="14"/>
                    <a:pt x="339" y="36"/>
                  </a:cubicBezTo>
                  <a:cubicBezTo>
                    <a:pt x="223" y="211"/>
                    <a:pt x="118" y="392"/>
                    <a:pt x="24" y="573"/>
                  </a:cubicBezTo>
                  <a:cubicBezTo>
                    <a:pt x="1" y="614"/>
                    <a:pt x="18" y="667"/>
                    <a:pt x="54" y="684"/>
                  </a:cubicBezTo>
                  <a:cubicBezTo>
                    <a:pt x="71" y="696"/>
                    <a:pt x="83" y="696"/>
                    <a:pt x="94" y="696"/>
                  </a:cubicBezTo>
                  <a:cubicBezTo>
                    <a:pt x="124" y="696"/>
                    <a:pt x="153" y="678"/>
                    <a:pt x="164" y="655"/>
                  </a:cubicBezTo>
                  <a:cubicBezTo>
                    <a:pt x="264" y="474"/>
                    <a:pt x="363" y="299"/>
                    <a:pt x="474" y="130"/>
                  </a:cubicBezTo>
                  <a:cubicBezTo>
                    <a:pt x="503" y="89"/>
                    <a:pt x="491" y="36"/>
                    <a:pt x="450" y="13"/>
                  </a:cubicBezTo>
                  <a:cubicBezTo>
                    <a:pt x="438" y="5"/>
                    <a:pt x="423" y="1"/>
                    <a:pt x="40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9"/>
            <p:cNvSpPr/>
            <p:nvPr/>
          </p:nvSpPr>
          <p:spPr>
            <a:xfrm>
              <a:off x="2790490" y="3055611"/>
              <a:ext cx="72546" cy="45217"/>
            </a:xfrm>
            <a:custGeom>
              <a:avLst/>
              <a:gdLst/>
              <a:ahLst/>
              <a:cxnLst/>
              <a:rect l="l" t="t" r="r" b="b"/>
              <a:pathLst>
                <a:path w="730" h="455" extrusionOk="0">
                  <a:moveTo>
                    <a:pt x="641" y="1"/>
                  </a:moveTo>
                  <a:cubicBezTo>
                    <a:pt x="628" y="1"/>
                    <a:pt x="614" y="4"/>
                    <a:pt x="601" y="11"/>
                  </a:cubicBezTo>
                  <a:cubicBezTo>
                    <a:pt x="415" y="99"/>
                    <a:pt x="228" y="198"/>
                    <a:pt x="53" y="303"/>
                  </a:cubicBezTo>
                  <a:cubicBezTo>
                    <a:pt x="12" y="326"/>
                    <a:pt x="0" y="373"/>
                    <a:pt x="24" y="414"/>
                  </a:cubicBezTo>
                  <a:cubicBezTo>
                    <a:pt x="35" y="437"/>
                    <a:pt x="64" y="455"/>
                    <a:pt x="94" y="455"/>
                  </a:cubicBezTo>
                  <a:cubicBezTo>
                    <a:pt x="105" y="455"/>
                    <a:pt x="123" y="449"/>
                    <a:pt x="135" y="443"/>
                  </a:cubicBezTo>
                  <a:cubicBezTo>
                    <a:pt x="310" y="338"/>
                    <a:pt x="491" y="245"/>
                    <a:pt x="671" y="157"/>
                  </a:cubicBezTo>
                  <a:cubicBezTo>
                    <a:pt x="712" y="140"/>
                    <a:pt x="730" y="87"/>
                    <a:pt x="712" y="46"/>
                  </a:cubicBezTo>
                  <a:cubicBezTo>
                    <a:pt x="700" y="18"/>
                    <a:pt x="671" y="1"/>
                    <a:pt x="64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6" name="Google Shape;1426;p39"/>
          <p:cNvGrpSpPr/>
          <p:nvPr/>
        </p:nvGrpSpPr>
        <p:grpSpPr>
          <a:xfrm>
            <a:off x="3939505" y="2820071"/>
            <a:ext cx="1297586" cy="605119"/>
            <a:chOff x="3939505" y="3728309"/>
            <a:chExt cx="1297586" cy="605119"/>
          </a:xfrm>
        </p:grpSpPr>
        <p:sp>
          <p:nvSpPr>
            <p:cNvPr id="1427" name="Google Shape;1427;p39"/>
            <p:cNvSpPr/>
            <p:nvPr/>
          </p:nvSpPr>
          <p:spPr>
            <a:xfrm>
              <a:off x="4487578" y="4312956"/>
              <a:ext cx="77813" cy="20472"/>
            </a:xfrm>
            <a:custGeom>
              <a:avLst/>
              <a:gdLst/>
              <a:ahLst/>
              <a:cxnLst/>
              <a:rect l="l" t="t" r="r" b="b"/>
              <a:pathLst>
                <a:path w="783" h="206" extrusionOk="0">
                  <a:moveTo>
                    <a:pt x="85" y="0"/>
                  </a:moveTo>
                  <a:cubicBezTo>
                    <a:pt x="47" y="0"/>
                    <a:pt x="12" y="33"/>
                    <a:pt x="6" y="71"/>
                  </a:cubicBezTo>
                  <a:cubicBezTo>
                    <a:pt x="0" y="118"/>
                    <a:pt x="35" y="158"/>
                    <a:pt x="76" y="164"/>
                  </a:cubicBezTo>
                  <a:cubicBezTo>
                    <a:pt x="281" y="188"/>
                    <a:pt x="491" y="199"/>
                    <a:pt x="701" y="205"/>
                  </a:cubicBezTo>
                  <a:cubicBezTo>
                    <a:pt x="748" y="205"/>
                    <a:pt x="783" y="170"/>
                    <a:pt x="783" y="123"/>
                  </a:cubicBezTo>
                  <a:cubicBezTo>
                    <a:pt x="783" y="77"/>
                    <a:pt x="748" y="42"/>
                    <a:pt x="701" y="42"/>
                  </a:cubicBezTo>
                  <a:cubicBezTo>
                    <a:pt x="502" y="36"/>
                    <a:pt x="298" y="24"/>
                    <a:pt x="94" y="1"/>
                  </a:cubicBezTo>
                  <a:cubicBezTo>
                    <a:pt x="91" y="0"/>
                    <a:pt x="88" y="0"/>
                    <a:pt x="8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4609913" y="4308087"/>
              <a:ext cx="77912" cy="23552"/>
            </a:xfrm>
            <a:custGeom>
              <a:avLst/>
              <a:gdLst/>
              <a:ahLst/>
              <a:cxnLst/>
              <a:rect l="l" t="t" r="r" b="b"/>
              <a:pathLst>
                <a:path w="784" h="237" extrusionOk="0">
                  <a:moveTo>
                    <a:pt x="702" y="1"/>
                  </a:moveTo>
                  <a:cubicBezTo>
                    <a:pt x="696" y="1"/>
                    <a:pt x="690" y="2"/>
                    <a:pt x="684" y="3"/>
                  </a:cubicBezTo>
                  <a:cubicBezTo>
                    <a:pt x="485" y="32"/>
                    <a:pt x="281" y="62"/>
                    <a:pt x="83" y="73"/>
                  </a:cubicBezTo>
                  <a:cubicBezTo>
                    <a:pt x="36" y="79"/>
                    <a:pt x="1" y="114"/>
                    <a:pt x="7" y="161"/>
                  </a:cubicBezTo>
                  <a:cubicBezTo>
                    <a:pt x="7" y="202"/>
                    <a:pt x="42" y="237"/>
                    <a:pt x="83" y="237"/>
                  </a:cubicBezTo>
                  <a:lnTo>
                    <a:pt x="88" y="237"/>
                  </a:lnTo>
                  <a:cubicBezTo>
                    <a:pt x="299" y="225"/>
                    <a:pt x="509" y="196"/>
                    <a:pt x="713" y="167"/>
                  </a:cubicBezTo>
                  <a:cubicBezTo>
                    <a:pt x="754" y="155"/>
                    <a:pt x="783" y="114"/>
                    <a:pt x="777" y="73"/>
                  </a:cubicBezTo>
                  <a:cubicBezTo>
                    <a:pt x="772" y="33"/>
                    <a:pt x="741" y="1"/>
                    <a:pt x="70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4151778" y="4174720"/>
              <a:ext cx="67974" cy="51974"/>
            </a:xfrm>
            <a:custGeom>
              <a:avLst/>
              <a:gdLst/>
              <a:ahLst/>
              <a:cxnLst/>
              <a:rect l="l" t="t" r="r" b="b"/>
              <a:pathLst>
                <a:path w="684" h="523" extrusionOk="0">
                  <a:moveTo>
                    <a:pt x="93" y="0"/>
                  </a:moveTo>
                  <a:cubicBezTo>
                    <a:pt x="68" y="0"/>
                    <a:pt x="43" y="11"/>
                    <a:pt x="29" y="32"/>
                  </a:cubicBezTo>
                  <a:cubicBezTo>
                    <a:pt x="0" y="67"/>
                    <a:pt x="6" y="119"/>
                    <a:pt x="41" y="143"/>
                  </a:cubicBezTo>
                  <a:cubicBezTo>
                    <a:pt x="204" y="271"/>
                    <a:pt x="374" y="394"/>
                    <a:pt x="549" y="511"/>
                  </a:cubicBezTo>
                  <a:cubicBezTo>
                    <a:pt x="561" y="516"/>
                    <a:pt x="578" y="522"/>
                    <a:pt x="590" y="522"/>
                  </a:cubicBezTo>
                  <a:cubicBezTo>
                    <a:pt x="619" y="522"/>
                    <a:pt x="642" y="511"/>
                    <a:pt x="660" y="487"/>
                  </a:cubicBezTo>
                  <a:cubicBezTo>
                    <a:pt x="683" y="446"/>
                    <a:pt x="671" y="400"/>
                    <a:pt x="636" y="370"/>
                  </a:cubicBezTo>
                  <a:cubicBezTo>
                    <a:pt x="467" y="260"/>
                    <a:pt x="298" y="143"/>
                    <a:pt x="140" y="14"/>
                  </a:cubicBezTo>
                  <a:cubicBezTo>
                    <a:pt x="126" y="5"/>
                    <a:pt x="109" y="0"/>
                    <a:pt x="9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4253840" y="4241403"/>
              <a:ext cx="74334" cy="42136"/>
            </a:xfrm>
            <a:custGeom>
              <a:avLst/>
              <a:gdLst/>
              <a:ahLst/>
              <a:cxnLst/>
              <a:rect l="l" t="t" r="r" b="b"/>
              <a:pathLst>
                <a:path w="748" h="424" extrusionOk="0">
                  <a:moveTo>
                    <a:pt x="97" y="1"/>
                  </a:moveTo>
                  <a:cubicBezTo>
                    <a:pt x="68" y="1"/>
                    <a:pt x="40" y="15"/>
                    <a:pt x="24" y="44"/>
                  </a:cubicBezTo>
                  <a:cubicBezTo>
                    <a:pt x="0" y="85"/>
                    <a:pt x="18" y="131"/>
                    <a:pt x="59" y="155"/>
                  </a:cubicBezTo>
                  <a:cubicBezTo>
                    <a:pt x="240" y="254"/>
                    <a:pt x="432" y="341"/>
                    <a:pt x="625" y="417"/>
                  </a:cubicBezTo>
                  <a:cubicBezTo>
                    <a:pt x="631" y="423"/>
                    <a:pt x="642" y="423"/>
                    <a:pt x="654" y="423"/>
                  </a:cubicBezTo>
                  <a:cubicBezTo>
                    <a:pt x="683" y="423"/>
                    <a:pt x="718" y="406"/>
                    <a:pt x="730" y="376"/>
                  </a:cubicBezTo>
                  <a:cubicBezTo>
                    <a:pt x="747" y="330"/>
                    <a:pt x="724" y="283"/>
                    <a:pt x="683" y="266"/>
                  </a:cubicBezTo>
                  <a:cubicBezTo>
                    <a:pt x="497" y="190"/>
                    <a:pt x="316" y="102"/>
                    <a:pt x="135" y="9"/>
                  </a:cubicBezTo>
                  <a:cubicBezTo>
                    <a:pt x="122" y="4"/>
                    <a:pt x="110" y="1"/>
                    <a:pt x="9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3939505" y="3880557"/>
              <a:ext cx="41838" cy="72943"/>
            </a:xfrm>
            <a:custGeom>
              <a:avLst/>
              <a:gdLst/>
              <a:ahLst/>
              <a:cxnLst/>
              <a:rect l="l" t="t" r="r" b="b"/>
              <a:pathLst>
                <a:path w="421" h="734" extrusionOk="0">
                  <a:moveTo>
                    <a:pt x="89" y="0"/>
                  </a:moveTo>
                  <a:cubicBezTo>
                    <a:pt x="81" y="0"/>
                    <a:pt x="72" y="1"/>
                    <a:pt x="64" y="4"/>
                  </a:cubicBezTo>
                  <a:cubicBezTo>
                    <a:pt x="23" y="21"/>
                    <a:pt x="0" y="68"/>
                    <a:pt x="12" y="109"/>
                  </a:cubicBezTo>
                  <a:cubicBezTo>
                    <a:pt x="82" y="307"/>
                    <a:pt x="164" y="500"/>
                    <a:pt x="251" y="687"/>
                  </a:cubicBezTo>
                  <a:cubicBezTo>
                    <a:pt x="269" y="716"/>
                    <a:pt x="298" y="733"/>
                    <a:pt x="327" y="733"/>
                  </a:cubicBezTo>
                  <a:cubicBezTo>
                    <a:pt x="339" y="733"/>
                    <a:pt x="350" y="733"/>
                    <a:pt x="362" y="727"/>
                  </a:cubicBezTo>
                  <a:cubicBezTo>
                    <a:pt x="403" y="704"/>
                    <a:pt x="420" y="657"/>
                    <a:pt x="403" y="617"/>
                  </a:cubicBezTo>
                  <a:cubicBezTo>
                    <a:pt x="315" y="436"/>
                    <a:pt x="239" y="243"/>
                    <a:pt x="169" y="56"/>
                  </a:cubicBezTo>
                  <a:cubicBezTo>
                    <a:pt x="155" y="19"/>
                    <a:pt x="123" y="0"/>
                    <a:pt x="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3991083" y="3991067"/>
              <a:ext cx="52273" cy="67378"/>
            </a:xfrm>
            <a:custGeom>
              <a:avLst/>
              <a:gdLst/>
              <a:ahLst/>
              <a:cxnLst/>
              <a:rect l="l" t="t" r="r" b="b"/>
              <a:pathLst>
                <a:path w="526" h="678" extrusionOk="0">
                  <a:moveTo>
                    <a:pt x="98" y="0"/>
                  </a:moveTo>
                  <a:cubicBezTo>
                    <a:pt x="82" y="0"/>
                    <a:pt x="67" y="4"/>
                    <a:pt x="53" y="12"/>
                  </a:cubicBezTo>
                  <a:cubicBezTo>
                    <a:pt x="18" y="36"/>
                    <a:pt x="1" y="88"/>
                    <a:pt x="24" y="123"/>
                  </a:cubicBezTo>
                  <a:cubicBezTo>
                    <a:pt x="129" y="304"/>
                    <a:pt x="246" y="479"/>
                    <a:pt x="368" y="648"/>
                  </a:cubicBezTo>
                  <a:cubicBezTo>
                    <a:pt x="386" y="672"/>
                    <a:pt x="409" y="678"/>
                    <a:pt x="432" y="678"/>
                  </a:cubicBezTo>
                  <a:cubicBezTo>
                    <a:pt x="450" y="678"/>
                    <a:pt x="467" y="678"/>
                    <a:pt x="479" y="666"/>
                  </a:cubicBezTo>
                  <a:cubicBezTo>
                    <a:pt x="520" y="637"/>
                    <a:pt x="526" y="584"/>
                    <a:pt x="502" y="549"/>
                  </a:cubicBezTo>
                  <a:cubicBezTo>
                    <a:pt x="380" y="386"/>
                    <a:pt x="269" y="217"/>
                    <a:pt x="170" y="41"/>
                  </a:cubicBezTo>
                  <a:cubicBezTo>
                    <a:pt x="154" y="15"/>
                    <a:pt x="127" y="0"/>
                    <a:pt x="9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4063033" y="4090148"/>
              <a:ext cx="61018" cy="60521"/>
            </a:xfrm>
            <a:custGeom>
              <a:avLst/>
              <a:gdLst/>
              <a:ahLst/>
              <a:cxnLst/>
              <a:rect l="l" t="t" r="r" b="b"/>
              <a:pathLst>
                <a:path w="614" h="609" extrusionOk="0">
                  <a:moveTo>
                    <a:pt x="91" y="0"/>
                  </a:moveTo>
                  <a:cubicBezTo>
                    <a:pt x="74" y="0"/>
                    <a:pt x="56" y="7"/>
                    <a:pt x="41" y="19"/>
                  </a:cubicBezTo>
                  <a:cubicBezTo>
                    <a:pt x="6" y="48"/>
                    <a:pt x="0" y="101"/>
                    <a:pt x="29" y="136"/>
                  </a:cubicBezTo>
                  <a:cubicBezTo>
                    <a:pt x="170" y="293"/>
                    <a:pt x="310" y="445"/>
                    <a:pt x="461" y="585"/>
                  </a:cubicBezTo>
                  <a:cubicBezTo>
                    <a:pt x="479" y="603"/>
                    <a:pt x="496" y="609"/>
                    <a:pt x="520" y="609"/>
                  </a:cubicBezTo>
                  <a:cubicBezTo>
                    <a:pt x="543" y="609"/>
                    <a:pt x="561" y="603"/>
                    <a:pt x="578" y="585"/>
                  </a:cubicBezTo>
                  <a:cubicBezTo>
                    <a:pt x="613" y="550"/>
                    <a:pt x="607" y="498"/>
                    <a:pt x="578" y="469"/>
                  </a:cubicBezTo>
                  <a:cubicBezTo>
                    <a:pt x="426" y="328"/>
                    <a:pt x="286" y="183"/>
                    <a:pt x="158" y="31"/>
                  </a:cubicBezTo>
                  <a:cubicBezTo>
                    <a:pt x="138" y="11"/>
                    <a:pt x="114" y="0"/>
                    <a:pt x="9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4367529" y="4288012"/>
              <a:ext cx="77216" cy="31503"/>
            </a:xfrm>
            <a:custGeom>
              <a:avLst/>
              <a:gdLst/>
              <a:ahLst/>
              <a:cxnLst/>
              <a:rect l="l" t="t" r="r" b="b"/>
              <a:pathLst>
                <a:path w="777" h="317" extrusionOk="0">
                  <a:moveTo>
                    <a:pt x="83" y="1"/>
                  </a:moveTo>
                  <a:cubicBezTo>
                    <a:pt x="51" y="1"/>
                    <a:pt x="21" y="23"/>
                    <a:pt x="12" y="59"/>
                  </a:cubicBezTo>
                  <a:cubicBezTo>
                    <a:pt x="0" y="100"/>
                    <a:pt x="24" y="147"/>
                    <a:pt x="65" y="164"/>
                  </a:cubicBezTo>
                  <a:cubicBezTo>
                    <a:pt x="263" y="223"/>
                    <a:pt x="467" y="275"/>
                    <a:pt x="672" y="316"/>
                  </a:cubicBezTo>
                  <a:lnTo>
                    <a:pt x="689" y="316"/>
                  </a:lnTo>
                  <a:cubicBezTo>
                    <a:pt x="724" y="316"/>
                    <a:pt x="759" y="293"/>
                    <a:pt x="765" y="252"/>
                  </a:cubicBezTo>
                  <a:cubicBezTo>
                    <a:pt x="777" y="205"/>
                    <a:pt x="747" y="164"/>
                    <a:pt x="701" y="153"/>
                  </a:cubicBezTo>
                  <a:cubicBezTo>
                    <a:pt x="508" y="112"/>
                    <a:pt x="310" y="65"/>
                    <a:pt x="111" y="7"/>
                  </a:cubicBezTo>
                  <a:cubicBezTo>
                    <a:pt x="102" y="3"/>
                    <a:pt x="93" y="1"/>
                    <a:pt x="8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5174284" y="3848060"/>
              <a:ext cx="38956" cy="74136"/>
            </a:xfrm>
            <a:custGeom>
              <a:avLst/>
              <a:gdLst/>
              <a:ahLst/>
              <a:cxnLst/>
              <a:rect l="l" t="t" r="r" b="b"/>
              <a:pathLst>
                <a:path w="392" h="746" extrusionOk="0">
                  <a:moveTo>
                    <a:pt x="298" y="1"/>
                  </a:moveTo>
                  <a:cubicBezTo>
                    <a:pt x="262" y="1"/>
                    <a:pt x="231" y="24"/>
                    <a:pt x="217" y="62"/>
                  </a:cubicBezTo>
                  <a:cubicBezTo>
                    <a:pt x="158" y="255"/>
                    <a:pt x="94" y="447"/>
                    <a:pt x="18" y="634"/>
                  </a:cubicBezTo>
                  <a:cubicBezTo>
                    <a:pt x="1" y="675"/>
                    <a:pt x="18" y="722"/>
                    <a:pt x="59" y="739"/>
                  </a:cubicBezTo>
                  <a:cubicBezTo>
                    <a:pt x="71" y="745"/>
                    <a:pt x="82" y="745"/>
                    <a:pt x="94" y="745"/>
                  </a:cubicBezTo>
                  <a:cubicBezTo>
                    <a:pt x="123" y="745"/>
                    <a:pt x="152" y="728"/>
                    <a:pt x="170" y="698"/>
                  </a:cubicBezTo>
                  <a:cubicBezTo>
                    <a:pt x="246" y="506"/>
                    <a:pt x="316" y="307"/>
                    <a:pt x="374" y="109"/>
                  </a:cubicBezTo>
                  <a:cubicBezTo>
                    <a:pt x="392" y="62"/>
                    <a:pt x="363" y="21"/>
                    <a:pt x="322" y="4"/>
                  </a:cubicBezTo>
                  <a:cubicBezTo>
                    <a:pt x="314" y="2"/>
                    <a:pt x="306" y="1"/>
                    <a:pt x="29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5116843" y="3961651"/>
              <a:ext cx="49987" cy="68968"/>
            </a:xfrm>
            <a:custGeom>
              <a:avLst/>
              <a:gdLst/>
              <a:ahLst/>
              <a:cxnLst/>
              <a:rect l="l" t="t" r="r" b="b"/>
              <a:pathLst>
                <a:path w="503" h="694" extrusionOk="0">
                  <a:moveTo>
                    <a:pt x="411" y="0"/>
                  </a:moveTo>
                  <a:cubicBezTo>
                    <a:pt x="381" y="0"/>
                    <a:pt x="352" y="17"/>
                    <a:pt x="339" y="46"/>
                  </a:cubicBezTo>
                  <a:cubicBezTo>
                    <a:pt x="310" y="98"/>
                    <a:pt x="275" y="157"/>
                    <a:pt x="246" y="215"/>
                  </a:cubicBezTo>
                  <a:lnTo>
                    <a:pt x="170" y="332"/>
                  </a:lnTo>
                  <a:cubicBezTo>
                    <a:pt x="123" y="413"/>
                    <a:pt x="77" y="489"/>
                    <a:pt x="30" y="565"/>
                  </a:cubicBezTo>
                  <a:cubicBezTo>
                    <a:pt x="1" y="606"/>
                    <a:pt x="13" y="658"/>
                    <a:pt x="53" y="682"/>
                  </a:cubicBezTo>
                  <a:cubicBezTo>
                    <a:pt x="65" y="688"/>
                    <a:pt x="83" y="694"/>
                    <a:pt x="94" y="694"/>
                  </a:cubicBezTo>
                  <a:cubicBezTo>
                    <a:pt x="123" y="694"/>
                    <a:pt x="147" y="682"/>
                    <a:pt x="164" y="658"/>
                  </a:cubicBezTo>
                  <a:cubicBezTo>
                    <a:pt x="217" y="577"/>
                    <a:pt x="264" y="495"/>
                    <a:pt x="310" y="419"/>
                  </a:cubicBezTo>
                  <a:lnTo>
                    <a:pt x="386" y="297"/>
                  </a:lnTo>
                  <a:cubicBezTo>
                    <a:pt x="421" y="238"/>
                    <a:pt x="450" y="180"/>
                    <a:pt x="485" y="122"/>
                  </a:cubicBezTo>
                  <a:cubicBezTo>
                    <a:pt x="503" y="81"/>
                    <a:pt x="491" y="28"/>
                    <a:pt x="450" y="11"/>
                  </a:cubicBezTo>
                  <a:cubicBezTo>
                    <a:pt x="438" y="4"/>
                    <a:pt x="424" y="0"/>
                    <a:pt x="41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5209663" y="3728309"/>
              <a:ext cx="27428" cy="76719"/>
            </a:xfrm>
            <a:custGeom>
              <a:avLst/>
              <a:gdLst/>
              <a:ahLst/>
              <a:cxnLst/>
              <a:rect l="l" t="t" r="r" b="b"/>
              <a:pathLst>
                <a:path w="276" h="772" extrusionOk="0">
                  <a:moveTo>
                    <a:pt x="184" y="0"/>
                  </a:moveTo>
                  <a:cubicBezTo>
                    <a:pt x="147" y="0"/>
                    <a:pt x="111" y="33"/>
                    <a:pt x="106" y="77"/>
                  </a:cubicBezTo>
                  <a:cubicBezTo>
                    <a:pt x="82" y="275"/>
                    <a:pt x="53" y="479"/>
                    <a:pt x="12" y="678"/>
                  </a:cubicBezTo>
                  <a:cubicBezTo>
                    <a:pt x="1" y="719"/>
                    <a:pt x="30" y="765"/>
                    <a:pt x="77" y="771"/>
                  </a:cubicBezTo>
                  <a:lnTo>
                    <a:pt x="94" y="771"/>
                  </a:lnTo>
                  <a:cubicBezTo>
                    <a:pt x="129" y="771"/>
                    <a:pt x="164" y="748"/>
                    <a:pt x="176" y="707"/>
                  </a:cubicBezTo>
                  <a:cubicBezTo>
                    <a:pt x="211" y="503"/>
                    <a:pt x="246" y="298"/>
                    <a:pt x="269" y="94"/>
                  </a:cubicBezTo>
                  <a:cubicBezTo>
                    <a:pt x="275" y="47"/>
                    <a:pt x="240" y="7"/>
                    <a:pt x="193" y="1"/>
                  </a:cubicBezTo>
                  <a:cubicBezTo>
                    <a:pt x="190" y="0"/>
                    <a:pt x="187" y="0"/>
                    <a:pt x="18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4730062" y="4276981"/>
              <a:ext cx="76620" cy="34981"/>
            </a:xfrm>
            <a:custGeom>
              <a:avLst/>
              <a:gdLst/>
              <a:ahLst/>
              <a:cxnLst/>
              <a:rect l="l" t="t" r="r" b="b"/>
              <a:pathLst>
                <a:path w="771" h="352" extrusionOk="0">
                  <a:moveTo>
                    <a:pt x="680" y="1"/>
                  </a:moveTo>
                  <a:cubicBezTo>
                    <a:pt x="669" y="1"/>
                    <a:pt x="659" y="3"/>
                    <a:pt x="648" y="7"/>
                  </a:cubicBezTo>
                  <a:cubicBezTo>
                    <a:pt x="461" y="77"/>
                    <a:pt x="269" y="135"/>
                    <a:pt x="70" y="188"/>
                  </a:cubicBezTo>
                  <a:cubicBezTo>
                    <a:pt x="29" y="199"/>
                    <a:pt x="0" y="246"/>
                    <a:pt x="12" y="287"/>
                  </a:cubicBezTo>
                  <a:cubicBezTo>
                    <a:pt x="23" y="328"/>
                    <a:pt x="53" y="351"/>
                    <a:pt x="93" y="351"/>
                  </a:cubicBezTo>
                  <a:cubicBezTo>
                    <a:pt x="99" y="351"/>
                    <a:pt x="105" y="351"/>
                    <a:pt x="111" y="345"/>
                  </a:cubicBezTo>
                  <a:cubicBezTo>
                    <a:pt x="315" y="293"/>
                    <a:pt x="514" y="234"/>
                    <a:pt x="706" y="159"/>
                  </a:cubicBezTo>
                  <a:cubicBezTo>
                    <a:pt x="747" y="147"/>
                    <a:pt x="770" y="100"/>
                    <a:pt x="759" y="54"/>
                  </a:cubicBezTo>
                  <a:cubicBezTo>
                    <a:pt x="745" y="22"/>
                    <a:pt x="714" y="1"/>
                    <a:pt x="68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5042111" y="4064011"/>
              <a:ext cx="58036" cy="62906"/>
            </a:xfrm>
            <a:custGeom>
              <a:avLst/>
              <a:gdLst/>
              <a:ahLst/>
              <a:cxnLst/>
              <a:rect l="l" t="t" r="r" b="b"/>
              <a:pathLst>
                <a:path w="584" h="633" extrusionOk="0">
                  <a:moveTo>
                    <a:pt x="491" y="1"/>
                  </a:moveTo>
                  <a:cubicBezTo>
                    <a:pt x="467" y="1"/>
                    <a:pt x="443" y="11"/>
                    <a:pt x="426" y="31"/>
                  </a:cubicBezTo>
                  <a:cubicBezTo>
                    <a:pt x="304" y="189"/>
                    <a:pt x="169" y="346"/>
                    <a:pt x="29" y="492"/>
                  </a:cubicBezTo>
                  <a:cubicBezTo>
                    <a:pt x="0" y="527"/>
                    <a:pt x="0" y="580"/>
                    <a:pt x="35" y="609"/>
                  </a:cubicBezTo>
                  <a:cubicBezTo>
                    <a:pt x="47" y="627"/>
                    <a:pt x="70" y="632"/>
                    <a:pt x="88" y="632"/>
                  </a:cubicBezTo>
                  <a:cubicBezTo>
                    <a:pt x="111" y="632"/>
                    <a:pt x="134" y="621"/>
                    <a:pt x="146" y="603"/>
                  </a:cubicBezTo>
                  <a:cubicBezTo>
                    <a:pt x="292" y="457"/>
                    <a:pt x="426" y="294"/>
                    <a:pt x="554" y="136"/>
                  </a:cubicBezTo>
                  <a:cubicBezTo>
                    <a:pt x="584" y="95"/>
                    <a:pt x="578" y="49"/>
                    <a:pt x="543" y="20"/>
                  </a:cubicBezTo>
                  <a:cubicBezTo>
                    <a:pt x="528" y="7"/>
                    <a:pt x="509" y="1"/>
                    <a:pt x="49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4844248" y="4224807"/>
              <a:ext cx="73241" cy="44819"/>
            </a:xfrm>
            <a:custGeom>
              <a:avLst/>
              <a:gdLst/>
              <a:ahLst/>
              <a:cxnLst/>
              <a:rect l="l" t="t" r="r" b="b"/>
              <a:pathLst>
                <a:path w="737" h="451" extrusionOk="0">
                  <a:moveTo>
                    <a:pt x="642" y="0"/>
                  </a:moveTo>
                  <a:cubicBezTo>
                    <a:pt x="627" y="0"/>
                    <a:pt x="611" y="4"/>
                    <a:pt x="596" y="12"/>
                  </a:cubicBezTo>
                  <a:cubicBezTo>
                    <a:pt x="427" y="112"/>
                    <a:pt x="246" y="211"/>
                    <a:pt x="59" y="298"/>
                  </a:cubicBezTo>
                  <a:cubicBezTo>
                    <a:pt x="18" y="316"/>
                    <a:pt x="1" y="363"/>
                    <a:pt x="24" y="403"/>
                  </a:cubicBezTo>
                  <a:cubicBezTo>
                    <a:pt x="36" y="438"/>
                    <a:pt x="65" y="450"/>
                    <a:pt x="100" y="450"/>
                  </a:cubicBezTo>
                  <a:cubicBezTo>
                    <a:pt x="112" y="450"/>
                    <a:pt x="123" y="450"/>
                    <a:pt x="135" y="444"/>
                  </a:cubicBezTo>
                  <a:cubicBezTo>
                    <a:pt x="322" y="357"/>
                    <a:pt x="503" y="258"/>
                    <a:pt x="684" y="152"/>
                  </a:cubicBezTo>
                  <a:cubicBezTo>
                    <a:pt x="719" y="129"/>
                    <a:pt x="736" y="77"/>
                    <a:pt x="713" y="36"/>
                  </a:cubicBezTo>
                  <a:cubicBezTo>
                    <a:pt x="698" y="13"/>
                    <a:pt x="671" y="0"/>
                    <a:pt x="64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4949887" y="4152757"/>
              <a:ext cx="66185" cy="54757"/>
            </a:xfrm>
            <a:custGeom>
              <a:avLst/>
              <a:gdLst/>
              <a:ahLst/>
              <a:cxnLst/>
              <a:rect l="l" t="t" r="r" b="b"/>
              <a:pathLst>
                <a:path w="666" h="551" extrusionOk="0">
                  <a:moveTo>
                    <a:pt x="571" y="1"/>
                  </a:moveTo>
                  <a:cubicBezTo>
                    <a:pt x="553" y="1"/>
                    <a:pt x="535" y="7"/>
                    <a:pt x="519" y="19"/>
                  </a:cubicBezTo>
                  <a:cubicBezTo>
                    <a:pt x="368" y="154"/>
                    <a:pt x="210" y="282"/>
                    <a:pt x="47" y="399"/>
                  </a:cubicBezTo>
                  <a:cubicBezTo>
                    <a:pt x="6" y="428"/>
                    <a:pt x="0" y="481"/>
                    <a:pt x="23" y="516"/>
                  </a:cubicBezTo>
                  <a:cubicBezTo>
                    <a:pt x="41" y="539"/>
                    <a:pt x="64" y="551"/>
                    <a:pt x="93" y="551"/>
                  </a:cubicBezTo>
                  <a:cubicBezTo>
                    <a:pt x="111" y="551"/>
                    <a:pt x="128" y="545"/>
                    <a:pt x="140" y="533"/>
                  </a:cubicBezTo>
                  <a:cubicBezTo>
                    <a:pt x="309" y="411"/>
                    <a:pt x="473" y="282"/>
                    <a:pt x="625" y="142"/>
                  </a:cubicBezTo>
                  <a:cubicBezTo>
                    <a:pt x="660" y="113"/>
                    <a:pt x="665" y="60"/>
                    <a:pt x="636" y="31"/>
                  </a:cubicBezTo>
                  <a:cubicBezTo>
                    <a:pt x="620" y="11"/>
                    <a:pt x="596" y="1"/>
                    <a:pt x="57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9"/>
          <p:cNvGrpSpPr/>
          <p:nvPr/>
        </p:nvGrpSpPr>
        <p:grpSpPr>
          <a:xfrm>
            <a:off x="5364594" y="2085262"/>
            <a:ext cx="1303946" cy="571926"/>
            <a:chOff x="5364594" y="2993499"/>
            <a:chExt cx="1303946" cy="571926"/>
          </a:xfrm>
        </p:grpSpPr>
        <p:sp>
          <p:nvSpPr>
            <p:cNvPr id="1443" name="Google Shape;1443;p39"/>
            <p:cNvSpPr/>
            <p:nvPr/>
          </p:nvSpPr>
          <p:spPr>
            <a:xfrm>
              <a:off x="6358082" y="3100133"/>
              <a:ext cx="67974" cy="52372"/>
            </a:xfrm>
            <a:custGeom>
              <a:avLst/>
              <a:gdLst/>
              <a:ahLst/>
              <a:cxnLst/>
              <a:rect l="l" t="t" r="r" b="b"/>
              <a:pathLst>
                <a:path w="684" h="527" extrusionOk="0">
                  <a:moveTo>
                    <a:pt x="96" y="1"/>
                  </a:moveTo>
                  <a:cubicBezTo>
                    <a:pt x="67" y="1"/>
                    <a:pt x="39" y="15"/>
                    <a:pt x="24" y="42"/>
                  </a:cubicBezTo>
                  <a:cubicBezTo>
                    <a:pt x="1" y="77"/>
                    <a:pt x="12" y="129"/>
                    <a:pt x="47" y="153"/>
                  </a:cubicBezTo>
                  <a:cubicBezTo>
                    <a:pt x="217" y="264"/>
                    <a:pt x="386" y="380"/>
                    <a:pt x="544" y="509"/>
                  </a:cubicBezTo>
                  <a:cubicBezTo>
                    <a:pt x="555" y="520"/>
                    <a:pt x="573" y="526"/>
                    <a:pt x="596" y="526"/>
                  </a:cubicBezTo>
                  <a:cubicBezTo>
                    <a:pt x="619" y="526"/>
                    <a:pt x="643" y="515"/>
                    <a:pt x="660" y="497"/>
                  </a:cubicBezTo>
                  <a:cubicBezTo>
                    <a:pt x="684" y="456"/>
                    <a:pt x="678" y="409"/>
                    <a:pt x="643" y="380"/>
                  </a:cubicBezTo>
                  <a:cubicBezTo>
                    <a:pt x="479" y="252"/>
                    <a:pt x="310" y="129"/>
                    <a:pt x="141" y="13"/>
                  </a:cubicBezTo>
                  <a:cubicBezTo>
                    <a:pt x="127" y="5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6133685" y="3007114"/>
              <a:ext cx="77216" cy="31701"/>
            </a:xfrm>
            <a:custGeom>
              <a:avLst/>
              <a:gdLst/>
              <a:ahLst/>
              <a:cxnLst/>
              <a:rect l="l" t="t" r="r" b="b"/>
              <a:pathLst>
                <a:path w="777" h="319" extrusionOk="0">
                  <a:moveTo>
                    <a:pt x="84" y="1"/>
                  </a:moveTo>
                  <a:cubicBezTo>
                    <a:pt x="45" y="1"/>
                    <a:pt x="11" y="28"/>
                    <a:pt x="6" y="67"/>
                  </a:cubicBezTo>
                  <a:cubicBezTo>
                    <a:pt x="0" y="114"/>
                    <a:pt x="23" y="155"/>
                    <a:pt x="70" y="167"/>
                  </a:cubicBezTo>
                  <a:cubicBezTo>
                    <a:pt x="269" y="207"/>
                    <a:pt x="467" y="254"/>
                    <a:pt x="660" y="318"/>
                  </a:cubicBezTo>
                  <a:lnTo>
                    <a:pt x="683" y="318"/>
                  </a:lnTo>
                  <a:cubicBezTo>
                    <a:pt x="718" y="318"/>
                    <a:pt x="753" y="295"/>
                    <a:pt x="759" y="260"/>
                  </a:cubicBezTo>
                  <a:cubicBezTo>
                    <a:pt x="776" y="219"/>
                    <a:pt x="753" y="172"/>
                    <a:pt x="706" y="161"/>
                  </a:cubicBezTo>
                  <a:cubicBezTo>
                    <a:pt x="508" y="96"/>
                    <a:pt x="304" y="44"/>
                    <a:pt x="105" y="3"/>
                  </a:cubicBezTo>
                  <a:cubicBezTo>
                    <a:pt x="98" y="1"/>
                    <a:pt x="91" y="1"/>
                    <a:pt x="8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6012443" y="2993499"/>
              <a:ext cx="78409" cy="20372"/>
            </a:xfrm>
            <a:custGeom>
              <a:avLst/>
              <a:gdLst/>
              <a:ahLst/>
              <a:cxnLst/>
              <a:rect l="l" t="t" r="r" b="b"/>
              <a:pathLst>
                <a:path w="789" h="205" extrusionOk="0">
                  <a:moveTo>
                    <a:pt x="88" y="0"/>
                  </a:moveTo>
                  <a:cubicBezTo>
                    <a:pt x="41" y="0"/>
                    <a:pt x="6" y="35"/>
                    <a:pt x="0" y="82"/>
                  </a:cubicBezTo>
                  <a:cubicBezTo>
                    <a:pt x="0" y="128"/>
                    <a:pt x="35" y="163"/>
                    <a:pt x="82" y="163"/>
                  </a:cubicBezTo>
                  <a:cubicBezTo>
                    <a:pt x="286" y="169"/>
                    <a:pt x="491" y="181"/>
                    <a:pt x="689" y="204"/>
                  </a:cubicBezTo>
                  <a:lnTo>
                    <a:pt x="701" y="204"/>
                  </a:lnTo>
                  <a:cubicBezTo>
                    <a:pt x="741" y="204"/>
                    <a:pt x="776" y="175"/>
                    <a:pt x="782" y="134"/>
                  </a:cubicBezTo>
                  <a:cubicBezTo>
                    <a:pt x="788" y="88"/>
                    <a:pt x="753" y="47"/>
                    <a:pt x="706" y="41"/>
                  </a:cubicBezTo>
                  <a:cubicBezTo>
                    <a:pt x="502" y="18"/>
                    <a:pt x="292" y="6"/>
                    <a:pt x="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6454380" y="3176258"/>
              <a:ext cx="60422" cy="60918"/>
            </a:xfrm>
            <a:custGeom>
              <a:avLst/>
              <a:gdLst/>
              <a:ahLst/>
              <a:cxnLst/>
              <a:rect l="l" t="t" r="r" b="b"/>
              <a:pathLst>
                <a:path w="608" h="613" extrusionOk="0">
                  <a:moveTo>
                    <a:pt x="86" y="1"/>
                  </a:moveTo>
                  <a:cubicBezTo>
                    <a:pt x="65" y="1"/>
                    <a:pt x="44" y="8"/>
                    <a:pt x="30" y="23"/>
                  </a:cubicBezTo>
                  <a:cubicBezTo>
                    <a:pt x="1" y="58"/>
                    <a:pt x="1" y="110"/>
                    <a:pt x="30" y="140"/>
                  </a:cubicBezTo>
                  <a:cubicBezTo>
                    <a:pt x="181" y="280"/>
                    <a:pt x="322" y="431"/>
                    <a:pt x="450" y="583"/>
                  </a:cubicBezTo>
                  <a:cubicBezTo>
                    <a:pt x="467" y="601"/>
                    <a:pt x="491" y="612"/>
                    <a:pt x="514" y="612"/>
                  </a:cubicBezTo>
                  <a:cubicBezTo>
                    <a:pt x="532" y="612"/>
                    <a:pt x="555" y="601"/>
                    <a:pt x="567" y="589"/>
                  </a:cubicBezTo>
                  <a:cubicBezTo>
                    <a:pt x="602" y="560"/>
                    <a:pt x="608" y="507"/>
                    <a:pt x="578" y="472"/>
                  </a:cubicBezTo>
                  <a:cubicBezTo>
                    <a:pt x="438" y="315"/>
                    <a:pt x="292" y="163"/>
                    <a:pt x="146" y="23"/>
                  </a:cubicBezTo>
                  <a:cubicBezTo>
                    <a:pt x="129" y="8"/>
                    <a:pt x="107" y="1"/>
                    <a:pt x="8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6638230" y="3489103"/>
              <a:ext cx="30310" cy="76322"/>
            </a:xfrm>
            <a:custGeom>
              <a:avLst/>
              <a:gdLst/>
              <a:ahLst/>
              <a:cxnLst/>
              <a:rect l="l" t="t" r="r" b="b"/>
              <a:pathLst>
                <a:path w="305" h="768" extrusionOk="0">
                  <a:moveTo>
                    <a:pt x="92" y="0"/>
                  </a:moveTo>
                  <a:cubicBezTo>
                    <a:pt x="85" y="0"/>
                    <a:pt x="78" y="1"/>
                    <a:pt x="71" y="3"/>
                  </a:cubicBezTo>
                  <a:cubicBezTo>
                    <a:pt x="24" y="15"/>
                    <a:pt x="1" y="56"/>
                    <a:pt x="7" y="102"/>
                  </a:cubicBezTo>
                  <a:cubicBezTo>
                    <a:pt x="59" y="295"/>
                    <a:pt x="100" y="499"/>
                    <a:pt x="135" y="698"/>
                  </a:cubicBezTo>
                  <a:cubicBezTo>
                    <a:pt x="141" y="739"/>
                    <a:pt x="176" y="768"/>
                    <a:pt x="217" y="768"/>
                  </a:cubicBezTo>
                  <a:cubicBezTo>
                    <a:pt x="217" y="768"/>
                    <a:pt x="222" y="768"/>
                    <a:pt x="228" y="762"/>
                  </a:cubicBezTo>
                  <a:cubicBezTo>
                    <a:pt x="269" y="756"/>
                    <a:pt x="304" y="715"/>
                    <a:pt x="298" y="668"/>
                  </a:cubicBezTo>
                  <a:cubicBezTo>
                    <a:pt x="263" y="464"/>
                    <a:pt x="222" y="260"/>
                    <a:pt x="170" y="62"/>
                  </a:cubicBezTo>
                  <a:cubicBezTo>
                    <a:pt x="160" y="23"/>
                    <a:pt x="127" y="0"/>
                    <a:pt x="9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5890009" y="2995089"/>
              <a:ext cx="77813" cy="23354"/>
            </a:xfrm>
            <a:custGeom>
              <a:avLst/>
              <a:gdLst/>
              <a:ahLst/>
              <a:cxnLst/>
              <a:rect l="l" t="t" r="r" b="b"/>
              <a:pathLst>
                <a:path w="783" h="235" extrusionOk="0">
                  <a:moveTo>
                    <a:pt x="705" y="1"/>
                  </a:moveTo>
                  <a:cubicBezTo>
                    <a:pt x="702" y="1"/>
                    <a:pt x="699" y="1"/>
                    <a:pt x="695" y="2"/>
                  </a:cubicBezTo>
                  <a:cubicBezTo>
                    <a:pt x="485" y="13"/>
                    <a:pt x="281" y="37"/>
                    <a:pt x="77" y="72"/>
                  </a:cubicBezTo>
                  <a:cubicBezTo>
                    <a:pt x="30" y="77"/>
                    <a:pt x="1" y="124"/>
                    <a:pt x="7" y="165"/>
                  </a:cubicBezTo>
                  <a:cubicBezTo>
                    <a:pt x="12" y="206"/>
                    <a:pt x="47" y="235"/>
                    <a:pt x="88" y="235"/>
                  </a:cubicBezTo>
                  <a:lnTo>
                    <a:pt x="100" y="235"/>
                  </a:lnTo>
                  <a:cubicBezTo>
                    <a:pt x="298" y="200"/>
                    <a:pt x="503" y="177"/>
                    <a:pt x="707" y="165"/>
                  </a:cubicBezTo>
                  <a:cubicBezTo>
                    <a:pt x="754" y="159"/>
                    <a:pt x="783" y="118"/>
                    <a:pt x="783" y="77"/>
                  </a:cubicBezTo>
                  <a:cubicBezTo>
                    <a:pt x="777" y="34"/>
                    <a:pt x="747" y="1"/>
                    <a:pt x="70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6596491" y="3373823"/>
              <a:ext cx="41838" cy="72744"/>
            </a:xfrm>
            <a:custGeom>
              <a:avLst/>
              <a:gdLst/>
              <a:ahLst/>
              <a:cxnLst/>
              <a:rect l="l" t="t" r="r" b="b"/>
              <a:pathLst>
                <a:path w="421" h="732" extrusionOk="0">
                  <a:moveTo>
                    <a:pt x="91" y="1"/>
                  </a:moveTo>
                  <a:cubicBezTo>
                    <a:pt x="81" y="1"/>
                    <a:pt x="70" y="3"/>
                    <a:pt x="59" y="8"/>
                  </a:cubicBezTo>
                  <a:cubicBezTo>
                    <a:pt x="18" y="25"/>
                    <a:pt x="0" y="78"/>
                    <a:pt x="18" y="118"/>
                  </a:cubicBezTo>
                  <a:cubicBezTo>
                    <a:pt x="106" y="299"/>
                    <a:pt x="181" y="492"/>
                    <a:pt x="251" y="679"/>
                  </a:cubicBezTo>
                  <a:cubicBezTo>
                    <a:pt x="263" y="714"/>
                    <a:pt x="292" y="731"/>
                    <a:pt x="327" y="731"/>
                  </a:cubicBezTo>
                  <a:cubicBezTo>
                    <a:pt x="339" y="731"/>
                    <a:pt x="345" y="731"/>
                    <a:pt x="356" y="725"/>
                  </a:cubicBezTo>
                  <a:cubicBezTo>
                    <a:pt x="397" y="714"/>
                    <a:pt x="421" y="667"/>
                    <a:pt x="403" y="620"/>
                  </a:cubicBezTo>
                  <a:cubicBezTo>
                    <a:pt x="333" y="428"/>
                    <a:pt x="257" y="235"/>
                    <a:pt x="164" y="48"/>
                  </a:cubicBezTo>
                  <a:cubicBezTo>
                    <a:pt x="151" y="18"/>
                    <a:pt x="122" y="1"/>
                    <a:pt x="9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6534380" y="3268481"/>
              <a:ext cx="51776" cy="67875"/>
            </a:xfrm>
            <a:custGeom>
              <a:avLst/>
              <a:gdLst/>
              <a:ahLst/>
              <a:cxnLst/>
              <a:rect l="l" t="t" r="r" b="b"/>
              <a:pathLst>
                <a:path w="521" h="683" extrusionOk="0">
                  <a:moveTo>
                    <a:pt x="92" y="0"/>
                  </a:moveTo>
                  <a:cubicBezTo>
                    <a:pt x="75" y="0"/>
                    <a:pt x="58" y="6"/>
                    <a:pt x="42" y="17"/>
                  </a:cubicBezTo>
                  <a:cubicBezTo>
                    <a:pt x="7" y="40"/>
                    <a:pt x="1" y="93"/>
                    <a:pt x="24" y="128"/>
                  </a:cubicBezTo>
                  <a:cubicBezTo>
                    <a:pt x="147" y="297"/>
                    <a:pt x="258" y="466"/>
                    <a:pt x="357" y="641"/>
                  </a:cubicBezTo>
                  <a:cubicBezTo>
                    <a:pt x="375" y="665"/>
                    <a:pt x="404" y="682"/>
                    <a:pt x="427" y="682"/>
                  </a:cubicBezTo>
                  <a:cubicBezTo>
                    <a:pt x="445" y="682"/>
                    <a:pt x="456" y="677"/>
                    <a:pt x="468" y="671"/>
                  </a:cubicBezTo>
                  <a:cubicBezTo>
                    <a:pt x="509" y="647"/>
                    <a:pt x="520" y="595"/>
                    <a:pt x="497" y="554"/>
                  </a:cubicBezTo>
                  <a:cubicBezTo>
                    <a:pt x="392" y="379"/>
                    <a:pt x="281" y="204"/>
                    <a:pt x="159" y="35"/>
                  </a:cubicBezTo>
                  <a:cubicBezTo>
                    <a:pt x="144" y="13"/>
                    <a:pt x="119" y="0"/>
                    <a:pt x="9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6249660" y="3043288"/>
              <a:ext cx="74334" cy="42534"/>
            </a:xfrm>
            <a:custGeom>
              <a:avLst/>
              <a:gdLst/>
              <a:ahLst/>
              <a:cxnLst/>
              <a:rect l="l" t="t" r="r" b="b"/>
              <a:pathLst>
                <a:path w="748" h="428" extrusionOk="0">
                  <a:moveTo>
                    <a:pt x="96" y="0"/>
                  </a:moveTo>
                  <a:cubicBezTo>
                    <a:pt x="63" y="0"/>
                    <a:pt x="31" y="19"/>
                    <a:pt x="18" y="53"/>
                  </a:cubicBezTo>
                  <a:cubicBezTo>
                    <a:pt x="0" y="94"/>
                    <a:pt x="24" y="141"/>
                    <a:pt x="65" y="159"/>
                  </a:cubicBezTo>
                  <a:cubicBezTo>
                    <a:pt x="251" y="234"/>
                    <a:pt x="438" y="322"/>
                    <a:pt x="613" y="415"/>
                  </a:cubicBezTo>
                  <a:cubicBezTo>
                    <a:pt x="631" y="421"/>
                    <a:pt x="642" y="427"/>
                    <a:pt x="654" y="427"/>
                  </a:cubicBezTo>
                  <a:cubicBezTo>
                    <a:pt x="683" y="427"/>
                    <a:pt x="712" y="410"/>
                    <a:pt x="724" y="380"/>
                  </a:cubicBezTo>
                  <a:cubicBezTo>
                    <a:pt x="747" y="339"/>
                    <a:pt x="730" y="293"/>
                    <a:pt x="695" y="269"/>
                  </a:cubicBezTo>
                  <a:cubicBezTo>
                    <a:pt x="508" y="176"/>
                    <a:pt x="321" y="83"/>
                    <a:pt x="129" y="7"/>
                  </a:cubicBezTo>
                  <a:cubicBezTo>
                    <a:pt x="118" y="2"/>
                    <a:pt x="107" y="0"/>
                    <a:pt x="96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5364594" y="3404034"/>
              <a:ext cx="39453" cy="73837"/>
            </a:xfrm>
            <a:custGeom>
              <a:avLst/>
              <a:gdLst/>
              <a:ahLst/>
              <a:cxnLst/>
              <a:rect l="l" t="t" r="r" b="b"/>
              <a:pathLst>
                <a:path w="397" h="743" extrusionOk="0">
                  <a:moveTo>
                    <a:pt x="300" y="0"/>
                  </a:moveTo>
                  <a:cubicBezTo>
                    <a:pt x="269" y="0"/>
                    <a:pt x="241" y="18"/>
                    <a:pt x="228" y="48"/>
                  </a:cubicBezTo>
                  <a:cubicBezTo>
                    <a:pt x="146" y="240"/>
                    <a:pt x="76" y="439"/>
                    <a:pt x="18" y="637"/>
                  </a:cubicBezTo>
                  <a:cubicBezTo>
                    <a:pt x="0" y="684"/>
                    <a:pt x="29" y="725"/>
                    <a:pt x="70" y="742"/>
                  </a:cubicBezTo>
                  <a:lnTo>
                    <a:pt x="93" y="742"/>
                  </a:lnTo>
                  <a:cubicBezTo>
                    <a:pt x="128" y="742"/>
                    <a:pt x="163" y="719"/>
                    <a:pt x="175" y="684"/>
                  </a:cubicBezTo>
                  <a:cubicBezTo>
                    <a:pt x="234" y="491"/>
                    <a:pt x="298" y="299"/>
                    <a:pt x="379" y="112"/>
                  </a:cubicBezTo>
                  <a:cubicBezTo>
                    <a:pt x="397" y="71"/>
                    <a:pt x="374" y="25"/>
                    <a:pt x="333" y="7"/>
                  </a:cubicBezTo>
                  <a:cubicBezTo>
                    <a:pt x="322" y="2"/>
                    <a:pt x="311" y="0"/>
                    <a:pt x="30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5410905" y="3295612"/>
              <a:ext cx="49490" cy="69167"/>
            </a:xfrm>
            <a:custGeom>
              <a:avLst/>
              <a:gdLst/>
              <a:ahLst/>
              <a:cxnLst/>
              <a:rect l="l" t="t" r="r" b="b"/>
              <a:pathLst>
                <a:path w="498" h="696" extrusionOk="0">
                  <a:moveTo>
                    <a:pt x="409" y="0"/>
                  </a:moveTo>
                  <a:cubicBezTo>
                    <a:pt x="382" y="0"/>
                    <a:pt x="355" y="13"/>
                    <a:pt x="339" y="36"/>
                  </a:cubicBezTo>
                  <a:cubicBezTo>
                    <a:pt x="223" y="211"/>
                    <a:pt x="118" y="392"/>
                    <a:pt x="24" y="579"/>
                  </a:cubicBezTo>
                  <a:cubicBezTo>
                    <a:pt x="1" y="614"/>
                    <a:pt x="18" y="666"/>
                    <a:pt x="59" y="689"/>
                  </a:cubicBezTo>
                  <a:cubicBezTo>
                    <a:pt x="71" y="695"/>
                    <a:pt x="83" y="695"/>
                    <a:pt x="94" y="695"/>
                  </a:cubicBezTo>
                  <a:cubicBezTo>
                    <a:pt x="124" y="695"/>
                    <a:pt x="153" y="678"/>
                    <a:pt x="170" y="654"/>
                  </a:cubicBezTo>
                  <a:cubicBezTo>
                    <a:pt x="264" y="474"/>
                    <a:pt x="363" y="298"/>
                    <a:pt x="474" y="129"/>
                  </a:cubicBezTo>
                  <a:cubicBezTo>
                    <a:pt x="497" y="88"/>
                    <a:pt x="491" y="36"/>
                    <a:pt x="450" y="12"/>
                  </a:cubicBezTo>
                  <a:cubicBezTo>
                    <a:pt x="438" y="4"/>
                    <a:pt x="423" y="0"/>
                    <a:pt x="40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5660941" y="3056605"/>
              <a:ext cx="72546" cy="45416"/>
            </a:xfrm>
            <a:custGeom>
              <a:avLst/>
              <a:gdLst/>
              <a:ahLst/>
              <a:cxnLst/>
              <a:rect l="l" t="t" r="r" b="b"/>
              <a:pathLst>
                <a:path w="730" h="457" extrusionOk="0">
                  <a:moveTo>
                    <a:pt x="634" y="0"/>
                  </a:moveTo>
                  <a:cubicBezTo>
                    <a:pt x="623" y="0"/>
                    <a:pt x="612" y="2"/>
                    <a:pt x="602" y="7"/>
                  </a:cubicBezTo>
                  <a:cubicBezTo>
                    <a:pt x="415" y="95"/>
                    <a:pt x="228" y="194"/>
                    <a:pt x="47" y="299"/>
                  </a:cubicBezTo>
                  <a:cubicBezTo>
                    <a:pt x="12" y="322"/>
                    <a:pt x="0" y="375"/>
                    <a:pt x="18" y="416"/>
                  </a:cubicBezTo>
                  <a:cubicBezTo>
                    <a:pt x="35" y="439"/>
                    <a:pt x="65" y="456"/>
                    <a:pt x="94" y="456"/>
                  </a:cubicBezTo>
                  <a:cubicBezTo>
                    <a:pt x="105" y="456"/>
                    <a:pt x="123" y="451"/>
                    <a:pt x="135" y="445"/>
                  </a:cubicBezTo>
                  <a:cubicBezTo>
                    <a:pt x="310" y="340"/>
                    <a:pt x="491" y="240"/>
                    <a:pt x="672" y="159"/>
                  </a:cubicBezTo>
                  <a:cubicBezTo>
                    <a:pt x="712" y="135"/>
                    <a:pt x="730" y="89"/>
                    <a:pt x="712" y="48"/>
                  </a:cubicBezTo>
                  <a:cubicBezTo>
                    <a:pt x="695" y="18"/>
                    <a:pt x="665" y="0"/>
                    <a:pt x="6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5771152" y="3014667"/>
              <a:ext cx="77216" cy="34583"/>
            </a:xfrm>
            <a:custGeom>
              <a:avLst/>
              <a:gdLst/>
              <a:ahLst/>
              <a:cxnLst/>
              <a:rect l="l" t="t" r="r" b="b"/>
              <a:pathLst>
                <a:path w="777" h="348" extrusionOk="0">
                  <a:moveTo>
                    <a:pt x="681" y="0"/>
                  </a:moveTo>
                  <a:cubicBezTo>
                    <a:pt x="674" y="0"/>
                    <a:pt x="667" y="1"/>
                    <a:pt x="660" y="3"/>
                  </a:cubicBezTo>
                  <a:cubicBezTo>
                    <a:pt x="461" y="56"/>
                    <a:pt x="263" y="120"/>
                    <a:pt x="65" y="190"/>
                  </a:cubicBezTo>
                  <a:cubicBezTo>
                    <a:pt x="24" y="207"/>
                    <a:pt x="0" y="254"/>
                    <a:pt x="18" y="295"/>
                  </a:cubicBezTo>
                  <a:cubicBezTo>
                    <a:pt x="30" y="330"/>
                    <a:pt x="59" y="347"/>
                    <a:pt x="94" y="347"/>
                  </a:cubicBezTo>
                  <a:cubicBezTo>
                    <a:pt x="105" y="347"/>
                    <a:pt x="111" y="347"/>
                    <a:pt x="123" y="341"/>
                  </a:cubicBezTo>
                  <a:cubicBezTo>
                    <a:pt x="315" y="277"/>
                    <a:pt x="508" y="213"/>
                    <a:pt x="707" y="161"/>
                  </a:cubicBezTo>
                  <a:cubicBezTo>
                    <a:pt x="747" y="149"/>
                    <a:pt x="777" y="108"/>
                    <a:pt x="765" y="61"/>
                  </a:cubicBezTo>
                  <a:cubicBezTo>
                    <a:pt x="755" y="27"/>
                    <a:pt x="720" y="0"/>
                    <a:pt x="68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9"/>
            <p:cNvSpPr/>
            <p:nvPr/>
          </p:nvSpPr>
          <p:spPr>
            <a:xfrm>
              <a:off x="5477687" y="3199612"/>
              <a:ext cx="58633" cy="62508"/>
            </a:xfrm>
            <a:custGeom>
              <a:avLst/>
              <a:gdLst/>
              <a:ahLst/>
              <a:cxnLst/>
              <a:rect l="l" t="t" r="r" b="b"/>
              <a:pathLst>
                <a:path w="590" h="629" extrusionOk="0">
                  <a:moveTo>
                    <a:pt x="497" y="0"/>
                  </a:moveTo>
                  <a:cubicBezTo>
                    <a:pt x="475" y="0"/>
                    <a:pt x="453" y="9"/>
                    <a:pt x="438" y="27"/>
                  </a:cubicBezTo>
                  <a:cubicBezTo>
                    <a:pt x="292" y="173"/>
                    <a:pt x="158" y="331"/>
                    <a:pt x="29" y="494"/>
                  </a:cubicBezTo>
                  <a:cubicBezTo>
                    <a:pt x="0" y="529"/>
                    <a:pt x="6" y="582"/>
                    <a:pt x="41" y="611"/>
                  </a:cubicBezTo>
                  <a:cubicBezTo>
                    <a:pt x="59" y="622"/>
                    <a:pt x="76" y="628"/>
                    <a:pt x="94" y="628"/>
                  </a:cubicBezTo>
                  <a:cubicBezTo>
                    <a:pt x="117" y="628"/>
                    <a:pt x="140" y="617"/>
                    <a:pt x="158" y="599"/>
                  </a:cubicBezTo>
                  <a:cubicBezTo>
                    <a:pt x="280" y="442"/>
                    <a:pt x="415" y="284"/>
                    <a:pt x="555" y="138"/>
                  </a:cubicBezTo>
                  <a:cubicBezTo>
                    <a:pt x="590" y="103"/>
                    <a:pt x="584" y="50"/>
                    <a:pt x="555" y="21"/>
                  </a:cubicBezTo>
                  <a:cubicBezTo>
                    <a:pt x="538" y="7"/>
                    <a:pt x="517" y="0"/>
                    <a:pt x="49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5561761" y="3118816"/>
              <a:ext cx="66185" cy="54558"/>
            </a:xfrm>
            <a:custGeom>
              <a:avLst/>
              <a:gdLst/>
              <a:ahLst/>
              <a:cxnLst/>
              <a:rect l="l" t="t" r="r" b="b"/>
              <a:pathLst>
                <a:path w="666" h="549" extrusionOk="0">
                  <a:moveTo>
                    <a:pt x="572" y="1"/>
                  </a:moveTo>
                  <a:cubicBezTo>
                    <a:pt x="556" y="1"/>
                    <a:pt x="539" y="6"/>
                    <a:pt x="526" y="17"/>
                  </a:cubicBezTo>
                  <a:cubicBezTo>
                    <a:pt x="356" y="140"/>
                    <a:pt x="193" y="268"/>
                    <a:pt x="41" y="402"/>
                  </a:cubicBezTo>
                  <a:cubicBezTo>
                    <a:pt x="6" y="437"/>
                    <a:pt x="0" y="484"/>
                    <a:pt x="30" y="519"/>
                  </a:cubicBezTo>
                  <a:cubicBezTo>
                    <a:pt x="47" y="542"/>
                    <a:pt x="70" y="548"/>
                    <a:pt x="94" y="548"/>
                  </a:cubicBezTo>
                  <a:cubicBezTo>
                    <a:pt x="111" y="548"/>
                    <a:pt x="135" y="542"/>
                    <a:pt x="146" y="531"/>
                  </a:cubicBezTo>
                  <a:cubicBezTo>
                    <a:pt x="298" y="397"/>
                    <a:pt x="461" y="268"/>
                    <a:pt x="625" y="151"/>
                  </a:cubicBezTo>
                  <a:cubicBezTo>
                    <a:pt x="660" y="122"/>
                    <a:pt x="666" y="70"/>
                    <a:pt x="642" y="35"/>
                  </a:cubicBezTo>
                  <a:cubicBezTo>
                    <a:pt x="625" y="13"/>
                    <a:pt x="598" y="1"/>
                    <a:pt x="57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39"/>
          <p:cNvGrpSpPr/>
          <p:nvPr/>
        </p:nvGrpSpPr>
        <p:grpSpPr>
          <a:xfrm>
            <a:off x="1019663" y="2077709"/>
            <a:ext cx="7102872" cy="1354424"/>
            <a:chOff x="1019663" y="2985946"/>
            <a:chExt cx="7102872" cy="1354424"/>
          </a:xfrm>
        </p:grpSpPr>
        <p:sp>
          <p:nvSpPr>
            <p:cNvPr id="1459" name="Google Shape;1459;p39"/>
            <p:cNvSpPr/>
            <p:nvPr/>
          </p:nvSpPr>
          <p:spPr>
            <a:xfrm>
              <a:off x="6784416" y="2985946"/>
              <a:ext cx="1338118" cy="842821"/>
            </a:xfrm>
            <a:custGeom>
              <a:avLst/>
              <a:gdLst/>
              <a:ahLst/>
              <a:cxnLst/>
              <a:rect l="l" t="t" r="r" b="b"/>
              <a:pathLst>
                <a:path w="13465" h="8481" extrusionOk="0">
                  <a:moveTo>
                    <a:pt x="6654" y="0"/>
                  </a:moveTo>
                  <a:cubicBezTo>
                    <a:pt x="5866" y="0"/>
                    <a:pt x="5096" y="134"/>
                    <a:pt x="4360" y="397"/>
                  </a:cubicBezTo>
                  <a:cubicBezTo>
                    <a:pt x="3648" y="654"/>
                    <a:pt x="2989" y="1022"/>
                    <a:pt x="2393" y="1500"/>
                  </a:cubicBezTo>
                  <a:cubicBezTo>
                    <a:pt x="1214" y="2446"/>
                    <a:pt x="368" y="3782"/>
                    <a:pt x="24" y="5247"/>
                  </a:cubicBezTo>
                  <a:cubicBezTo>
                    <a:pt x="12" y="5300"/>
                    <a:pt x="30" y="5358"/>
                    <a:pt x="65" y="5393"/>
                  </a:cubicBezTo>
                  <a:lnTo>
                    <a:pt x="1500" y="6805"/>
                  </a:lnTo>
                  <a:lnTo>
                    <a:pt x="65" y="8212"/>
                  </a:lnTo>
                  <a:cubicBezTo>
                    <a:pt x="6" y="8276"/>
                    <a:pt x="0" y="8370"/>
                    <a:pt x="65" y="8434"/>
                  </a:cubicBezTo>
                  <a:cubicBezTo>
                    <a:pt x="94" y="8463"/>
                    <a:pt x="135" y="8480"/>
                    <a:pt x="176" y="8480"/>
                  </a:cubicBezTo>
                  <a:cubicBezTo>
                    <a:pt x="211" y="8480"/>
                    <a:pt x="251" y="8463"/>
                    <a:pt x="281" y="8434"/>
                  </a:cubicBezTo>
                  <a:lnTo>
                    <a:pt x="1827" y="6910"/>
                  </a:lnTo>
                  <a:cubicBezTo>
                    <a:pt x="1856" y="6881"/>
                    <a:pt x="1874" y="6846"/>
                    <a:pt x="1874" y="6805"/>
                  </a:cubicBezTo>
                  <a:cubicBezTo>
                    <a:pt x="1874" y="6765"/>
                    <a:pt x="1856" y="6724"/>
                    <a:pt x="1827" y="6695"/>
                  </a:cubicBezTo>
                  <a:lnTo>
                    <a:pt x="345" y="5235"/>
                  </a:lnTo>
                  <a:cubicBezTo>
                    <a:pt x="1063" y="2346"/>
                    <a:pt x="3625" y="333"/>
                    <a:pt x="6607" y="309"/>
                  </a:cubicBezTo>
                  <a:cubicBezTo>
                    <a:pt x="6625" y="315"/>
                    <a:pt x="6636" y="321"/>
                    <a:pt x="6654" y="321"/>
                  </a:cubicBezTo>
                  <a:cubicBezTo>
                    <a:pt x="10243" y="321"/>
                    <a:pt x="13156" y="3234"/>
                    <a:pt x="13156" y="6817"/>
                  </a:cubicBezTo>
                  <a:cubicBezTo>
                    <a:pt x="13156" y="6905"/>
                    <a:pt x="13226" y="6975"/>
                    <a:pt x="13313" y="6975"/>
                  </a:cubicBezTo>
                  <a:cubicBezTo>
                    <a:pt x="13395" y="6975"/>
                    <a:pt x="13465" y="6905"/>
                    <a:pt x="13465" y="6823"/>
                  </a:cubicBezTo>
                  <a:cubicBezTo>
                    <a:pt x="13465" y="5615"/>
                    <a:pt x="13156" y="4459"/>
                    <a:pt x="12572" y="3444"/>
                  </a:cubicBezTo>
                  <a:cubicBezTo>
                    <a:pt x="12566" y="3432"/>
                    <a:pt x="12566" y="3426"/>
                    <a:pt x="12560" y="3414"/>
                  </a:cubicBezTo>
                  <a:cubicBezTo>
                    <a:pt x="11971" y="2399"/>
                    <a:pt x="11125" y="1541"/>
                    <a:pt x="10115" y="946"/>
                  </a:cubicBezTo>
                  <a:cubicBezTo>
                    <a:pt x="9070" y="327"/>
                    <a:pt x="7874" y="0"/>
                    <a:pt x="665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>
              <a:off x="1019663" y="2985946"/>
              <a:ext cx="1550488" cy="828908"/>
            </a:xfrm>
            <a:custGeom>
              <a:avLst/>
              <a:gdLst/>
              <a:ahLst/>
              <a:cxnLst/>
              <a:rect l="l" t="t" r="r" b="b"/>
              <a:pathLst>
                <a:path w="15602" h="8341" extrusionOk="0">
                  <a:moveTo>
                    <a:pt x="6812" y="0"/>
                  </a:moveTo>
                  <a:cubicBezTo>
                    <a:pt x="4991" y="0"/>
                    <a:pt x="3281" y="712"/>
                    <a:pt x="1997" y="1996"/>
                  </a:cubicBezTo>
                  <a:cubicBezTo>
                    <a:pt x="707" y="3286"/>
                    <a:pt x="1" y="4996"/>
                    <a:pt x="1" y="6811"/>
                  </a:cubicBezTo>
                  <a:cubicBezTo>
                    <a:pt x="1" y="6899"/>
                    <a:pt x="71" y="6969"/>
                    <a:pt x="153" y="6969"/>
                  </a:cubicBezTo>
                  <a:cubicBezTo>
                    <a:pt x="240" y="6969"/>
                    <a:pt x="310" y="6899"/>
                    <a:pt x="310" y="6811"/>
                  </a:cubicBezTo>
                  <a:cubicBezTo>
                    <a:pt x="310" y="3228"/>
                    <a:pt x="3223" y="309"/>
                    <a:pt x="6806" y="309"/>
                  </a:cubicBezTo>
                  <a:cubicBezTo>
                    <a:pt x="10395" y="309"/>
                    <a:pt x="13308" y="3228"/>
                    <a:pt x="13308" y="6811"/>
                  </a:cubicBezTo>
                  <a:cubicBezTo>
                    <a:pt x="13308" y="6899"/>
                    <a:pt x="13378" y="6969"/>
                    <a:pt x="13465" y="6969"/>
                  </a:cubicBezTo>
                  <a:lnTo>
                    <a:pt x="14061" y="6969"/>
                  </a:lnTo>
                  <a:lnTo>
                    <a:pt x="14061" y="8340"/>
                  </a:lnTo>
                  <a:lnTo>
                    <a:pt x="15601" y="6829"/>
                  </a:lnTo>
                  <a:lnTo>
                    <a:pt x="14061" y="5323"/>
                  </a:lnTo>
                  <a:lnTo>
                    <a:pt x="14061" y="6659"/>
                  </a:lnTo>
                  <a:lnTo>
                    <a:pt x="13617" y="6659"/>
                  </a:lnTo>
                  <a:cubicBezTo>
                    <a:pt x="13576" y="4897"/>
                    <a:pt x="12876" y="3245"/>
                    <a:pt x="11627" y="1996"/>
                  </a:cubicBezTo>
                  <a:cubicBezTo>
                    <a:pt x="10337" y="712"/>
                    <a:pt x="8627" y="0"/>
                    <a:pt x="681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>
              <a:off x="2473770" y="3495861"/>
              <a:ext cx="1334739" cy="844510"/>
            </a:xfrm>
            <a:custGeom>
              <a:avLst/>
              <a:gdLst/>
              <a:ahLst/>
              <a:cxnLst/>
              <a:rect l="l" t="t" r="r" b="b"/>
              <a:pathLst>
                <a:path w="13431" h="8498" extrusionOk="0">
                  <a:moveTo>
                    <a:pt x="171" y="0"/>
                  </a:moveTo>
                  <a:cubicBezTo>
                    <a:pt x="129" y="0"/>
                    <a:pt x="89" y="16"/>
                    <a:pt x="59" y="46"/>
                  </a:cubicBezTo>
                  <a:cubicBezTo>
                    <a:pt x="1" y="104"/>
                    <a:pt x="1" y="204"/>
                    <a:pt x="59" y="262"/>
                  </a:cubicBezTo>
                  <a:lnTo>
                    <a:pt x="1495" y="1674"/>
                  </a:lnTo>
                  <a:lnTo>
                    <a:pt x="59" y="3081"/>
                  </a:lnTo>
                  <a:cubicBezTo>
                    <a:pt x="18" y="3122"/>
                    <a:pt x="6" y="3174"/>
                    <a:pt x="18" y="3227"/>
                  </a:cubicBezTo>
                  <a:cubicBezTo>
                    <a:pt x="357" y="4703"/>
                    <a:pt x="1197" y="6034"/>
                    <a:pt x="2382" y="6991"/>
                  </a:cubicBezTo>
                  <a:cubicBezTo>
                    <a:pt x="2977" y="7464"/>
                    <a:pt x="3637" y="7838"/>
                    <a:pt x="4349" y="8094"/>
                  </a:cubicBezTo>
                  <a:cubicBezTo>
                    <a:pt x="5067" y="8351"/>
                    <a:pt x="5825" y="8485"/>
                    <a:pt x="6596" y="8491"/>
                  </a:cubicBezTo>
                  <a:cubicBezTo>
                    <a:pt x="6613" y="8497"/>
                    <a:pt x="6631" y="8497"/>
                    <a:pt x="6648" y="8497"/>
                  </a:cubicBezTo>
                  <a:cubicBezTo>
                    <a:pt x="8341" y="8497"/>
                    <a:pt x="9957" y="7873"/>
                    <a:pt x="11212" y="6746"/>
                  </a:cubicBezTo>
                  <a:cubicBezTo>
                    <a:pt x="12455" y="5620"/>
                    <a:pt x="13237" y="4091"/>
                    <a:pt x="13418" y="2427"/>
                  </a:cubicBezTo>
                  <a:cubicBezTo>
                    <a:pt x="13430" y="2346"/>
                    <a:pt x="13366" y="2270"/>
                    <a:pt x="13284" y="2258"/>
                  </a:cubicBezTo>
                  <a:cubicBezTo>
                    <a:pt x="13280" y="2258"/>
                    <a:pt x="13276" y="2258"/>
                    <a:pt x="13272" y="2258"/>
                  </a:cubicBezTo>
                  <a:cubicBezTo>
                    <a:pt x="13190" y="2258"/>
                    <a:pt x="13121" y="2315"/>
                    <a:pt x="13115" y="2398"/>
                  </a:cubicBezTo>
                  <a:cubicBezTo>
                    <a:pt x="13074" y="2754"/>
                    <a:pt x="13004" y="3098"/>
                    <a:pt x="12916" y="3437"/>
                  </a:cubicBezTo>
                  <a:cubicBezTo>
                    <a:pt x="12911" y="3449"/>
                    <a:pt x="12905" y="3454"/>
                    <a:pt x="12905" y="3466"/>
                  </a:cubicBezTo>
                  <a:cubicBezTo>
                    <a:pt x="12111" y="6244"/>
                    <a:pt x="9537" y="8182"/>
                    <a:pt x="6648" y="8182"/>
                  </a:cubicBezTo>
                  <a:cubicBezTo>
                    <a:pt x="3637" y="8182"/>
                    <a:pt x="1051" y="6157"/>
                    <a:pt x="339" y="3244"/>
                  </a:cubicBezTo>
                  <a:lnTo>
                    <a:pt x="1822" y="1785"/>
                  </a:lnTo>
                  <a:cubicBezTo>
                    <a:pt x="1851" y="1756"/>
                    <a:pt x="1868" y="1715"/>
                    <a:pt x="1868" y="1674"/>
                  </a:cubicBezTo>
                  <a:cubicBezTo>
                    <a:pt x="1868" y="1634"/>
                    <a:pt x="1851" y="1593"/>
                    <a:pt x="1822" y="1564"/>
                  </a:cubicBezTo>
                  <a:lnTo>
                    <a:pt x="281" y="46"/>
                  </a:lnTo>
                  <a:cubicBezTo>
                    <a:pt x="249" y="15"/>
                    <a:pt x="210" y="0"/>
                    <a:pt x="17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>
              <a:off x="3785766" y="3514842"/>
              <a:ext cx="217637" cy="300021"/>
            </a:xfrm>
            <a:custGeom>
              <a:avLst/>
              <a:gdLst/>
              <a:ahLst/>
              <a:cxnLst/>
              <a:rect l="l" t="t" r="r" b="b"/>
              <a:pathLst>
                <a:path w="2190" h="3019" extrusionOk="0">
                  <a:moveTo>
                    <a:pt x="648" y="1"/>
                  </a:moveTo>
                  <a:lnTo>
                    <a:pt x="648" y="1419"/>
                  </a:lnTo>
                  <a:lnTo>
                    <a:pt x="187" y="1419"/>
                  </a:lnTo>
                  <a:cubicBezTo>
                    <a:pt x="181" y="1320"/>
                    <a:pt x="181" y="1221"/>
                    <a:pt x="176" y="1122"/>
                  </a:cubicBezTo>
                  <a:lnTo>
                    <a:pt x="170" y="1052"/>
                  </a:lnTo>
                  <a:cubicBezTo>
                    <a:pt x="164" y="1008"/>
                    <a:pt x="134" y="975"/>
                    <a:pt x="92" y="975"/>
                  </a:cubicBezTo>
                  <a:cubicBezTo>
                    <a:pt x="89" y="975"/>
                    <a:pt x="86" y="975"/>
                    <a:pt x="82" y="976"/>
                  </a:cubicBezTo>
                  <a:cubicBezTo>
                    <a:pt x="35" y="976"/>
                    <a:pt x="0" y="1016"/>
                    <a:pt x="6" y="1063"/>
                  </a:cubicBezTo>
                  <a:lnTo>
                    <a:pt x="12" y="1133"/>
                  </a:lnTo>
                  <a:cubicBezTo>
                    <a:pt x="18" y="1256"/>
                    <a:pt x="24" y="1378"/>
                    <a:pt x="24" y="1501"/>
                  </a:cubicBezTo>
                  <a:lnTo>
                    <a:pt x="24" y="1583"/>
                  </a:lnTo>
                  <a:lnTo>
                    <a:pt x="648" y="1583"/>
                  </a:lnTo>
                  <a:lnTo>
                    <a:pt x="648" y="3018"/>
                  </a:lnTo>
                  <a:lnTo>
                    <a:pt x="2189" y="1507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>
              <a:off x="3909294" y="2987040"/>
              <a:ext cx="1533097" cy="842324"/>
            </a:xfrm>
            <a:custGeom>
              <a:avLst/>
              <a:gdLst/>
              <a:ahLst/>
              <a:cxnLst/>
              <a:rect l="l" t="t" r="r" b="b"/>
              <a:pathLst>
                <a:path w="15427" h="8476" extrusionOk="0">
                  <a:moveTo>
                    <a:pt x="6654" y="1"/>
                  </a:moveTo>
                  <a:cubicBezTo>
                    <a:pt x="5866" y="1"/>
                    <a:pt x="5096" y="135"/>
                    <a:pt x="4360" y="398"/>
                  </a:cubicBezTo>
                  <a:cubicBezTo>
                    <a:pt x="3648" y="649"/>
                    <a:pt x="2989" y="1022"/>
                    <a:pt x="2394" y="1495"/>
                  </a:cubicBezTo>
                  <a:cubicBezTo>
                    <a:pt x="1209" y="2446"/>
                    <a:pt x="368" y="3777"/>
                    <a:pt x="24" y="5248"/>
                  </a:cubicBezTo>
                  <a:cubicBezTo>
                    <a:pt x="12" y="5300"/>
                    <a:pt x="30" y="5353"/>
                    <a:pt x="65" y="5394"/>
                  </a:cubicBezTo>
                  <a:lnTo>
                    <a:pt x="1495" y="6800"/>
                  </a:lnTo>
                  <a:lnTo>
                    <a:pt x="65" y="8213"/>
                  </a:lnTo>
                  <a:cubicBezTo>
                    <a:pt x="1" y="8271"/>
                    <a:pt x="1" y="8370"/>
                    <a:pt x="65" y="8429"/>
                  </a:cubicBezTo>
                  <a:cubicBezTo>
                    <a:pt x="94" y="8458"/>
                    <a:pt x="135" y="8475"/>
                    <a:pt x="170" y="8475"/>
                  </a:cubicBezTo>
                  <a:cubicBezTo>
                    <a:pt x="211" y="8475"/>
                    <a:pt x="252" y="8458"/>
                    <a:pt x="281" y="8429"/>
                  </a:cubicBezTo>
                  <a:lnTo>
                    <a:pt x="1827" y="6911"/>
                  </a:lnTo>
                  <a:cubicBezTo>
                    <a:pt x="1857" y="6882"/>
                    <a:pt x="1874" y="6841"/>
                    <a:pt x="1874" y="6800"/>
                  </a:cubicBezTo>
                  <a:cubicBezTo>
                    <a:pt x="1874" y="6759"/>
                    <a:pt x="1857" y="6719"/>
                    <a:pt x="1827" y="6689"/>
                  </a:cubicBezTo>
                  <a:lnTo>
                    <a:pt x="345" y="5230"/>
                  </a:lnTo>
                  <a:cubicBezTo>
                    <a:pt x="1063" y="2341"/>
                    <a:pt x="3619" y="328"/>
                    <a:pt x="6607" y="310"/>
                  </a:cubicBezTo>
                  <a:cubicBezTo>
                    <a:pt x="6619" y="310"/>
                    <a:pt x="6637" y="316"/>
                    <a:pt x="6654" y="316"/>
                  </a:cubicBezTo>
                  <a:cubicBezTo>
                    <a:pt x="10238" y="316"/>
                    <a:pt x="13156" y="3234"/>
                    <a:pt x="13156" y="6818"/>
                  </a:cubicBezTo>
                  <a:cubicBezTo>
                    <a:pt x="13156" y="6899"/>
                    <a:pt x="13226" y="6969"/>
                    <a:pt x="13308" y="6969"/>
                  </a:cubicBezTo>
                  <a:lnTo>
                    <a:pt x="13885" y="6969"/>
                  </a:lnTo>
                  <a:lnTo>
                    <a:pt x="13885" y="8329"/>
                  </a:lnTo>
                  <a:lnTo>
                    <a:pt x="15426" y="6818"/>
                  </a:lnTo>
                  <a:lnTo>
                    <a:pt x="13885" y="5312"/>
                  </a:lnTo>
                  <a:lnTo>
                    <a:pt x="13885" y="6666"/>
                  </a:lnTo>
                  <a:lnTo>
                    <a:pt x="13465" y="6666"/>
                  </a:lnTo>
                  <a:cubicBezTo>
                    <a:pt x="13436" y="5516"/>
                    <a:pt x="13127" y="4413"/>
                    <a:pt x="12572" y="3438"/>
                  </a:cubicBezTo>
                  <a:cubicBezTo>
                    <a:pt x="12566" y="3433"/>
                    <a:pt x="12566" y="3421"/>
                    <a:pt x="12560" y="3415"/>
                  </a:cubicBezTo>
                  <a:cubicBezTo>
                    <a:pt x="11971" y="2394"/>
                    <a:pt x="11125" y="1542"/>
                    <a:pt x="10115" y="940"/>
                  </a:cubicBezTo>
                  <a:cubicBezTo>
                    <a:pt x="9070" y="328"/>
                    <a:pt x="7874" y="1"/>
                    <a:pt x="665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>
              <a:off x="5346010" y="3495861"/>
              <a:ext cx="1334044" cy="844510"/>
            </a:xfrm>
            <a:custGeom>
              <a:avLst/>
              <a:gdLst/>
              <a:ahLst/>
              <a:cxnLst/>
              <a:rect l="l" t="t" r="r" b="b"/>
              <a:pathLst>
                <a:path w="13424" h="8498" extrusionOk="0">
                  <a:moveTo>
                    <a:pt x="169" y="0"/>
                  </a:moveTo>
                  <a:cubicBezTo>
                    <a:pt x="129" y="0"/>
                    <a:pt x="89" y="16"/>
                    <a:pt x="59" y="46"/>
                  </a:cubicBezTo>
                  <a:cubicBezTo>
                    <a:pt x="0" y="104"/>
                    <a:pt x="0" y="204"/>
                    <a:pt x="59" y="262"/>
                  </a:cubicBezTo>
                  <a:lnTo>
                    <a:pt x="1489" y="1674"/>
                  </a:lnTo>
                  <a:lnTo>
                    <a:pt x="59" y="3081"/>
                  </a:lnTo>
                  <a:cubicBezTo>
                    <a:pt x="18" y="3122"/>
                    <a:pt x="0" y="3174"/>
                    <a:pt x="12" y="3227"/>
                  </a:cubicBezTo>
                  <a:cubicBezTo>
                    <a:pt x="356" y="4703"/>
                    <a:pt x="1197" y="6034"/>
                    <a:pt x="2382" y="6991"/>
                  </a:cubicBezTo>
                  <a:cubicBezTo>
                    <a:pt x="2971" y="7464"/>
                    <a:pt x="3636" y="7838"/>
                    <a:pt x="4348" y="8094"/>
                  </a:cubicBezTo>
                  <a:cubicBezTo>
                    <a:pt x="5066" y="8351"/>
                    <a:pt x="5825" y="8485"/>
                    <a:pt x="6595" y="8491"/>
                  </a:cubicBezTo>
                  <a:cubicBezTo>
                    <a:pt x="6613" y="8497"/>
                    <a:pt x="6630" y="8497"/>
                    <a:pt x="6648" y="8497"/>
                  </a:cubicBezTo>
                  <a:cubicBezTo>
                    <a:pt x="8335" y="8497"/>
                    <a:pt x="9957" y="7873"/>
                    <a:pt x="11206" y="6746"/>
                  </a:cubicBezTo>
                  <a:cubicBezTo>
                    <a:pt x="12455" y="5620"/>
                    <a:pt x="13237" y="4091"/>
                    <a:pt x="13418" y="2427"/>
                  </a:cubicBezTo>
                  <a:cubicBezTo>
                    <a:pt x="13424" y="2346"/>
                    <a:pt x="13366" y="2270"/>
                    <a:pt x="13278" y="2258"/>
                  </a:cubicBezTo>
                  <a:cubicBezTo>
                    <a:pt x="13274" y="2258"/>
                    <a:pt x="13270" y="2258"/>
                    <a:pt x="13267" y="2258"/>
                  </a:cubicBezTo>
                  <a:cubicBezTo>
                    <a:pt x="13189" y="2258"/>
                    <a:pt x="13120" y="2315"/>
                    <a:pt x="13109" y="2398"/>
                  </a:cubicBezTo>
                  <a:cubicBezTo>
                    <a:pt x="13074" y="2754"/>
                    <a:pt x="13004" y="3098"/>
                    <a:pt x="12910" y="3437"/>
                  </a:cubicBezTo>
                  <a:cubicBezTo>
                    <a:pt x="12904" y="3449"/>
                    <a:pt x="12904" y="3454"/>
                    <a:pt x="12899" y="3466"/>
                  </a:cubicBezTo>
                  <a:cubicBezTo>
                    <a:pt x="12111" y="6244"/>
                    <a:pt x="9537" y="8182"/>
                    <a:pt x="6648" y="8182"/>
                  </a:cubicBezTo>
                  <a:cubicBezTo>
                    <a:pt x="3636" y="8182"/>
                    <a:pt x="1051" y="6157"/>
                    <a:pt x="333" y="3244"/>
                  </a:cubicBezTo>
                  <a:lnTo>
                    <a:pt x="1815" y="1785"/>
                  </a:lnTo>
                  <a:cubicBezTo>
                    <a:pt x="1850" y="1756"/>
                    <a:pt x="1862" y="1715"/>
                    <a:pt x="1862" y="1674"/>
                  </a:cubicBezTo>
                  <a:cubicBezTo>
                    <a:pt x="1862" y="1634"/>
                    <a:pt x="1850" y="1593"/>
                    <a:pt x="1815" y="1564"/>
                  </a:cubicBezTo>
                  <a:lnTo>
                    <a:pt x="275" y="46"/>
                  </a:lnTo>
                  <a:cubicBezTo>
                    <a:pt x="246" y="15"/>
                    <a:pt x="208" y="0"/>
                    <a:pt x="16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>
              <a:off x="6658007" y="3514842"/>
              <a:ext cx="219922" cy="300021"/>
            </a:xfrm>
            <a:custGeom>
              <a:avLst/>
              <a:gdLst/>
              <a:ahLst/>
              <a:cxnLst/>
              <a:rect l="l" t="t" r="r" b="b"/>
              <a:pathLst>
                <a:path w="2213" h="3019" extrusionOk="0">
                  <a:moveTo>
                    <a:pt x="671" y="1"/>
                  </a:moveTo>
                  <a:lnTo>
                    <a:pt x="671" y="1419"/>
                  </a:lnTo>
                  <a:lnTo>
                    <a:pt x="181" y="1419"/>
                  </a:lnTo>
                  <a:cubicBezTo>
                    <a:pt x="181" y="1320"/>
                    <a:pt x="175" y="1221"/>
                    <a:pt x="175" y="1122"/>
                  </a:cubicBezTo>
                  <a:lnTo>
                    <a:pt x="164" y="1028"/>
                  </a:lnTo>
                  <a:cubicBezTo>
                    <a:pt x="164" y="987"/>
                    <a:pt x="123" y="952"/>
                    <a:pt x="76" y="952"/>
                  </a:cubicBezTo>
                  <a:cubicBezTo>
                    <a:pt x="29" y="958"/>
                    <a:pt x="0" y="999"/>
                    <a:pt x="0" y="1046"/>
                  </a:cubicBezTo>
                  <a:lnTo>
                    <a:pt x="12" y="1133"/>
                  </a:lnTo>
                  <a:cubicBezTo>
                    <a:pt x="18" y="1256"/>
                    <a:pt x="18" y="1378"/>
                    <a:pt x="18" y="1501"/>
                  </a:cubicBezTo>
                  <a:lnTo>
                    <a:pt x="18" y="1583"/>
                  </a:lnTo>
                  <a:lnTo>
                    <a:pt x="671" y="1583"/>
                  </a:lnTo>
                  <a:lnTo>
                    <a:pt x="671" y="3018"/>
                  </a:lnTo>
                  <a:lnTo>
                    <a:pt x="2212" y="1507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6" name="Google Shape;1466;p39"/>
          <p:cNvSpPr/>
          <p:nvPr/>
        </p:nvSpPr>
        <p:spPr>
          <a:xfrm>
            <a:off x="1568928" y="2325958"/>
            <a:ext cx="219922" cy="219922"/>
          </a:xfrm>
          <a:custGeom>
            <a:avLst/>
            <a:gdLst/>
            <a:ahLst/>
            <a:cxnLst/>
            <a:rect l="l" t="t" r="r" b="b"/>
            <a:pathLst>
              <a:path w="2213" h="2213" extrusionOk="0">
                <a:moveTo>
                  <a:pt x="1104" y="134"/>
                </a:moveTo>
                <a:cubicBezTo>
                  <a:pt x="1641" y="134"/>
                  <a:pt x="2079" y="572"/>
                  <a:pt x="2079" y="1103"/>
                </a:cubicBezTo>
                <a:cubicBezTo>
                  <a:pt x="2079" y="1640"/>
                  <a:pt x="1641" y="2078"/>
                  <a:pt x="1104" y="2078"/>
                </a:cubicBezTo>
                <a:cubicBezTo>
                  <a:pt x="573" y="2078"/>
                  <a:pt x="135" y="1640"/>
                  <a:pt x="135" y="1103"/>
                </a:cubicBezTo>
                <a:cubicBezTo>
                  <a:pt x="135" y="566"/>
                  <a:pt x="573" y="134"/>
                  <a:pt x="1104" y="134"/>
                </a:cubicBezTo>
                <a:close/>
                <a:moveTo>
                  <a:pt x="1104" y="0"/>
                </a:moveTo>
                <a:cubicBezTo>
                  <a:pt x="497" y="0"/>
                  <a:pt x="1" y="496"/>
                  <a:pt x="1" y="1103"/>
                </a:cubicBezTo>
                <a:cubicBezTo>
                  <a:pt x="1" y="1716"/>
                  <a:pt x="497" y="2212"/>
                  <a:pt x="1104" y="2212"/>
                </a:cubicBezTo>
                <a:cubicBezTo>
                  <a:pt x="1717" y="2212"/>
                  <a:pt x="2213" y="1716"/>
                  <a:pt x="2213" y="1103"/>
                </a:cubicBezTo>
                <a:cubicBezTo>
                  <a:pt x="2213" y="496"/>
                  <a:pt x="1717" y="0"/>
                  <a:pt x="1104" y="0"/>
                </a:cubicBezTo>
                <a:close/>
              </a:path>
            </a:pathLst>
          </a:custGeom>
          <a:solidFill>
            <a:srgbClr val="153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7" name="Google Shape;1467;p39"/>
          <p:cNvGrpSpPr/>
          <p:nvPr/>
        </p:nvGrpSpPr>
        <p:grpSpPr>
          <a:xfrm>
            <a:off x="1568928" y="2325958"/>
            <a:ext cx="313339" cy="337092"/>
            <a:chOff x="1568928" y="3234196"/>
            <a:chExt cx="313339" cy="337092"/>
          </a:xfrm>
        </p:grpSpPr>
        <p:sp>
          <p:nvSpPr>
            <p:cNvPr id="1468" name="Google Shape;1468;p39"/>
            <p:cNvSpPr/>
            <p:nvPr/>
          </p:nvSpPr>
          <p:spPr>
            <a:xfrm>
              <a:off x="1568928" y="3234196"/>
              <a:ext cx="219922" cy="219922"/>
            </a:xfrm>
            <a:custGeom>
              <a:avLst/>
              <a:gdLst/>
              <a:ahLst/>
              <a:cxnLst/>
              <a:rect l="l" t="t" r="r" b="b"/>
              <a:pathLst>
                <a:path w="2213" h="2213" extrusionOk="0">
                  <a:moveTo>
                    <a:pt x="1104" y="134"/>
                  </a:moveTo>
                  <a:cubicBezTo>
                    <a:pt x="1641" y="134"/>
                    <a:pt x="2079" y="572"/>
                    <a:pt x="2079" y="1103"/>
                  </a:cubicBezTo>
                  <a:cubicBezTo>
                    <a:pt x="2079" y="1640"/>
                    <a:pt x="1641" y="2078"/>
                    <a:pt x="1104" y="2078"/>
                  </a:cubicBezTo>
                  <a:cubicBezTo>
                    <a:pt x="573" y="2078"/>
                    <a:pt x="135" y="1640"/>
                    <a:pt x="135" y="1103"/>
                  </a:cubicBezTo>
                  <a:cubicBezTo>
                    <a:pt x="135" y="566"/>
                    <a:pt x="573" y="134"/>
                    <a:pt x="1104" y="134"/>
                  </a:cubicBezTo>
                  <a:close/>
                  <a:moveTo>
                    <a:pt x="1104" y="0"/>
                  </a:moveTo>
                  <a:cubicBezTo>
                    <a:pt x="497" y="0"/>
                    <a:pt x="1" y="496"/>
                    <a:pt x="1" y="1103"/>
                  </a:cubicBezTo>
                  <a:cubicBezTo>
                    <a:pt x="1" y="1716"/>
                    <a:pt x="497" y="2212"/>
                    <a:pt x="1104" y="2212"/>
                  </a:cubicBezTo>
                  <a:cubicBezTo>
                    <a:pt x="1717" y="2212"/>
                    <a:pt x="2213" y="1716"/>
                    <a:pt x="2213" y="1103"/>
                  </a:cubicBezTo>
                  <a:cubicBezTo>
                    <a:pt x="2213" y="496"/>
                    <a:pt x="1717" y="0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9"/>
            <p:cNvSpPr/>
            <p:nvPr/>
          </p:nvSpPr>
          <p:spPr>
            <a:xfrm>
              <a:off x="1600829" y="3263711"/>
              <a:ext cx="84868" cy="65689"/>
            </a:xfrm>
            <a:custGeom>
              <a:avLst/>
              <a:gdLst/>
              <a:ahLst/>
              <a:cxnLst/>
              <a:rect l="l" t="t" r="r" b="b"/>
              <a:pathLst>
                <a:path w="854" h="661" extrusionOk="0">
                  <a:moveTo>
                    <a:pt x="783" y="1"/>
                  </a:moveTo>
                  <a:cubicBezTo>
                    <a:pt x="433" y="1"/>
                    <a:pt x="112" y="234"/>
                    <a:pt x="13" y="573"/>
                  </a:cubicBezTo>
                  <a:cubicBezTo>
                    <a:pt x="1" y="614"/>
                    <a:pt x="18" y="649"/>
                    <a:pt x="59" y="660"/>
                  </a:cubicBezTo>
                  <a:lnTo>
                    <a:pt x="77" y="660"/>
                  </a:lnTo>
                  <a:cubicBezTo>
                    <a:pt x="106" y="660"/>
                    <a:pt x="135" y="643"/>
                    <a:pt x="141" y="614"/>
                  </a:cubicBezTo>
                  <a:cubicBezTo>
                    <a:pt x="229" y="333"/>
                    <a:pt x="491" y="135"/>
                    <a:pt x="783" y="135"/>
                  </a:cubicBezTo>
                  <a:cubicBezTo>
                    <a:pt x="824" y="135"/>
                    <a:pt x="853" y="106"/>
                    <a:pt x="853" y="65"/>
                  </a:cubicBezTo>
                  <a:cubicBezTo>
                    <a:pt x="853" y="30"/>
                    <a:pt x="824" y="1"/>
                    <a:pt x="78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9"/>
            <p:cNvSpPr/>
            <p:nvPr/>
          </p:nvSpPr>
          <p:spPr>
            <a:xfrm>
              <a:off x="1747014" y="3419736"/>
              <a:ext cx="40149" cy="44223"/>
            </a:xfrm>
            <a:custGeom>
              <a:avLst/>
              <a:gdLst/>
              <a:ahLst/>
              <a:cxnLst/>
              <a:rect l="l" t="t" r="r" b="b"/>
              <a:pathLst>
                <a:path w="404" h="445" extrusionOk="0">
                  <a:moveTo>
                    <a:pt x="106" y="1"/>
                  </a:moveTo>
                  <a:lnTo>
                    <a:pt x="1" y="88"/>
                  </a:lnTo>
                  <a:lnTo>
                    <a:pt x="304" y="444"/>
                  </a:lnTo>
                  <a:lnTo>
                    <a:pt x="403" y="357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9"/>
            <p:cNvSpPr/>
            <p:nvPr/>
          </p:nvSpPr>
          <p:spPr>
            <a:xfrm>
              <a:off x="1769673" y="3447364"/>
              <a:ext cx="112595" cy="123924"/>
            </a:xfrm>
            <a:custGeom>
              <a:avLst/>
              <a:gdLst/>
              <a:ahLst/>
              <a:cxnLst/>
              <a:rect l="l" t="t" r="r" b="b"/>
              <a:pathLst>
                <a:path w="1133" h="1247" extrusionOk="0">
                  <a:moveTo>
                    <a:pt x="234" y="137"/>
                  </a:moveTo>
                  <a:cubicBezTo>
                    <a:pt x="257" y="137"/>
                    <a:pt x="280" y="149"/>
                    <a:pt x="298" y="166"/>
                  </a:cubicBezTo>
                  <a:lnTo>
                    <a:pt x="975" y="966"/>
                  </a:lnTo>
                  <a:cubicBezTo>
                    <a:pt x="992" y="983"/>
                    <a:pt x="998" y="1007"/>
                    <a:pt x="992" y="1030"/>
                  </a:cubicBezTo>
                  <a:cubicBezTo>
                    <a:pt x="992" y="1053"/>
                    <a:pt x="981" y="1071"/>
                    <a:pt x="963" y="1088"/>
                  </a:cubicBezTo>
                  <a:cubicBezTo>
                    <a:pt x="946" y="1100"/>
                    <a:pt x="928" y="1112"/>
                    <a:pt x="905" y="1112"/>
                  </a:cubicBezTo>
                  <a:cubicBezTo>
                    <a:pt x="882" y="1112"/>
                    <a:pt x="852" y="1100"/>
                    <a:pt x="835" y="1077"/>
                  </a:cubicBezTo>
                  <a:lnTo>
                    <a:pt x="164" y="283"/>
                  </a:lnTo>
                  <a:cubicBezTo>
                    <a:pt x="146" y="266"/>
                    <a:pt x="140" y="242"/>
                    <a:pt x="140" y="219"/>
                  </a:cubicBezTo>
                  <a:cubicBezTo>
                    <a:pt x="146" y="196"/>
                    <a:pt x="158" y="172"/>
                    <a:pt x="175" y="161"/>
                  </a:cubicBezTo>
                  <a:cubicBezTo>
                    <a:pt x="193" y="143"/>
                    <a:pt x="210" y="137"/>
                    <a:pt x="234" y="137"/>
                  </a:cubicBezTo>
                  <a:close/>
                  <a:moveTo>
                    <a:pt x="233" y="1"/>
                  </a:moveTo>
                  <a:cubicBezTo>
                    <a:pt x="181" y="1"/>
                    <a:pt x="130" y="19"/>
                    <a:pt x="88" y="55"/>
                  </a:cubicBezTo>
                  <a:cubicBezTo>
                    <a:pt x="41" y="90"/>
                    <a:pt x="12" y="149"/>
                    <a:pt x="6" y="207"/>
                  </a:cubicBezTo>
                  <a:cubicBezTo>
                    <a:pt x="0" y="266"/>
                    <a:pt x="24" y="324"/>
                    <a:pt x="59" y="371"/>
                  </a:cubicBezTo>
                  <a:lnTo>
                    <a:pt x="736" y="1170"/>
                  </a:lnTo>
                  <a:cubicBezTo>
                    <a:pt x="777" y="1217"/>
                    <a:pt x="841" y="1246"/>
                    <a:pt x="905" y="1246"/>
                  </a:cubicBezTo>
                  <a:cubicBezTo>
                    <a:pt x="957" y="1246"/>
                    <a:pt x="1010" y="1229"/>
                    <a:pt x="1051" y="1194"/>
                  </a:cubicBezTo>
                  <a:cubicBezTo>
                    <a:pt x="1098" y="1159"/>
                    <a:pt x="1127" y="1100"/>
                    <a:pt x="1127" y="1042"/>
                  </a:cubicBezTo>
                  <a:cubicBezTo>
                    <a:pt x="1133" y="983"/>
                    <a:pt x="1115" y="925"/>
                    <a:pt x="1074" y="878"/>
                  </a:cubicBezTo>
                  <a:lnTo>
                    <a:pt x="403" y="79"/>
                  </a:lnTo>
                  <a:cubicBezTo>
                    <a:pt x="358" y="27"/>
                    <a:pt x="296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2" name="Google Shape;1472;p39"/>
          <p:cNvGrpSpPr/>
          <p:nvPr/>
        </p:nvGrpSpPr>
        <p:grpSpPr>
          <a:xfrm>
            <a:off x="4415032" y="2301511"/>
            <a:ext cx="315624" cy="373068"/>
            <a:chOff x="4415032" y="3209748"/>
            <a:chExt cx="315624" cy="373068"/>
          </a:xfrm>
        </p:grpSpPr>
        <p:sp>
          <p:nvSpPr>
            <p:cNvPr id="1473" name="Google Shape;1473;p39"/>
            <p:cNvSpPr/>
            <p:nvPr/>
          </p:nvSpPr>
          <p:spPr>
            <a:xfrm>
              <a:off x="4466112" y="3209748"/>
              <a:ext cx="264543" cy="308667"/>
            </a:xfrm>
            <a:custGeom>
              <a:avLst/>
              <a:gdLst/>
              <a:ahLst/>
              <a:cxnLst/>
              <a:rect l="l" t="t" r="r" b="b"/>
              <a:pathLst>
                <a:path w="2662" h="3106" extrusionOk="0">
                  <a:moveTo>
                    <a:pt x="2434" y="129"/>
                  </a:moveTo>
                  <a:lnTo>
                    <a:pt x="2434" y="129"/>
                  </a:lnTo>
                  <a:cubicBezTo>
                    <a:pt x="2458" y="240"/>
                    <a:pt x="2510" y="555"/>
                    <a:pt x="2405" y="976"/>
                  </a:cubicBezTo>
                  <a:cubicBezTo>
                    <a:pt x="2288" y="1466"/>
                    <a:pt x="1932" y="2201"/>
                    <a:pt x="923" y="2948"/>
                  </a:cubicBezTo>
                  <a:lnTo>
                    <a:pt x="146" y="2371"/>
                  </a:lnTo>
                  <a:cubicBezTo>
                    <a:pt x="584" y="1192"/>
                    <a:pt x="1191" y="643"/>
                    <a:pt x="1623" y="392"/>
                  </a:cubicBezTo>
                  <a:cubicBezTo>
                    <a:pt x="2002" y="176"/>
                    <a:pt x="2318" y="135"/>
                    <a:pt x="2434" y="129"/>
                  </a:cubicBezTo>
                  <a:close/>
                  <a:moveTo>
                    <a:pt x="2471" y="1"/>
                  </a:moveTo>
                  <a:cubicBezTo>
                    <a:pt x="2405" y="1"/>
                    <a:pt x="2035" y="11"/>
                    <a:pt x="1571" y="281"/>
                  </a:cubicBezTo>
                  <a:cubicBezTo>
                    <a:pt x="1109" y="544"/>
                    <a:pt x="467" y="1122"/>
                    <a:pt x="12" y="2371"/>
                  </a:cubicBezTo>
                  <a:lnTo>
                    <a:pt x="1" y="2417"/>
                  </a:lnTo>
                  <a:lnTo>
                    <a:pt x="923" y="3106"/>
                  </a:lnTo>
                  <a:lnTo>
                    <a:pt x="958" y="3077"/>
                  </a:lnTo>
                  <a:cubicBezTo>
                    <a:pt x="2032" y="2295"/>
                    <a:pt x="2405" y="1513"/>
                    <a:pt x="2528" y="999"/>
                  </a:cubicBezTo>
                  <a:cubicBezTo>
                    <a:pt x="2662" y="433"/>
                    <a:pt x="2545" y="59"/>
                    <a:pt x="2539" y="42"/>
                  </a:cubicBezTo>
                  <a:lnTo>
                    <a:pt x="2528" y="1"/>
                  </a:lnTo>
                  <a:lnTo>
                    <a:pt x="2481" y="1"/>
                  </a:lnTo>
                  <a:cubicBezTo>
                    <a:pt x="2480" y="1"/>
                    <a:pt x="2476" y="1"/>
                    <a:pt x="24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9"/>
            <p:cNvSpPr/>
            <p:nvPr/>
          </p:nvSpPr>
          <p:spPr>
            <a:xfrm>
              <a:off x="4415032" y="3325525"/>
              <a:ext cx="123725" cy="98384"/>
            </a:xfrm>
            <a:custGeom>
              <a:avLst/>
              <a:gdLst/>
              <a:ahLst/>
              <a:cxnLst/>
              <a:rect l="l" t="t" r="r" b="b"/>
              <a:pathLst>
                <a:path w="1245" h="990" extrusionOk="0">
                  <a:moveTo>
                    <a:pt x="1174" y="1"/>
                  </a:moveTo>
                  <a:cubicBezTo>
                    <a:pt x="1164" y="1"/>
                    <a:pt x="1154" y="4"/>
                    <a:pt x="1145" y="9"/>
                  </a:cubicBezTo>
                  <a:lnTo>
                    <a:pt x="1" y="628"/>
                  </a:lnTo>
                  <a:lnTo>
                    <a:pt x="106" y="873"/>
                  </a:lnTo>
                  <a:lnTo>
                    <a:pt x="695" y="990"/>
                  </a:lnTo>
                  <a:lnTo>
                    <a:pt x="707" y="990"/>
                  </a:lnTo>
                  <a:cubicBezTo>
                    <a:pt x="736" y="990"/>
                    <a:pt x="760" y="966"/>
                    <a:pt x="765" y="937"/>
                  </a:cubicBezTo>
                  <a:cubicBezTo>
                    <a:pt x="777" y="902"/>
                    <a:pt x="754" y="873"/>
                    <a:pt x="719" y="867"/>
                  </a:cubicBezTo>
                  <a:lnTo>
                    <a:pt x="194" y="762"/>
                  </a:lnTo>
                  <a:lnTo>
                    <a:pt x="159" y="680"/>
                  </a:lnTo>
                  <a:lnTo>
                    <a:pt x="1203" y="114"/>
                  </a:lnTo>
                  <a:cubicBezTo>
                    <a:pt x="1232" y="97"/>
                    <a:pt x="1244" y="62"/>
                    <a:pt x="1227" y="32"/>
                  </a:cubicBezTo>
                  <a:cubicBezTo>
                    <a:pt x="1215" y="13"/>
                    <a:pt x="1195" y="1"/>
                    <a:pt x="117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9"/>
            <p:cNvSpPr/>
            <p:nvPr/>
          </p:nvSpPr>
          <p:spPr>
            <a:xfrm>
              <a:off x="4576323" y="3416159"/>
              <a:ext cx="83080" cy="133663"/>
            </a:xfrm>
            <a:custGeom>
              <a:avLst/>
              <a:gdLst/>
              <a:ahLst/>
              <a:cxnLst/>
              <a:rect l="l" t="t" r="r" b="b"/>
              <a:pathLst>
                <a:path w="836" h="1345" extrusionOk="0">
                  <a:moveTo>
                    <a:pt x="769" y="1"/>
                  </a:moveTo>
                  <a:cubicBezTo>
                    <a:pt x="739" y="1"/>
                    <a:pt x="712" y="18"/>
                    <a:pt x="707" y="48"/>
                  </a:cubicBezTo>
                  <a:lnTo>
                    <a:pt x="456" y="1210"/>
                  </a:lnTo>
                  <a:lnTo>
                    <a:pt x="368" y="1198"/>
                  </a:lnTo>
                  <a:lnTo>
                    <a:pt x="123" y="725"/>
                  </a:lnTo>
                  <a:cubicBezTo>
                    <a:pt x="115" y="704"/>
                    <a:pt x="91" y="689"/>
                    <a:pt x="67" y="689"/>
                  </a:cubicBezTo>
                  <a:cubicBezTo>
                    <a:pt x="58" y="689"/>
                    <a:pt x="49" y="691"/>
                    <a:pt x="41" y="696"/>
                  </a:cubicBezTo>
                  <a:cubicBezTo>
                    <a:pt x="12" y="714"/>
                    <a:pt x="0" y="749"/>
                    <a:pt x="12" y="784"/>
                  </a:cubicBezTo>
                  <a:lnTo>
                    <a:pt x="286" y="1315"/>
                  </a:lnTo>
                  <a:lnTo>
                    <a:pt x="555" y="1344"/>
                  </a:lnTo>
                  <a:lnTo>
                    <a:pt x="829" y="78"/>
                  </a:lnTo>
                  <a:cubicBezTo>
                    <a:pt x="835" y="43"/>
                    <a:pt x="812" y="8"/>
                    <a:pt x="783" y="2"/>
                  </a:cubicBezTo>
                  <a:cubicBezTo>
                    <a:pt x="778" y="1"/>
                    <a:pt x="774" y="1"/>
                    <a:pt x="76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9"/>
            <p:cNvSpPr/>
            <p:nvPr/>
          </p:nvSpPr>
          <p:spPr>
            <a:xfrm>
              <a:off x="4430137" y="3471513"/>
              <a:ext cx="43030" cy="50981"/>
            </a:xfrm>
            <a:custGeom>
              <a:avLst/>
              <a:gdLst/>
              <a:ahLst/>
              <a:cxnLst/>
              <a:rect l="l" t="t" r="r" b="b"/>
              <a:pathLst>
                <a:path w="433" h="513" extrusionOk="0">
                  <a:moveTo>
                    <a:pt x="364" y="1"/>
                  </a:moveTo>
                  <a:cubicBezTo>
                    <a:pt x="345" y="1"/>
                    <a:pt x="324" y="8"/>
                    <a:pt x="310" y="23"/>
                  </a:cubicBezTo>
                  <a:lnTo>
                    <a:pt x="18" y="414"/>
                  </a:lnTo>
                  <a:cubicBezTo>
                    <a:pt x="1" y="437"/>
                    <a:pt x="7" y="478"/>
                    <a:pt x="36" y="501"/>
                  </a:cubicBezTo>
                  <a:cubicBezTo>
                    <a:pt x="42" y="507"/>
                    <a:pt x="59" y="513"/>
                    <a:pt x="71" y="513"/>
                  </a:cubicBezTo>
                  <a:cubicBezTo>
                    <a:pt x="88" y="513"/>
                    <a:pt x="106" y="501"/>
                    <a:pt x="117" y="489"/>
                  </a:cubicBezTo>
                  <a:lnTo>
                    <a:pt x="409" y="98"/>
                  </a:lnTo>
                  <a:cubicBezTo>
                    <a:pt x="433" y="69"/>
                    <a:pt x="427" y="34"/>
                    <a:pt x="398" y="11"/>
                  </a:cubicBezTo>
                  <a:cubicBezTo>
                    <a:pt x="388" y="4"/>
                    <a:pt x="376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9"/>
            <p:cNvSpPr/>
            <p:nvPr/>
          </p:nvSpPr>
          <p:spPr>
            <a:xfrm>
              <a:off x="4496820" y="3521401"/>
              <a:ext cx="43030" cy="50981"/>
            </a:xfrm>
            <a:custGeom>
              <a:avLst/>
              <a:gdLst/>
              <a:ahLst/>
              <a:cxnLst/>
              <a:rect l="l" t="t" r="r" b="b"/>
              <a:pathLst>
                <a:path w="433" h="513" extrusionOk="0">
                  <a:moveTo>
                    <a:pt x="363" y="1"/>
                  </a:moveTo>
                  <a:cubicBezTo>
                    <a:pt x="344" y="1"/>
                    <a:pt x="325" y="10"/>
                    <a:pt x="310" y="28"/>
                  </a:cubicBezTo>
                  <a:lnTo>
                    <a:pt x="18" y="414"/>
                  </a:lnTo>
                  <a:cubicBezTo>
                    <a:pt x="1" y="443"/>
                    <a:pt x="7" y="478"/>
                    <a:pt x="36" y="501"/>
                  </a:cubicBezTo>
                  <a:cubicBezTo>
                    <a:pt x="42" y="507"/>
                    <a:pt x="59" y="513"/>
                    <a:pt x="71" y="513"/>
                  </a:cubicBezTo>
                  <a:cubicBezTo>
                    <a:pt x="88" y="513"/>
                    <a:pt x="106" y="507"/>
                    <a:pt x="118" y="489"/>
                  </a:cubicBezTo>
                  <a:lnTo>
                    <a:pt x="409" y="98"/>
                  </a:lnTo>
                  <a:cubicBezTo>
                    <a:pt x="433" y="75"/>
                    <a:pt x="427" y="34"/>
                    <a:pt x="398" y="11"/>
                  </a:cubicBezTo>
                  <a:cubicBezTo>
                    <a:pt x="387" y="4"/>
                    <a:pt x="375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9"/>
            <p:cNvSpPr/>
            <p:nvPr/>
          </p:nvSpPr>
          <p:spPr>
            <a:xfrm>
              <a:off x="4435404" y="3495861"/>
              <a:ext cx="70260" cy="86955"/>
            </a:xfrm>
            <a:custGeom>
              <a:avLst/>
              <a:gdLst/>
              <a:ahLst/>
              <a:cxnLst/>
              <a:rect l="l" t="t" r="r" b="b"/>
              <a:pathLst>
                <a:path w="707" h="875" extrusionOk="0">
                  <a:moveTo>
                    <a:pt x="635" y="1"/>
                  </a:moveTo>
                  <a:cubicBezTo>
                    <a:pt x="616" y="1"/>
                    <a:pt x="598" y="9"/>
                    <a:pt x="584" y="23"/>
                  </a:cubicBezTo>
                  <a:lnTo>
                    <a:pt x="24" y="776"/>
                  </a:lnTo>
                  <a:cubicBezTo>
                    <a:pt x="0" y="799"/>
                    <a:pt x="6" y="840"/>
                    <a:pt x="35" y="863"/>
                  </a:cubicBezTo>
                  <a:cubicBezTo>
                    <a:pt x="47" y="869"/>
                    <a:pt x="59" y="875"/>
                    <a:pt x="70" y="875"/>
                  </a:cubicBezTo>
                  <a:cubicBezTo>
                    <a:pt x="94" y="875"/>
                    <a:pt x="111" y="863"/>
                    <a:pt x="123" y="851"/>
                  </a:cubicBezTo>
                  <a:lnTo>
                    <a:pt x="683" y="99"/>
                  </a:lnTo>
                  <a:cubicBezTo>
                    <a:pt x="706" y="69"/>
                    <a:pt x="701" y="34"/>
                    <a:pt x="671" y="11"/>
                  </a:cubicBezTo>
                  <a:cubicBezTo>
                    <a:pt x="660" y="4"/>
                    <a:pt x="647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9"/>
            <p:cNvSpPr/>
            <p:nvPr/>
          </p:nvSpPr>
          <p:spPr>
            <a:xfrm>
              <a:off x="4538659" y="3377003"/>
              <a:ext cx="61515" cy="57341"/>
            </a:xfrm>
            <a:custGeom>
              <a:avLst/>
              <a:gdLst/>
              <a:ahLst/>
              <a:cxnLst/>
              <a:rect l="l" t="t" r="r" b="b"/>
              <a:pathLst>
                <a:path w="619" h="577" extrusionOk="0">
                  <a:moveTo>
                    <a:pt x="321" y="121"/>
                  </a:moveTo>
                  <a:cubicBezTo>
                    <a:pt x="356" y="121"/>
                    <a:pt x="391" y="133"/>
                    <a:pt x="420" y="156"/>
                  </a:cubicBezTo>
                  <a:cubicBezTo>
                    <a:pt x="455" y="180"/>
                    <a:pt x="479" y="221"/>
                    <a:pt x="484" y="262"/>
                  </a:cubicBezTo>
                  <a:cubicBezTo>
                    <a:pt x="490" y="308"/>
                    <a:pt x="479" y="349"/>
                    <a:pt x="455" y="384"/>
                  </a:cubicBezTo>
                  <a:cubicBezTo>
                    <a:pt x="426" y="419"/>
                    <a:pt x="391" y="442"/>
                    <a:pt x="344" y="448"/>
                  </a:cubicBezTo>
                  <a:cubicBezTo>
                    <a:pt x="337" y="449"/>
                    <a:pt x="330" y="450"/>
                    <a:pt x="323" y="450"/>
                  </a:cubicBezTo>
                  <a:cubicBezTo>
                    <a:pt x="290" y="450"/>
                    <a:pt x="257" y="438"/>
                    <a:pt x="228" y="419"/>
                  </a:cubicBezTo>
                  <a:cubicBezTo>
                    <a:pt x="152" y="361"/>
                    <a:pt x="140" y="262"/>
                    <a:pt x="193" y="186"/>
                  </a:cubicBezTo>
                  <a:cubicBezTo>
                    <a:pt x="228" y="145"/>
                    <a:pt x="274" y="121"/>
                    <a:pt x="321" y="121"/>
                  </a:cubicBezTo>
                  <a:close/>
                  <a:moveTo>
                    <a:pt x="322" y="0"/>
                  </a:moveTo>
                  <a:cubicBezTo>
                    <a:pt x="235" y="0"/>
                    <a:pt x="149" y="40"/>
                    <a:pt x="93" y="116"/>
                  </a:cubicBezTo>
                  <a:cubicBezTo>
                    <a:pt x="0" y="238"/>
                    <a:pt x="23" y="419"/>
                    <a:pt x="152" y="518"/>
                  </a:cubicBezTo>
                  <a:cubicBezTo>
                    <a:pt x="199" y="553"/>
                    <a:pt x="263" y="577"/>
                    <a:pt x="321" y="577"/>
                  </a:cubicBezTo>
                  <a:cubicBezTo>
                    <a:pt x="339" y="577"/>
                    <a:pt x="350" y="571"/>
                    <a:pt x="368" y="571"/>
                  </a:cubicBezTo>
                  <a:cubicBezTo>
                    <a:pt x="444" y="559"/>
                    <a:pt x="508" y="518"/>
                    <a:pt x="555" y="460"/>
                  </a:cubicBezTo>
                  <a:cubicBezTo>
                    <a:pt x="601" y="396"/>
                    <a:pt x="619" y="320"/>
                    <a:pt x="607" y="244"/>
                  </a:cubicBezTo>
                  <a:cubicBezTo>
                    <a:pt x="595" y="168"/>
                    <a:pt x="560" y="104"/>
                    <a:pt x="496" y="57"/>
                  </a:cubicBezTo>
                  <a:cubicBezTo>
                    <a:pt x="444" y="19"/>
                    <a:pt x="383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0" name="Google Shape;1480;p39"/>
          <p:cNvGrpSpPr/>
          <p:nvPr/>
        </p:nvGrpSpPr>
        <p:grpSpPr>
          <a:xfrm>
            <a:off x="7279719" y="2328244"/>
            <a:ext cx="355077" cy="361438"/>
            <a:chOff x="7279719" y="3236481"/>
            <a:chExt cx="355077" cy="361438"/>
          </a:xfrm>
        </p:grpSpPr>
        <p:sp>
          <p:nvSpPr>
            <p:cNvPr id="1481" name="Google Shape;1481;p39"/>
            <p:cNvSpPr/>
            <p:nvPr/>
          </p:nvSpPr>
          <p:spPr>
            <a:xfrm>
              <a:off x="7279719" y="3236481"/>
              <a:ext cx="293561" cy="293561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1477" y="123"/>
                  </a:moveTo>
                  <a:cubicBezTo>
                    <a:pt x="2224" y="123"/>
                    <a:pt x="2831" y="730"/>
                    <a:pt x="2831" y="1477"/>
                  </a:cubicBezTo>
                  <a:cubicBezTo>
                    <a:pt x="2831" y="2224"/>
                    <a:pt x="2224" y="2825"/>
                    <a:pt x="1477" y="2825"/>
                  </a:cubicBezTo>
                  <a:cubicBezTo>
                    <a:pt x="730" y="2825"/>
                    <a:pt x="123" y="2224"/>
                    <a:pt x="123" y="1477"/>
                  </a:cubicBezTo>
                  <a:cubicBezTo>
                    <a:pt x="123" y="730"/>
                    <a:pt x="730" y="123"/>
                    <a:pt x="1477" y="123"/>
                  </a:cubicBezTo>
                  <a:close/>
                  <a:moveTo>
                    <a:pt x="1477" y="0"/>
                  </a:moveTo>
                  <a:cubicBezTo>
                    <a:pt x="660" y="0"/>
                    <a:pt x="1" y="660"/>
                    <a:pt x="1" y="1477"/>
                  </a:cubicBezTo>
                  <a:cubicBezTo>
                    <a:pt x="1" y="2288"/>
                    <a:pt x="660" y="2954"/>
                    <a:pt x="1477" y="2954"/>
                  </a:cubicBezTo>
                  <a:cubicBezTo>
                    <a:pt x="2289" y="2954"/>
                    <a:pt x="2954" y="2288"/>
                    <a:pt x="2954" y="1477"/>
                  </a:cubicBezTo>
                  <a:cubicBezTo>
                    <a:pt x="2954" y="660"/>
                    <a:pt x="2289" y="0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7335371" y="3292134"/>
              <a:ext cx="180569" cy="180470"/>
            </a:xfrm>
            <a:custGeom>
              <a:avLst/>
              <a:gdLst/>
              <a:ahLst/>
              <a:cxnLst/>
              <a:rect l="l" t="t" r="r" b="b"/>
              <a:pathLst>
                <a:path w="1817" h="1816" extrusionOk="0">
                  <a:moveTo>
                    <a:pt x="911" y="129"/>
                  </a:moveTo>
                  <a:cubicBezTo>
                    <a:pt x="1343" y="129"/>
                    <a:pt x="1694" y="479"/>
                    <a:pt x="1694" y="911"/>
                  </a:cubicBezTo>
                  <a:cubicBezTo>
                    <a:pt x="1694" y="1337"/>
                    <a:pt x="1343" y="1693"/>
                    <a:pt x="911" y="1693"/>
                  </a:cubicBezTo>
                  <a:cubicBezTo>
                    <a:pt x="480" y="1693"/>
                    <a:pt x="129" y="1337"/>
                    <a:pt x="129" y="911"/>
                  </a:cubicBezTo>
                  <a:cubicBezTo>
                    <a:pt x="129" y="479"/>
                    <a:pt x="480" y="129"/>
                    <a:pt x="911" y="129"/>
                  </a:cubicBezTo>
                  <a:close/>
                  <a:moveTo>
                    <a:pt x="911" y="1"/>
                  </a:moveTo>
                  <a:cubicBezTo>
                    <a:pt x="410" y="1"/>
                    <a:pt x="1" y="409"/>
                    <a:pt x="1" y="911"/>
                  </a:cubicBezTo>
                  <a:cubicBezTo>
                    <a:pt x="1" y="1407"/>
                    <a:pt x="410" y="1816"/>
                    <a:pt x="911" y="1816"/>
                  </a:cubicBezTo>
                  <a:cubicBezTo>
                    <a:pt x="1408" y="1816"/>
                    <a:pt x="1816" y="1407"/>
                    <a:pt x="1816" y="911"/>
                  </a:cubicBezTo>
                  <a:cubicBezTo>
                    <a:pt x="1816" y="409"/>
                    <a:pt x="1408" y="1"/>
                    <a:pt x="91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7389930" y="3346693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719" h="719" extrusionOk="0">
                  <a:moveTo>
                    <a:pt x="362" y="129"/>
                  </a:moveTo>
                  <a:cubicBezTo>
                    <a:pt x="491" y="129"/>
                    <a:pt x="596" y="234"/>
                    <a:pt x="596" y="362"/>
                  </a:cubicBezTo>
                  <a:cubicBezTo>
                    <a:pt x="596" y="491"/>
                    <a:pt x="491" y="596"/>
                    <a:pt x="362" y="596"/>
                  </a:cubicBezTo>
                  <a:cubicBezTo>
                    <a:pt x="234" y="596"/>
                    <a:pt x="129" y="491"/>
                    <a:pt x="129" y="362"/>
                  </a:cubicBezTo>
                  <a:cubicBezTo>
                    <a:pt x="129" y="234"/>
                    <a:pt x="234" y="129"/>
                    <a:pt x="362" y="129"/>
                  </a:cubicBezTo>
                  <a:close/>
                  <a:moveTo>
                    <a:pt x="362" y="0"/>
                  </a:moveTo>
                  <a:cubicBezTo>
                    <a:pt x="164" y="0"/>
                    <a:pt x="1" y="164"/>
                    <a:pt x="1" y="362"/>
                  </a:cubicBezTo>
                  <a:cubicBezTo>
                    <a:pt x="1" y="555"/>
                    <a:pt x="164" y="718"/>
                    <a:pt x="362" y="718"/>
                  </a:cubicBezTo>
                  <a:cubicBezTo>
                    <a:pt x="561" y="718"/>
                    <a:pt x="718" y="555"/>
                    <a:pt x="718" y="362"/>
                  </a:cubicBezTo>
                  <a:cubicBezTo>
                    <a:pt x="718" y="164"/>
                    <a:pt x="561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7418352" y="3375711"/>
              <a:ext cx="216444" cy="222208"/>
            </a:xfrm>
            <a:custGeom>
              <a:avLst/>
              <a:gdLst/>
              <a:ahLst/>
              <a:cxnLst/>
              <a:rect l="l" t="t" r="r" b="b"/>
              <a:pathLst>
                <a:path w="2178" h="2236" extrusionOk="0">
                  <a:moveTo>
                    <a:pt x="1314" y="1343"/>
                  </a:moveTo>
                  <a:lnTo>
                    <a:pt x="1670" y="1360"/>
                  </a:lnTo>
                  <a:lnTo>
                    <a:pt x="1868" y="1564"/>
                  </a:lnTo>
                  <a:lnTo>
                    <a:pt x="1536" y="1547"/>
                  </a:lnTo>
                  <a:lnTo>
                    <a:pt x="1547" y="1920"/>
                  </a:lnTo>
                  <a:lnTo>
                    <a:pt x="1325" y="1699"/>
                  </a:lnTo>
                  <a:lnTo>
                    <a:pt x="1314" y="1343"/>
                  </a:lnTo>
                  <a:close/>
                  <a:moveTo>
                    <a:pt x="71" y="1"/>
                  </a:moveTo>
                  <a:cubicBezTo>
                    <a:pt x="56" y="1"/>
                    <a:pt x="41" y="7"/>
                    <a:pt x="30" y="18"/>
                  </a:cubicBezTo>
                  <a:cubicBezTo>
                    <a:pt x="6" y="41"/>
                    <a:pt x="1" y="82"/>
                    <a:pt x="24" y="105"/>
                  </a:cubicBezTo>
                  <a:lnTo>
                    <a:pt x="1191" y="1302"/>
                  </a:lnTo>
                  <a:lnTo>
                    <a:pt x="1203" y="1745"/>
                  </a:lnTo>
                  <a:lnTo>
                    <a:pt x="1681" y="2236"/>
                  </a:lnTo>
                  <a:lnTo>
                    <a:pt x="1681" y="2236"/>
                  </a:lnTo>
                  <a:lnTo>
                    <a:pt x="1664" y="1681"/>
                  </a:lnTo>
                  <a:lnTo>
                    <a:pt x="1664" y="1681"/>
                  </a:lnTo>
                  <a:lnTo>
                    <a:pt x="2178" y="1710"/>
                  </a:lnTo>
                  <a:lnTo>
                    <a:pt x="1722" y="1238"/>
                  </a:lnTo>
                  <a:lnTo>
                    <a:pt x="1296" y="1214"/>
                  </a:lnTo>
                  <a:lnTo>
                    <a:pt x="1279" y="1214"/>
                  </a:lnTo>
                  <a:lnTo>
                    <a:pt x="117" y="24"/>
                  </a:lnTo>
                  <a:cubicBezTo>
                    <a:pt x="105" y="8"/>
                    <a:pt x="88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39"/>
          <p:cNvGrpSpPr/>
          <p:nvPr/>
        </p:nvGrpSpPr>
        <p:grpSpPr>
          <a:xfrm>
            <a:off x="2981893" y="2254008"/>
            <a:ext cx="400296" cy="399702"/>
            <a:chOff x="2981893" y="3162245"/>
            <a:chExt cx="400296" cy="399702"/>
          </a:xfrm>
        </p:grpSpPr>
        <p:sp>
          <p:nvSpPr>
            <p:cNvPr id="1486" name="Google Shape;1486;p39"/>
            <p:cNvSpPr/>
            <p:nvPr/>
          </p:nvSpPr>
          <p:spPr>
            <a:xfrm>
              <a:off x="2987657" y="3487016"/>
              <a:ext cx="70260" cy="69167"/>
            </a:xfrm>
            <a:custGeom>
              <a:avLst/>
              <a:gdLst/>
              <a:ahLst/>
              <a:cxnLst/>
              <a:rect l="l" t="t" r="r" b="b"/>
              <a:pathLst>
                <a:path w="707" h="696" extrusionOk="0">
                  <a:moveTo>
                    <a:pt x="68" y="1"/>
                  </a:moveTo>
                  <a:cubicBezTo>
                    <a:pt x="52" y="1"/>
                    <a:pt x="36" y="7"/>
                    <a:pt x="24" y="18"/>
                  </a:cubicBezTo>
                  <a:cubicBezTo>
                    <a:pt x="1" y="42"/>
                    <a:pt x="1" y="83"/>
                    <a:pt x="24" y="106"/>
                  </a:cubicBezTo>
                  <a:lnTo>
                    <a:pt x="596" y="678"/>
                  </a:lnTo>
                  <a:cubicBezTo>
                    <a:pt x="608" y="689"/>
                    <a:pt x="625" y="695"/>
                    <a:pt x="637" y="695"/>
                  </a:cubicBezTo>
                  <a:cubicBezTo>
                    <a:pt x="654" y="695"/>
                    <a:pt x="672" y="689"/>
                    <a:pt x="684" y="678"/>
                  </a:cubicBezTo>
                  <a:cubicBezTo>
                    <a:pt x="707" y="654"/>
                    <a:pt x="707" y="614"/>
                    <a:pt x="684" y="590"/>
                  </a:cubicBezTo>
                  <a:lnTo>
                    <a:pt x="112" y="18"/>
                  </a:lnTo>
                  <a:cubicBezTo>
                    <a:pt x="100" y="7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2981893" y="3502718"/>
              <a:ext cx="60422" cy="59229"/>
            </a:xfrm>
            <a:custGeom>
              <a:avLst/>
              <a:gdLst/>
              <a:ahLst/>
              <a:cxnLst/>
              <a:rect l="l" t="t" r="r" b="b"/>
              <a:pathLst>
                <a:path w="608" h="596" extrusionOk="0">
                  <a:moveTo>
                    <a:pt x="67" y="0"/>
                  </a:moveTo>
                  <a:cubicBezTo>
                    <a:pt x="51" y="0"/>
                    <a:pt x="35" y="6"/>
                    <a:pt x="24" y="18"/>
                  </a:cubicBezTo>
                  <a:cubicBezTo>
                    <a:pt x="0" y="41"/>
                    <a:pt x="0" y="82"/>
                    <a:pt x="24" y="105"/>
                  </a:cubicBezTo>
                  <a:lnTo>
                    <a:pt x="496" y="578"/>
                  </a:lnTo>
                  <a:cubicBezTo>
                    <a:pt x="508" y="590"/>
                    <a:pt x="526" y="596"/>
                    <a:pt x="543" y="596"/>
                  </a:cubicBezTo>
                  <a:cubicBezTo>
                    <a:pt x="555" y="596"/>
                    <a:pt x="572" y="590"/>
                    <a:pt x="584" y="578"/>
                  </a:cubicBezTo>
                  <a:cubicBezTo>
                    <a:pt x="607" y="555"/>
                    <a:pt x="607" y="514"/>
                    <a:pt x="584" y="491"/>
                  </a:cubicBezTo>
                  <a:lnTo>
                    <a:pt x="111" y="18"/>
                  </a:lnTo>
                  <a:cubicBezTo>
                    <a:pt x="100" y="6"/>
                    <a:pt x="83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3019557" y="3247810"/>
              <a:ext cx="277959" cy="277561"/>
            </a:xfrm>
            <a:custGeom>
              <a:avLst/>
              <a:gdLst/>
              <a:ahLst/>
              <a:cxnLst/>
              <a:rect l="l" t="t" r="r" b="b"/>
              <a:pathLst>
                <a:path w="2797" h="2793" extrusionOk="0">
                  <a:moveTo>
                    <a:pt x="1572" y="126"/>
                  </a:moveTo>
                  <a:cubicBezTo>
                    <a:pt x="1845" y="126"/>
                    <a:pt x="2119" y="227"/>
                    <a:pt x="2329" y="429"/>
                  </a:cubicBezTo>
                  <a:cubicBezTo>
                    <a:pt x="2545" y="634"/>
                    <a:pt x="2668" y="914"/>
                    <a:pt x="2674" y="1211"/>
                  </a:cubicBezTo>
                  <a:cubicBezTo>
                    <a:pt x="2674" y="1509"/>
                    <a:pt x="2563" y="1789"/>
                    <a:pt x="2353" y="1999"/>
                  </a:cubicBezTo>
                  <a:cubicBezTo>
                    <a:pt x="2147" y="2205"/>
                    <a:pt x="1877" y="2321"/>
                    <a:pt x="1589" y="2321"/>
                  </a:cubicBezTo>
                  <a:cubicBezTo>
                    <a:pt x="1575" y="2321"/>
                    <a:pt x="1561" y="2321"/>
                    <a:pt x="1547" y="2320"/>
                  </a:cubicBezTo>
                  <a:cubicBezTo>
                    <a:pt x="1361" y="2320"/>
                    <a:pt x="1180" y="2367"/>
                    <a:pt x="1022" y="2466"/>
                  </a:cubicBezTo>
                  <a:lnTo>
                    <a:pt x="730" y="2653"/>
                  </a:lnTo>
                  <a:lnTo>
                    <a:pt x="147" y="2063"/>
                  </a:lnTo>
                  <a:lnTo>
                    <a:pt x="333" y="1772"/>
                  </a:lnTo>
                  <a:cubicBezTo>
                    <a:pt x="427" y="1620"/>
                    <a:pt x="479" y="1433"/>
                    <a:pt x="473" y="1241"/>
                  </a:cubicBezTo>
                  <a:cubicBezTo>
                    <a:pt x="468" y="949"/>
                    <a:pt x="578" y="674"/>
                    <a:pt x="783" y="458"/>
                  </a:cubicBezTo>
                  <a:cubicBezTo>
                    <a:pt x="998" y="237"/>
                    <a:pt x="1285" y="126"/>
                    <a:pt x="1572" y="126"/>
                  </a:cubicBezTo>
                  <a:close/>
                  <a:moveTo>
                    <a:pt x="1573" y="1"/>
                  </a:moveTo>
                  <a:cubicBezTo>
                    <a:pt x="1251" y="1"/>
                    <a:pt x="929" y="125"/>
                    <a:pt x="689" y="371"/>
                  </a:cubicBezTo>
                  <a:cubicBezTo>
                    <a:pt x="468" y="610"/>
                    <a:pt x="345" y="920"/>
                    <a:pt x="351" y="1246"/>
                  </a:cubicBezTo>
                  <a:cubicBezTo>
                    <a:pt x="351" y="1410"/>
                    <a:pt x="310" y="1573"/>
                    <a:pt x="222" y="1707"/>
                  </a:cubicBezTo>
                  <a:lnTo>
                    <a:pt x="12" y="2040"/>
                  </a:lnTo>
                  <a:cubicBezTo>
                    <a:pt x="1" y="2063"/>
                    <a:pt x="1" y="2098"/>
                    <a:pt x="24" y="2116"/>
                  </a:cubicBezTo>
                  <a:lnTo>
                    <a:pt x="678" y="2775"/>
                  </a:lnTo>
                  <a:cubicBezTo>
                    <a:pt x="689" y="2787"/>
                    <a:pt x="707" y="2793"/>
                    <a:pt x="719" y="2793"/>
                  </a:cubicBezTo>
                  <a:cubicBezTo>
                    <a:pt x="730" y="2793"/>
                    <a:pt x="742" y="2787"/>
                    <a:pt x="754" y="2781"/>
                  </a:cubicBezTo>
                  <a:lnTo>
                    <a:pt x="1086" y="2571"/>
                  </a:lnTo>
                  <a:cubicBezTo>
                    <a:pt x="1218" y="2494"/>
                    <a:pt x="1366" y="2448"/>
                    <a:pt x="1515" y="2448"/>
                  </a:cubicBezTo>
                  <a:cubicBezTo>
                    <a:pt x="1524" y="2448"/>
                    <a:pt x="1533" y="2448"/>
                    <a:pt x="1541" y="2449"/>
                  </a:cubicBezTo>
                  <a:cubicBezTo>
                    <a:pt x="1549" y="2449"/>
                    <a:pt x="1556" y="2449"/>
                    <a:pt x="1564" y="2449"/>
                  </a:cubicBezTo>
                  <a:cubicBezTo>
                    <a:pt x="1894" y="2449"/>
                    <a:pt x="2200" y="2321"/>
                    <a:pt x="2434" y="2087"/>
                  </a:cubicBezTo>
                  <a:cubicBezTo>
                    <a:pt x="2674" y="1853"/>
                    <a:pt x="2796" y="1544"/>
                    <a:pt x="2796" y="1211"/>
                  </a:cubicBezTo>
                  <a:cubicBezTo>
                    <a:pt x="2790" y="879"/>
                    <a:pt x="2656" y="569"/>
                    <a:pt x="2417" y="336"/>
                  </a:cubicBezTo>
                  <a:cubicBezTo>
                    <a:pt x="2181" y="112"/>
                    <a:pt x="1877" y="1"/>
                    <a:pt x="157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3005644" y="3460979"/>
              <a:ext cx="77216" cy="76024"/>
            </a:xfrm>
            <a:custGeom>
              <a:avLst/>
              <a:gdLst/>
              <a:ahLst/>
              <a:cxnLst/>
              <a:rect l="l" t="t" r="r" b="b"/>
              <a:pathLst>
                <a:path w="777" h="765" extrusionOk="0">
                  <a:moveTo>
                    <a:pt x="71" y="0"/>
                  </a:moveTo>
                  <a:cubicBezTo>
                    <a:pt x="55" y="0"/>
                    <a:pt x="39" y="6"/>
                    <a:pt x="24" y="18"/>
                  </a:cubicBezTo>
                  <a:cubicBezTo>
                    <a:pt x="1" y="47"/>
                    <a:pt x="1" y="82"/>
                    <a:pt x="24" y="105"/>
                  </a:cubicBezTo>
                  <a:lnTo>
                    <a:pt x="666" y="747"/>
                  </a:lnTo>
                  <a:cubicBezTo>
                    <a:pt x="678" y="759"/>
                    <a:pt x="695" y="765"/>
                    <a:pt x="713" y="765"/>
                  </a:cubicBezTo>
                  <a:cubicBezTo>
                    <a:pt x="724" y="765"/>
                    <a:pt x="742" y="759"/>
                    <a:pt x="753" y="747"/>
                  </a:cubicBezTo>
                  <a:cubicBezTo>
                    <a:pt x="777" y="724"/>
                    <a:pt x="777" y="683"/>
                    <a:pt x="753" y="660"/>
                  </a:cubicBezTo>
                  <a:lnTo>
                    <a:pt x="117" y="18"/>
                  </a:lnTo>
                  <a:cubicBezTo>
                    <a:pt x="103" y="6"/>
                    <a:pt x="87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2994017" y="3472507"/>
              <a:ext cx="77316" cy="76123"/>
            </a:xfrm>
            <a:custGeom>
              <a:avLst/>
              <a:gdLst/>
              <a:ahLst/>
              <a:cxnLst/>
              <a:rect l="l" t="t" r="r" b="b"/>
              <a:pathLst>
                <a:path w="778" h="766" extrusionOk="0">
                  <a:moveTo>
                    <a:pt x="71" y="1"/>
                  </a:moveTo>
                  <a:cubicBezTo>
                    <a:pt x="55" y="1"/>
                    <a:pt x="39" y="7"/>
                    <a:pt x="24" y="18"/>
                  </a:cubicBezTo>
                  <a:cubicBezTo>
                    <a:pt x="1" y="48"/>
                    <a:pt x="1" y="83"/>
                    <a:pt x="24" y="106"/>
                  </a:cubicBezTo>
                  <a:lnTo>
                    <a:pt x="666" y="748"/>
                  </a:lnTo>
                  <a:cubicBezTo>
                    <a:pt x="678" y="760"/>
                    <a:pt x="695" y="765"/>
                    <a:pt x="713" y="765"/>
                  </a:cubicBezTo>
                  <a:cubicBezTo>
                    <a:pt x="725" y="765"/>
                    <a:pt x="742" y="760"/>
                    <a:pt x="754" y="748"/>
                  </a:cubicBezTo>
                  <a:cubicBezTo>
                    <a:pt x="777" y="725"/>
                    <a:pt x="777" y="684"/>
                    <a:pt x="754" y="660"/>
                  </a:cubicBezTo>
                  <a:lnTo>
                    <a:pt x="118" y="18"/>
                  </a:lnTo>
                  <a:cubicBezTo>
                    <a:pt x="103" y="7"/>
                    <a:pt x="87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3044501" y="3329699"/>
              <a:ext cx="127104" cy="155128"/>
            </a:xfrm>
            <a:custGeom>
              <a:avLst/>
              <a:gdLst/>
              <a:ahLst/>
              <a:cxnLst/>
              <a:rect l="l" t="t" r="r" b="b"/>
              <a:pathLst>
                <a:path w="1279" h="1561" extrusionOk="0">
                  <a:moveTo>
                    <a:pt x="975" y="131"/>
                  </a:moveTo>
                  <a:cubicBezTo>
                    <a:pt x="1016" y="131"/>
                    <a:pt x="1057" y="142"/>
                    <a:pt x="1086" y="177"/>
                  </a:cubicBezTo>
                  <a:cubicBezTo>
                    <a:pt x="1145" y="236"/>
                    <a:pt x="1145" y="335"/>
                    <a:pt x="1086" y="393"/>
                  </a:cubicBezTo>
                  <a:lnTo>
                    <a:pt x="975" y="504"/>
                  </a:lnTo>
                  <a:lnTo>
                    <a:pt x="864" y="393"/>
                  </a:lnTo>
                  <a:cubicBezTo>
                    <a:pt x="835" y="364"/>
                    <a:pt x="818" y="323"/>
                    <a:pt x="818" y="282"/>
                  </a:cubicBezTo>
                  <a:cubicBezTo>
                    <a:pt x="818" y="241"/>
                    <a:pt x="835" y="201"/>
                    <a:pt x="864" y="171"/>
                  </a:cubicBezTo>
                  <a:cubicBezTo>
                    <a:pt x="894" y="142"/>
                    <a:pt x="934" y="131"/>
                    <a:pt x="975" y="131"/>
                  </a:cubicBezTo>
                  <a:close/>
                  <a:moveTo>
                    <a:pt x="975" y="1"/>
                  </a:moveTo>
                  <a:cubicBezTo>
                    <a:pt x="904" y="1"/>
                    <a:pt x="832" y="28"/>
                    <a:pt x="777" y="84"/>
                  </a:cubicBezTo>
                  <a:cubicBezTo>
                    <a:pt x="666" y="195"/>
                    <a:pt x="666" y="370"/>
                    <a:pt x="777" y="481"/>
                  </a:cubicBezTo>
                  <a:lnTo>
                    <a:pt x="888" y="592"/>
                  </a:lnTo>
                  <a:lnTo>
                    <a:pt x="30" y="1450"/>
                  </a:lnTo>
                  <a:cubicBezTo>
                    <a:pt x="1" y="1479"/>
                    <a:pt x="1" y="1514"/>
                    <a:pt x="30" y="1537"/>
                  </a:cubicBezTo>
                  <a:cubicBezTo>
                    <a:pt x="41" y="1555"/>
                    <a:pt x="53" y="1560"/>
                    <a:pt x="71" y="1560"/>
                  </a:cubicBezTo>
                  <a:cubicBezTo>
                    <a:pt x="88" y="1560"/>
                    <a:pt x="106" y="1555"/>
                    <a:pt x="112" y="1537"/>
                  </a:cubicBezTo>
                  <a:lnTo>
                    <a:pt x="1174" y="481"/>
                  </a:lnTo>
                  <a:cubicBezTo>
                    <a:pt x="1279" y="370"/>
                    <a:pt x="1279" y="195"/>
                    <a:pt x="1174" y="84"/>
                  </a:cubicBezTo>
                  <a:cubicBezTo>
                    <a:pt x="1118" y="28"/>
                    <a:pt x="1047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3058414" y="3373923"/>
              <a:ext cx="154930" cy="124222"/>
            </a:xfrm>
            <a:custGeom>
              <a:avLst/>
              <a:gdLst/>
              <a:ahLst/>
              <a:cxnLst/>
              <a:rect l="l" t="t" r="r" b="b"/>
              <a:pathLst>
                <a:path w="1559" h="1250" extrusionOk="0">
                  <a:moveTo>
                    <a:pt x="1279" y="129"/>
                  </a:moveTo>
                  <a:cubicBezTo>
                    <a:pt x="1320" y="129"/>
                    <a:pt x="1361" y="141"/>
                    <a:pt x="1390" y="170"/>
                  </a:cubicBezTo>
                  <a:cubicBezTo>
                    <a:pt x="1419" y="205"/>
                    <a:pt x="1436" y="240"/>
                    <a:pt x="1436" y="281"/>
                  </a:cubicBezTo>
                  <a:cubicBezTo>
                    <a:pt x="1436" y="328"/>
                    <a:pt x="1419" y="363"/>
                    <a:pt x="1390" y="392"/>
                  </a:cubicBezTo>
                  <a:cubicBezTo>
                    <a:pt x="1361" y="421"/>
                    <a:pt x="1320" y="438"/>
                    <a:pt x="1279" y="438"/>
                  </a:cubicBezTo>
                  <a:cubicBezTo>
                    <a:pt x="1238" y="438"/>
                    <a:pt x="1197" y="421"/>
                    <a:pt x="1168" y="392"/>
                  </a:cubicBezTo>
                  <a:lnTo>
                    <a:pt x="1063" y="281"/>
                  </a:lnTo>
                  <a:lnTo>
                    <a:pt x="1168" y="170"/>
                  </a:lnTo>
                  <a:cubicBezTo>
                    <a:pt x="1203" y="141"/>
                    <a:pt x="1238" y="129"/>
                    <a:pt x="1279" y="129"/>
                  </a:cubicBezTo>
                  <a:close/>
                  <a:moveTo>
                    <a:pt x="1279" y="1"/>
                  </a:moveTo>
                  <a:cubicBezTo>
                    <a:pt x="1203" y="1"/>
                    <a:pt x="1133" y="30"/>
                    <a:pt x="1080" y="82"/>
                  </a:cubicBezTo>
                  <a:lnTo>
                    <a:pt x="970" y="193"/>
                  </a:lnTo>
                  <a:lnTo>
                    <a:pt x="859" y="82"/>
                  </a:lnTo>
                  <a:cubicBezTo>
                    <a:pt x="847" y="71"/>
                    <a:pt x="831" y="65"/>
                    <a:pt x="815" y="65"/>
                  </a:cubicBezTo>
                  <a:cubicBezTo>
                    <a:pt x="799" y="65"/>
                    <a:pt x="783" y="71"/>
                    <a:pt x="771" y="82"/>
                  </a:cubicBezTo>
                  <a:cubicBezTo>
                    <a:pt x="748" y="106"/>
                    <a:pt x="748" y="147"/>
                    <a:pt x="771" y="170"/>
                  </a:cubicBezTo>
                  <a:lnTo>
                    <a:pt x="882" y="281"/>
                  </a:lnTo>
                  <a:lnTo>
                    <a:pt x="24" y="1145"/>
                  </a:lnTo>
                  <a:cubicBezTo>
                    <a:pt x="1" y="1168"/>
                    <a:pt x="1" y="1209"/>
                    <a:pt x="24" y="1232"/>
                  </a:cubicBezTo>
                  <a:cubicBezTo>
                    <a:pt x="36" y="1244"/>
                    <a:pt x="53" y="1250"/>
                    <a:pt x="65" y="1250"/>
                  </a:cubicBezTo>
                  <a:cubicBezTo>
                    <a:pt x="82" y="1250"/>
                    <a:pt x="100" y="1244"/>
                    <a:pt x="112" y="1232"/>
                  </a:cubicBezTo>
                  <a:lnTo>
                    <a:pt x="970" y="368"/>
                  </a:lnTo>
                  <a:lnTo>
                    <a:pt x="1080" y="479"/>
                  </a:lnTo>
                  <a:cubicBezTo>
                    <a:pt x="1133" y="532"/>
                    <a:pt x="1203" y="561"/>
                    <a:pt x="1279" y="561"/>
                  </a:cubicBezTo>
                  <a:cubicBezTo>
                    <a:pt x="1355" y="561"/>
                    <a:pt x="1425" y="532"/>
                    <a:pt x="1477" y="479"/>
                  </a:cubicBezTo>
                  <a:cubicBezTo>
                    <a:pt x="1530" y="427"/>
                    <a:pt x="1559" y="357"/>
                    <a:pt x="1559" y="281"/>
                  </a:cubicBezTo>
                  <a:cubicBezTo>
                    <a:pt x="1559" y="211"/>
                    <a:pt x="1530" y="135"/>
                    <a:pt x="1477" y="82"/>
                  </a:cubicBezTo>
                  <a:cubicBezTo>
                    <a:pt x="1425" y="30"/>
                    <a:pt x="1355" y="1"/>
                    <a:pt x="127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3269594" y="3224258"/>
              <a:ext cx="50484" cy="48894"/>
            </a:xfrm>
            <a:custGeom>
              <a:avLst/>
              <a:gdLst/>
              <a:ahLst/>
              <a:cxnLst/>
              <a:rect l="l" t="t" r="r" b="b"/>
              <a:pathLst>
                <a:path w="508" h="492" extrusionOk="0">
                  <a:moveTo>
                    <a:pt x="439" y="1"/>
                  </a:moveTo>
                  <a:cubicBezTo>
                    <a:pt x="423" y="1"/>
                    <a:pt x="409" y="7"/>
                    <a:pt x="397" y="18"/>
                  </a:cubicBezTo>
                  <a:lnTo>
                    <a:pt x="23" y="386"/>
                  </a:lnTo>
                  <a:cubicBezTo>
                    <a:pt x="0" y="409"/>
                    <a:pt x="0" y="450"/>
                    <a:pt x="23" y="474"/>
                  </a:cubicBezTo>
                  <a:cubicBezTo>
                    <a:pt x="35" y="485"/>
                    <a:pt x="53" y="491"/>
                    <a:pt x="70" y="491"/>
                  </a:cubicBezTo>
                  <a:cubicBezTo>
                    <a:pt x="88" y="491"/>
                    <a:pt x="99" y="485"/>
                    <a:pt x="117" y="474"/>
                  </a:cubicBezTo>
                  <a:lnTo>
                    <a:pt x="485" y="106"/>
                  </a:lnTo>
                  <a:cubicBezTo>
                    <a:pt x="508" y="77"/>
                    <a:pt x="508" y="42"/>
                    <a:pt x="485" y="18"/>
                  </a:cubicBezTo>
                  <a:cubicBezTo>
                    <a:pt x="470" y="7"/>
                    <a:pt x="454" y="1"/>
                    <a:pt x="43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3139607" y="3162245"/>
              <a:ext cx="12919" cy="63900"/>
            </a:xfrm>
            <a:custGeom>
              <a:avLst/>
              <a:gdLst/>
              <a:ahLst/>
              <a:cxnLst/>
              <a:rect l="l" t="t" r="r" b="b"/>
              <a:pathLst>
                <a:path w="130" h="643" extrusionOk="0">
                  <a:moveTo>
                    <a:pt x="65" y="0"/>
                  </a:moveTo>
                  <a:cubicBezTo>
                    <a:pt x="30" y="0"/>
                    <a:pt x="1" y="30"/>
                    <a:pt x="1" y="65"/>
                  </a:cubicBezTo>
                  <a:lnTo>
                    <a:pt x="1" y="584"/>
                  </a:lnTo>
                  <a:cubicBezTo>
                    <a:pt x="1" y="619"/>
                    <a:pt x="30" y="642"/>
                    <a:pt x="65" y="642"/>
                  </a:cubicBezTo>
                  <a:cubicBezTo>
                    <a:pt x="100" y="642"/>
                    <a:pt x="129" y="619"/>
                    <a:pt x="129" y="584"/>
                  </a:cubicBezTo>
                  <a:lnTo>
                    <a:pt x="129" y="65"/>
                  </a:lnTo>
                  <a:cubicBezTo>
                    <a:pt x="129" y="30"/>
                    <a:pt x="100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3318289" y="3392507"/>
              <a:ext cx="63900" cy="12323"/>
            </a:xfrm>
            <a:custGeom>
              <a:avLst/>
              <a:gdLst/>
              <a:ahLst/>
              <a:cxnLst/>
              <a:rect l="l" t="t" r="r" b="b"/>
              <a:pathLst>
                <a:path w="643" h="124" extrusionOk="0">
                  <a:moveTo>
                    <a:pt x="59" y="0"/>
                  </a:moveTo>
                  <a:cubicBezTo>
                    <a:pt x="24" y="0"/>
                    <a:pt x="0" y="24"/>
                    <a:pt x="0" y="59"/>
                  </a:cubicBezTo>
                  <a:cubicBezTo>
                    <a:pt x="0" y="94"/>
                    <a:pt x="24" y="123"/>
                    <a:pt x="59" y="123"/>
                  </a:cubicBezTo>
                  <a:lnTo>
                    <a:pt x="584" y="123"/>
                  </a:lnTo>
                  <a:cubicBezTo>
                    <a:pt x="613" y="123"/>
                    <a:pt x="642" y="94"/>
                    <a:pt x="642" y="59"/>
                  </a:cubicBezTo>
                  <a:cubicBezTo>
                    <a:pt x="642" y="24"/>
                    <a:pt x="613" y="0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3237097" y="3499836"/>
              <a:ext cx="49987" cy="48794"/>
            </a:xfrm>
            <a:custGeom>
              <a:avLst/>
              <a:gdLst/>
              <a:ahLst/>
              <a:cxnLst/>
              <a:rect l="l" t="t" r="r" b="b"/>
              <a:pathLst>
                <a:path w="503" h="491" extrusionOk="0">
                  <a:moveTo>
                    <a:pt x="67" y="0"/>
                  </a:moveTo>
                  <a:cubicBezTo>
                    <a:pt x="51" y="0"/>
                    <a:pt x="35" y="6"/>
                    <a:pt x="24" y="18"/>
                  </a:cubicBezTo>
                  <a:cubicBezTo>
                    <a:pt x="0" y="41"/>
                    <a:pt x="0" y="82"/>
                    <a:pt x="24" y="105"/>
                  </a:cubicBezTo>
                  <a:lnTo>
                    <a:pt x="391" y="473"/>
                  </a:lnTo>
                  <a:cubicBezTo>
                    <a:pt x="403" y="485"/>
                    <a:pt x="421" y="490"/>
                    <a:pt x="438" y="490"/>
                  </a:cubicBezTo>
                  <a:cubicBezTo>
                    <a:pt x="450" y="490"/>
                    <a:pt x="467" y="485"/>
                    <a:pt x="479" y="473"/>
                  </a:cubicBezTo>
                  <a:cubicBezTo>
                    <a:pt x="502" y="450"/>
                    <a:pt x="502" y="409"/>
                    <a:pt x="479" y="385"/>
                  </a:cubicBezTo>
                  <a:lnTo>
                    <a:pt x="111" y="18"/>
                  </a:lnTo>
                  <a:cubicBezTo>
                    <a:pt x="100" y="6"/>
                    <a:pt x="83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2996402" y="3258543"/>
              <a:ext cx="49987" cy="49391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67" y="0"/>
                  </a:moveTo>
                  <a:cubicBezTo>
                    <a:pt x="51" y="0"/>
                    <a:pt x="35" y="6"/>
                    <a:pt x="24" y="18"/>
                  </a:cubicBezTo>
                  <a:cubicBezTo>
                    <a:pt x="0" y="47"/>
                    <a:pt x="0" y="82"/>
                    <a:pt x="24" y="111"/>
                  </a:cubicBezTo>
                  <a:lnTo>
                    <a:pt x="391" y="479"/>
                  </a:lnTo>
                  <a:cubicBezTo>
                    <a:pt x="403" y="491"/>
                    <a:pt x="420" y="496"/>
                    <a:pt x="432" y="496"/>
                  </a:cubicBezTo>
                  <a:cubicBezTo>
                    <a:pt x="450" y="496"/>
                    <a:pt x="467" y="491"/>
                    <a:pt x="479" y="479"/>
                  </a:cubicBezTo>
                  <a:cubicBezTo>
                    <a:pt x="502" y="450"/>
                    <a:pt x="502" y="415"/>
                    <a:pt x="479" y="391"/>
                  </a:cubicBezTo>
                  <a:lnTo>
                    <a:pt x="111" y="18"/>
                  </a:lnTo>
                  <a:cubicBezTo>
                    <a:pt x="99" y="6"/>
                    <a:pt x="83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8" name="Google Shape;1498;p39"/>
          <p:cNvGrpSpPr/>
          <p:nvPr/>
        </p:nvGrpSpPr>
        <p:grpSpPr>
          <a:xfrm>
            <a:off x="5851748" y="2293461"/>
            <a:ext cx="263452" cy="381714"/>
            <a:chOff x="5851748" y="3201699"/>
            <a:chExt cx="263452" cy="381714"/>
          </a:xfrm>
        </p:grpSpPr>
        <p:sp>
          <p:nvSpPr>
            <p:cNvPr id="1499" name="Google Shape;1499;p39"/>
            <p:cNvSpPr/>
            <p:nvPr/>
          </p:nvSpPr>
          <p:spPr>
            <a:xfrm>
              <a:off x="5851748" y="3262022"/>
              <a:ext cx="262853" cy="262853"/>
            </a:xfrm>
            <a:custGeom>
              <a:avLst/>
              <a:gdLst/>
              <a:ahLst/>
              <a:cxnLst/>
              <a:rect l="l" t="t" r="r" b="b"/>
              <a:pathLst>
                <a:path w="2645" h="2645" extrusionOk="0">
                  <a:moveTo>
                    <a:pt x="1325" y="123"/>
                  </a:moveTo>
                  <a:cubicBezTo>
                    <a:pt x="1985" y="123"/>
                    <a:pt x="2522" y="660"/>
                    <a:pt x="2522" y="1319"/>
                  </a:cubicBezTo>
                  <a:cubicBezTo>
                    <a:pt x="2522" y="1979"/>
                    <a:pt x="1985" y="2516"/>
                    <a:pt x="1325" y="2516"/>
                  </a:cubicBezTo>
                  <a:cubicBezTo>
                    <a:pt x="660" y="2516"/>
                    <a:pt x="123" y="1979"/>
                    <a:pt x="123" y="1319"/>
                  </a:cubicBezTo>
                  <a:cubicBezTo>
                    <a:pt x="123" y="660"/>
                    <a:pt x="660" y="123"/>
                    <a:pt x="1325" y="123"/>
                  </a:cubicBezTo>
                  <a:close/>
                  <a:moveTo>
                    <a:pt x="1325" y="0"/>
                  </a:moveTo>
                  <a:cubicBezTo>
                    <a:pt x="596" y="0"/>
                    <a:pt x="1" y="590"/>
                    <a:pt x="1" y="1319"/>
                  </a:cubicBezTo>
                  <a:cubicBezTo>
                    <a:pt x="1" y="2049"/>
                    <a:pt x="596" y="2644"/>
                    <a:pt x="1325" y="2644"/>
                  </a:cubicBezTo>
                  <a:cubicBezTo>
                    <a:pt x="2049" y="2644"/>
                    <a:pt x="2644" y="2049"/>
                    <a:pt x="2644" y="1319"/>
                  </a:cubicBezTo>
                  <a:cubicBezTo>
                    <a:pt x="2644" y="590"/>
                    <a:pt x="2049" y="0"/>
                    <a:pt x="132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5976468" y="3304953"/>
              <a:ext cx="73142" cy="94011"/>
            </a:xfrm>
            <a:custGeom>
              <a:avLst/>
              <a:gdLst/>
              <a:ahLst/>
              <a:cxnLst/>
              <a:rect l="l" t="t" r="r" b="b"/>
              <a:pathLst>
                <a:path w="736" h="946" extrusionOk="0">
                  <a:moveTo>
                    <a:pt x="59" y="0"/>
                  </a:moveTo>
                  <a:cubicBezTo>
                    <a:pt x="30" y="0"/>
                    <a:pt x="0" y="29"/>
                    <a:pt x="0" y="64"/>
                  </a:cubicBezTo>
                  <a:lnTo>
                    <a:pt x="0" y="946"/>
                  </a:lnTo>
                  <a:lnTo>
                    <a:pt x="672" y="946"/>
                  </a:lnTo>
                  <a:cubicBezTo>
                    <a:pt x="707" y="946"/>
                    <a:pt x="736" y="916"/>
                    <a:pt x="736" y="881"/>
                  </a:cubicBezTo>
                  <a:cubicBezTo>
                    <a:pt x="736" y="846"/>
                    <a:pt x="707" y="823"/>
                    <a:pt x="672" y="823"/>
                  </a:cubicBezTo>
                  <a:lnTo>
                    <a:pt x="123" y="823"/>
                  </a:lnTo>
                  <a:lnTo>
                    <a:pt x="123" y="64"/>
                  </a:lnTo>
                  <a:cubicBezTo>
                    <a:pt x="123" y="29"/>
                    <a:pt x="94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5907400" y="3201699"/>
              <a:ext cx="152644" cy="92918"/>
            </a:xfrm>
            <a:custGeom>
              <a:avLst/>
              <a:gdLst/>
              <a:ahLst/>
              <a:cxnLst/>
              <a:rect l="l" t="t" r="r" b="b"/>
              <a:pathLst>
                <a:path w="1536" h="935" extrusionOk="0">
                  <a:moveTo>
                    <a:pt x="65" y="0"/>
                  </a:moveTo>
                  <a:cubicBezTo>
                    <a:pt x="30" y="0"/>
                    <a:pt x="1" y="29"/>
                    <a:pt x="1" y="64"/>
                  </a:cubicBezTo>
                  <a:lnTo>
                    <a:pt x="1" y="870"/>
                  </a:lnTo>
                  <a:cubicBezTo>
                    <a:pt x="1" y="905"/>
                    <a:pt x="30" y="934"/>
                    <a:pt x="65" y="934"/>
                  </a:cubicBezTo>
                  <a:cubicBezTo>
                    <a:pt x="100" y="934"/>
                    <a:pt x="129" y="905"/>
                    <a:pt x="129" y="870"/>
                  </a:cubicBezTo>
                  <a:lnTo>
                    <a:pt x="129" y="129"/>
                  </a:lnTo>
                  <a:lnTo>
                    <a:pt x="1413" y="129"/>
                  </a:lnTo>
                  <a:lnTo>
                    <a:pt x="1413" y="870"/>
                  </a:lnTo>
                  <a:cubicBezTo>
                    <a:pt x="1413" y="905"/>
                    <a:pt x="1437" y="934"/>
                    <a:pt x="1472" y="934"/>
                  </a:cubicBezTo>
                  <a:cubicBezTo>
                    <a:pt x="1507" y="934"/>
                    <a:pt x="1536" y="905"/>
                    <a:pt x="1536" y="870"/>
                  </a:cubicBezTo>
                  <a:lnTo>
                    <a:pt x="1536" y="64"/>
                  </a:lnTo>
                  <a:cubicBezTo>
                    <a:pt x="1536" y="29"/>
                    <a:pt x="1507" y="0"/>
                    <a:pt x="147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5907400" y="3490494"/>
              <a:ext cx="152644" cy="92918"/>
            </a:xfrm>
            <a:custGeom>
              <a:avLst/>
              <a:gdLst/>
              <a:ahLst/>
              <a:cxnLst/>
              <a:rect l="l" t="t" r="r" b="b"/>
              <a:pathLst>
                <a:path w="1536" h="935" extrusionOk="0">
                  <a:moveTo>
                    <a:pt x="65" y="1"/>
                  </a:moveTo>
                  <a:cubicBezTo>
                    <a:pt x="30" y="1"/>
                    <a:pt x="1" y="30"/>
                    <a:pt x="1" y="65"/>
                  </a:cubicBezTo>
                  <a:lnTo>
                    <a:pt x="1" y="870"/>
                  </a:lnTo>
                  <a:cubicBezTo>
                    <a:pt x="1" y="905"/>
                    <a:pt x="30" y="935"/>
                    <a:pt x="65" y="935"/>
                  </a:cubicBezTo>
                  <a:lnTo>
                    <a:pt x="1472" y="935"/>
                  </a:lnTo>
                  <a:cubicBezTo>
                    <a:pt x="1507" y="935"/>
                    <a:pt x="1536" y="905"/>
                    <a:pt x="1536" y="870"/>
                  </a:cubicBezTo>
                  <a:lnTo>
                    <a:pt x="1536" y="65"/>
                  </a:lnTo>
                  <a:cubicBezTo>
                    <a:pt x="1536" y="30"/>
                    <a:pt x="1507" y="1"/>
                    <a:pt x="1472" y="1"/>
                  </a:cubicBezTo>
                  <a:cubicBezTo>
                    <a:pt x="1437" y="1"/>
                    <a:pt x="1407" y="30"/>
                    <a:pt x="1407" y="65"/>
                  </a:cubicBezTo>
                  <a:lnTo>
                    <a:pt x="1407" y="812"/>
                  </a:lnTo>
                  <a:lnTo>
                    <a:pt x="129" y="812"/>
                  </a:lnTo>
                  <a:lnTo>
                    <a:pt x="129" y="65"/>
                  </a:lnTo>
                  <a:cubicBezTo>
                    <a:pt x="129" y="30"/>
                    <a:pt x="100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5907400" y="3231810"/>
              <a:ext cx="150358" cy="12919"/>
            </a:xfrm>
            <a:custGeom>
              <a:avLst/>
              <a:gdLst/>
              <a:ahLst/>
              <a:cxnLst/>
              <a:rect l="l" t="t" r="r" b="b"/>
              <a:pathLst>
                <a:path w="1513" h="130" extrusionOk="0">
                  <a:moveTo>
                    <a:pt x="65" y="1"/>
                  </a:moveTo>
                  <a:cubicBezTo>
                    <a:pt x="30" y="1"/>
                    <a:pt x="1" y="30"/>
                    <a:pt x="1" y="65"/>
                  </a:cubicBezTo>
                  <a:cubicBezTo>
                    <a:pt x="1" y="100"/>
                    <a:pt x="30" y="129"/>
                    <a:pt x="65" y="129"/>
                  </a:cubicBezTo>
                  <a:lnTo>
                    <a:pt x="1448" y="129"/>
                  </a:lnTo>
                  <a:cubicBezTo>
                    <a:pt x="1483" y="129"/>
                    <a:pt x="1512" y="100"/>
                    <a:pt x="1512" y="65"/>
                  </a:cubicBezTo>
                  <a:cubicBezTo>
                    <a:pt x="1512" y="30"/>
                    <a:pt x="1483" y="1"/>
                    <a:pt x="144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5907400" y="3542768"/>
              <a:ext cx="150358" cy="12223"/>
            </a:xfrm>
            <a:custGeom>
              <a:avLst/>
              <a:gdLst/>
              <a:ahLst/>
              <a:cxnLst/>
              <a:rect l="l" t="t" r="r" b="b"/>
              <a:pathLst>
                <a:path w="1513" h="123" extrusionOk="0">
                  <a:moveTo>
                    <a:pt x="65" y="0"/>
                  </a:moveTo>
                  <a:cubicBezTo>
                    <a:pt x="30" y="0"/>
                    <a:pt x="1" y="23"/>
                    <a:pt x="1" y="58"/>
                  </a:cubicBezTo>
                  <a:cubicBezTo>
                    <a:pt x="1" y="93"/>
                    <a:pt x="30" y="123"/>
                    <a:pt x="65" y="123"/>
                  </a:cubicBezTo>
                  <a:lnTo>
                    <a:pt x="1448" y="123"/>
                  </a:lnTo>
                  <a:cubicBezTo>
                    <a:pt x="1483" y="123"/>
                    <a:pt x="1512" y="93"/>
                    <a:pt x="1512" y="58"/>
                  </a:cubicBezTo>
                  <a:cubicBezTo>
                    <a:pt x="1512" y="23"/>
                    <a:pt x="1483" y="0"/>
                    <a:pt x="144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5977661" y="3262618"/>
              <a:ext cx="12820" cy="32000"/>
            </a:xfrm>
            <a:custGeom>
              <a:avLst/>
              <a:gdLst/>
              <a:ahLst/>
              <a:cxnLst/>
              <a:rect l="l" t="t" r="r" b="b"/>
              <a:pathLst>
                <a:path w="129" h="322" extrusionOk="0">
                  <a:moveTo>
                    <a:pt x="64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263"/>
                  </a:lnTo>
                  <a:cubicBezTo>
                    <a:pt x="0" y="292"/>
                    <a:pt x="29" y="321"/>
                    <a:pt x="64" y="321"/>
                  </a:cubicBezTo>
                  <a:cubicBezTo>
                    <a:pt x="99" y="321"/>
                    <a:pt x="128" y="292"/>
                    <a:pt x="128" y="263"/>
                  </a:cubicBezTo>
                  <a:lnTo>
                    <a:pt x="128" y="58"/>
                  </a:lnTo>
                  <a:cubicBezTo>
                    <a:pt x="128" y="29"/>
                    <a:pt x="99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5977661" y="3492879"/>
              <a:ext cx="12820" cy="32000"/>
            </a:xfrm>
            <a:custGeom>
              <a:avLst/>
              <a:gdLst/>
              <a:ahLst/>
              <a:cxnLst/>
              <a:rect l="l" t="t" r="r" b="b"/>
              <a:pathLst>
                <a:path w="129" h="322" extrusionOk="0">
                  <a:moveTo>
                    <a:pt x="64" y="0"/>
                  </a:moveTo>
                  <a:cubicBezTo>
                    <a:pt x="29" y="0"/>
                    <a:pt x="0" y="24"/>
                    <a:pt x="0" y="59"/>
                  </a:cubicBezTo>
                  <a:lnTo>
                    <a:pt x="0" y="257"/>
                  </a:lnTo>
                  <a:cubicBezTo>
                    <a:pt x="0" y="292"/>
                    <a:pt x="29" y="321"/>
                    <a:pt x="64" y="321"/>
                  </a:cubicBezTo>
                  <a:cubicBezTo>
                    <a:pt x="99" y="321"/>
                    <a:pt x="128" y="292"/>
                    <a:pt x="128" y="257"/>
                  </a:cubicBezTo>
                  <a:lnTo>
                    <a:pt x="128" y="59"/>
                  </a:lnTo>
                  <a:cubicBezTo>
                    <a:pt x="128" y="24"/>
                    <a:pt x="99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6083201" y="3387239"/>
              <a:ext cx="32000" cy="12323"/>
            </a:xfrm>
            <a:custGeom>
              <a:avLst/>
              <a:gdLst/>
              <a:ahLst/>
              <a:cxnLst/>
              <a:rect l="l" t="t" r="r" b="b"/>
              <a:pathLst>
                <a:path w="322" h="124" extrusionOk="0">
                  <a:moveTo>
                    <a:pt x="59" y="1"/>
                  </a:moveTo>
                  <a:cubicBezTo>
                    <a:pt x="24" y="1"/>
                    <a:pt x="0" y="30"/>
                    <a:pt x="0" y="65"/>
                  </a:cubicBezTo>
                  <a:cubicBezTo>
                    <a:pt x="0" y="100"/>
                    <a:pt x="24" y="124"/>
                    <a:pt x="59" y="124"/>
                  </a:cubicBezTo>
                  <a:lnTo>
                    <a:pt x="257" y="124"/>
                  </a:lnTo>
                  <a:cubicBezTo>
                    <a:pt x="292" y="124"/>
                    <a:pt x="321" y="100"/>
                    <a:pt x="321" y="65"/>
                  </a:cubicBezTo>
                  <a:cubicBezTo>
                    <a:pt x="321" y="30"/>
                    <a:pt x="292" y="1"/>
                    <a:pt x="2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5852941" y="3387239"/>
              <a:ext cx="32000" cy="12323"/>
            </a:xfrm>
            <a:custGeom>
              <a:avLst/>
              <a:gdLst/>
              <a:ahLst/>
              <a:cxnLst/>
              <a:rect l="l" t="t" r="r" b="b"/>
              <a:pathLst>
                <a:path w="322" h="124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cubicBezTo>
                    <a:pt x="0" y="100"/>
                    <a:pt x="29" y="124"/>
                    <a:pt x="64" y="124"/>
                  </a:cubicBezTo>
                  <a:lnTo>
                    <a:pt x="263" y="124"/>
                  </a:lnTo>
                  <a:cubicBezTo>
                    <a:pt x="298" y="124"/>
                    <a:pt x="321" y="100"/>
                    <a:pt x="321" y="65"/>
                  </a:cubicBezTo>
                  <a:cubicBezTo>
                    <a:pt x="321" y="30"/>
                    <a:pt x="298" y="1"/>
                    <a:pt x="26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9" name="Google Shape;1509;p39"/>
          <p:cNvSpPr txBox="1"/>
          <p:nvPr/>
        </p:nvSpPr>
        <p:spPr>
          <a:xfrm>
            <a:off x="1184825" y="2490813"/>
            <a:ext cx="1015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33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0" name="Google Shape;1510;p39"/>
          <p:cNvSpPr txBox="1"/>
          <p:nvPr/>
        </p:nvSpPr>
        <p:spPr>
          <a:xfrm>
            <a:off x="2629163" y="2490813"/>
            <a:ext cx="1015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33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1" name="Google Shape;1511;p39"/>
          <p:cNvSpPr txBox="1"/>
          <p:nvPr/>
        </p:nvSpPr>
        <p:spPr>
          <a:xfrm>
            <a:off x="4072838" y="2490813"/>
            <a:ext cx="1015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33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2" name="Google Shape;1512;p39"/>
          <p:cNvSpPr txBox="1"/>
          <p:nvPr/>
        </p:nvSpPr>
        <p:spPr>
          <a:xfrm>
            <a:off x="5479625" y="2490813"/>
            <a:ext cx="1015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33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3" name="Google Shape;1513;p39"/>
          <p:cNvSpPr txBox="1"/>
          <p:nvPr/>
        </p:nvSpPr>
        <p:spPr>
          <a:xfrm>
            <a:off x="6944500" y="2490813"/>
            <a:ext cx="1015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33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4" name="Google Shape;1514;p39"/>
          <p:cNvSpPr txBox="1"/>
          <p:nvPr/>
        </p:nvSpPr>
        <p:spPr>
          <a:xfrm>
            <a:off x="2444590" y="3665550"/>
            <a:ext cx="13896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and the smallest one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5" name="Google Shape;1515;p39"/>
          <p:cNvSpPr txBox="1"/>
          <p:nvPr/>
        </p:nvSpPr>
        <p:spPr>
          <a:xfrm>
            <a:off x="5292720" y="3665550"/>
            <a:ext cx="13896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6" name="Google Shape;1516;p39"/>
          <p:cNvSpPr txBox="1"/>
          <p:nvPr/>
        </p:nvSpPr>
        <p:spPr>
          <a:xfrm>
            <a:off x="1001225" y="3665562"/>
            <a:ext cx="13896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planet. It’s the fourth-largest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7" name="Google Shape;1517;p39"/>
          <p:cNvSpPr txBox="1"/>
          <p:nvPr/>
        </p:nvSpPr>
        <p:spPr>
          <a:xfrm>
            <a:off x="3887976" y="3665562"/>
            <a:ext cx="13896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8" name="Google Shape;1518;p39"/>
          <p:cNvSpPr txBox="1"/>
          <p:nvPr/>
        </p:nvSpPr>
        <p:spPr>
          <a:xfrm>
            <a:off x="6780751" y="3665562"/>
            <a:ext cx="13896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9" name="Google Shape;1519;p39"/>
          <p:cNvSpPr txBox="1"/>
          <p:nvPr/>
        </p:nvSpPr>
        <p:spPr>
          <a:xfrm>
            <a:off x="1104450" y="1252475"/>
            <a:ext cx="12423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0" name="Google Shape;1520;p39"/>
          <p:cNvSpPr txBox="1"/>
          <p:nvPr/>
        </p:nvSpPr>
        <p:spPr>
          <a:xfrm>
            <a:off x="2674525" y="1252475"/>
            <a:ext cx="9414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INTEREST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1" name="Google Shape;1521;p39"/>
          <p:cNvSpPr txBox="1"/>
          <p:nvPr/>
        </p:nvSpPr>
        <p:spPr>
          <a:xfrm>
            <a:off x="4027500" y="1252475"/>
            <a:ext cx="10872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PURCHASE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2" name="Google Shape;1522;p39"/>
          <p:cNvSpPr txBox="1"/>
          <p:nvPr/>
        </p:nvSpPr>
        <p:spPr>
          <a:xfrm>
            <a:off x="5467438" y="1252475"/>
            <a:ext cx="10872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RETENTION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3" name="Google Shape;1523;p39"/>
          <p:cNvSpPr txBox="1"/>
          <p:nvPr/>
        </p:nvSpPr>
        <p:spPr>
          <a:xfrm>
            <a:off x="6878348" y="1252475"/>
            <a:ext cx="114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ADVOCACY</a:t>
            </a:r>
            <a:endParaRPr sz="16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8" name="Google Shape;1528;p40"/>
          <p:cNvGrpSpPr/>
          <p:nvPr/>
        </p:nvGrpSpPr>
        <p:grpSpPr>
          <a:xfrm>
            <a:off x="721075" y="2201001"/>
            <a:ext cx="7444663" cy="2875111"/>
            <a:chOff x="849688" y="991326"/>
            <a:chExt cx="7444663" cy="2875111"/>
          </a:xfrm>
        </p:grpSpPr>
        <p:cxnSp>
          <p:nvCxnSpPr>
            <p:cNvPr id="1529" name="Google Shape;1529;p40"/>
            <p:cNvCxnSpPr/>
            <p:nvPr/>
          </p:nvCxnSpPr>
          <p:spPr>
            <a:xfrm>
              <a:off x="1207750" y="2428875"/>
              <a:ext cx="70866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530" name="Google Shape;1530;p40"/>
            <p:cNvSpPr/>
            <p:nvPr/>
          </p:nvSpPr>
          <p:spPr>
            <a:xfrm>
              <a:off x="1443924" y="1724025"/>
              <a:ext cx="6526330" cy="1409700"/>
            </a:xfrm>
            <a:custGeom>
              <a:avLst/>
              <a:gdLst/>
              <a:ahLst/>
              <a:cxnLst/>
              <a:rect l="l" t="t" r="r" b="b"/>
              <a:pathLst>
                <a:path w="226314" h="56388" extrusionOk="0">
                  <a:moveTo>
                    <a:pt x="0" y="0"/>
                  </a:moveTo>
                  <a:lnTo>
                    <a:pt x="22479" y="16764"/>
                  </a:lnTo>
                  <a:lnTo>
                    <a:pt x="53721" y="11049"/>
                  </a:lnTo>
                  <a:lnTo>
                    <a:pt x="76962" y="25908"/>
                  </a:lnTo>
                  <a:lnTo>
                    <a:pt x="92964" y="56388"/>
                  </a:lnTo>
                  <a:lnTo>
                    <a:pt x="128397" y="35433"/>
                  </a:lnTo>
                  <a:lnTo>
                    <a:pt x="171450" y="45339"/>
                  </a:lnTo>
                  <a:lnTo>
                    <a:pt x="192405" y="15240"/>
                  </a:lnTo>
                  <a:lnTo>
                    <a:pt x="226314" y="1066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1" name="Google Shape;1531;p40"/>
            <p:cNvGrpSpPr/>
            <p:nvPr/>
          </p:nvGrpSpPr>
          <p:grpSpPr>
            <a:xfrm>
              <a:off x="1310719" y="1295463"/>
              <a:ext cx="236560" cy="481135"/>
              <a:chOff x="1652475" y="2163825"/>
              <a:chExt cx="310650" cy="631825"/>
            </a:xfrm>
          </p:grpSpPr>
          <p:sp>
            <p:nvSpPr>
              <p:cNvPr id="1532" name="Google Shape;1532;p40"/>
              <p:cNvSpPr/>
              <p:nvPr/>
            </p:nvSpPr>
            <p:spPr>
              <a:xfrm>
                <a:off x="1652475" y="2163825"/>
                <a:ext cx="310650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33" name="Google Shape;1533;p40"/>
              <p:cNvSpPr/>
              <p:nvPr/>
            </p:nvSpPr>
            <p:spPr>
              <a:xfrm>
                <a:off x="1729200" y="2638450"/>
                <a:ext cx="157200" cy="15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4" name="Google Shape;1534;p40"/>
            <p:cNvGrpSpPr/>
            <p:nvPr/>
          </p:nvGrpSpPr>
          <p:grpSpPr>
            <a:xfrm>
              <a:off x="1967944" y="1666863"/>
              <a:ext cx="236560" cy="481135"/>
              <a:chOff x="1652475" y="2163825"/>
              <a:chExt cx="310650" cy="631825"/>
            </a:xfrm>
          </p:grpSpPr>
          <p:sp>
            <p:nvSpPr>
              <p:cNvPr id="1535" name="Google Shape;1535;p40"/>
              <p:cNvSpPr/>
              <p:nvPr/>
            </p:nvSpPr>
            <p:spPr>
              <a:xfrm>
                <a:off x="1652475" y="2163825"/>
                <a:ext cx="310650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36" name="Google Shape;1536;p40"/>
              <p:cNvSpPr/>
              <p:nvPr/>
            </p:nvSpPr>
            <p:spPr>
              <a:xfrm>
                <a:off x="1729200" y="2638450"/>
                <a:ext cx="157200" cy="157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40"/>
            <p:cNvGrpSpPr/>
            <p:nvPr/>
          </p:nvGrpSpPr>
          <p:grpSpPr>
            <a:xfrm>
              <a:off x="2853769" y="1543038"/>
              <a:ext cx="236560" cy="481135"/>
              <a:chOff x="1652475" y="2163825"/>
              <a:chExt cx="310650" cy="631825"/>
            </a:xfrm>
          </p:grpSpPr>
          <p:sp>
            <p:nvSpPr>
              <p:cNvPr id="1538" name="Google Shape;1538;p40"/>
              <p:cNvSpPr/>
              <p:nvPr/>
            </p:nvSpPr>
            <p:spPr>
              <a:xfrm>
                <a:off x="1652475" y="2163825"/>
                <a:ext cx="310650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39" name="Google Shape;1539;p40"/>
              <p:cNvSpPr/>
              <p:nvPr/>
            </p:nvSpPr>
            <p:spPr>
              <a:xfrm>
                <a:off x="1729200" y="2638450"/>
                <a:ext cx="157200" cy="1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0" name="Google Shape;1540;p40"/>
            <p:cNvGrpSpPr/>
            <p:nvPr/>
          </p:nvGrpSpPr>
          <p:grpSpPr>
            <a:xfrm>
              <a:off x="3532369" y="1947738"/>
              <a:ext cx="236560" cy="481135"/>
              <a:chOff x="1652475" y="2163825"/>
              <a:chExt cx="310650" cy="631825"/>
            </a:xfrm>
          </p:grpSpPr>
          <p:sp>
            <p:nvSpPr>
              <p:cNvPr id="1541" name="Google Shape;1541;p40"/>
              <p:cNvSpPr/>
              <p:nvPr/>
            </p:nvSpPr>
            <p:spPr>
              <a:xfrm>
                <a:off x="1652475" y="2163825"/>
                <a:ext cx="310650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42" name="Google Shape;1542;p40"/>
              <p:cNvSpPr/>
              <p:nvPr/>
            </p:nvSpPr>
            <p:spPr>
              <a:xfrm>
                <a:off x="1729200" y="2638450"/>
                <a:ext cx="157200" cy="1572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3" name="Google Shape;1543;p40"/>
            <p:cNvGrpSpPr/>
            <p:nvPr/>
          </p:nvGrpSpPr>
          <p:grpSpPr>
            <a:xfrm>
              <a:off x="4006294" y="2686263"/>
              <a:ext cx="236560" cy="481135"/>
              <a:chOff x="1652475" y="2163825"/>
              <a:chExt cx="310650" cy="631825"/>
            </a:xfrm>
          </p:grpSpPr>
          <p:sp>
            <p:nvSpPr>
              <p:cNvPr id="1544" name="Google Shape;1544;p40"/>
              <p:cNvSpPr/>
              <p:nvPr/>
            </p:nvSpPr>
            <p:spPr>
              <a:xfrm>
                <a:off x="1652475" y="2163825"/>
                <a:ext cx="310650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45" name="Google Shape;1545;p40"/>
              <p:cNvSpPr/>
              <p:nvPr/>
            </p:nvSpPr>
            <p:spPr>
              <a:xfrm>
                <a:off x="1729200" y="2638450"/>
                <a:ext cx="157200" cy="15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6" name="Google Shape;1546;p40"/>
            <p:cNvGrpSpPr/>
            <p:nvPr/>
          </p:nvGrpSpPr>
          <p:grpSpPr>
            <a:xfrm>
              <a:off x="5025469" y="2188300"/>
              <a:ext cx="236560" cy="481135"/>
              <a:chOff x="1652475" y="2163825"/>
              <a:chExt cx="310650" cy="631825"/>
            </a:xfrm>
          </p:grpSpPr>
          <p:sp>
            <p:nvSpPr>
              <p:cNvPr id="1547" name="Google Shape;1547;p40"/>
              <p:cNvSpPr/>
              <p:nvPr/>
            </p:nvSpPr>
            <p:spPr>
              <a:xfrm>
                <a:off x="1652475" y="2163825"/>
                <a:ext cx="310650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48" name="Google Shape;1548;p40"/>
              <p:cNvSpPr/>
              <p:nvPr/>
            </p:nvSpPr>
            <p:spPr>
              <a:xfrm>
                <a:off x="1729200" y="2638450"/>
                <a:ext cx="157200" cy="1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9" name="Google Shape;1549;p40"/>
            <p:cNvGrpSpPr/>
            <p:nvPr/>
          </p:nvGrpSpPr>
          <p:grpSpPr>
            <a:xfrm>
              <a:off x="6216094" y="2428863"/>
              <a:ext cx="236560" cy="481135"/>
              <a:chOff x="1652475" y="2163825"/>
              <a:chExt cx="310650" cy="631825"/>
            </a:xfrm>
          </p:grpSpPr>
          <p:sp>
            <p:nvSpPr>
              <p:cNvPr id="1550" name="Google Shape;1550;p40"/>
              <p:cNvSpPr/>
              <p:nvPr/>
            </p:nvSpPr>
            <p:spPr>
              <a:xfrm>
                <a:off x="1652475" y="2163825"/>
                <a:ext cx="310650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51" name="Google Shape;1551;p40"/>
              <p:cNvSpPr/>
              <p:nvPr/>
            </p:nvSpPr>
            <p:spPr>
              <a:xfrm>
                <a:off x="1729200" y="2638450"/>
                <a:ext cx="157200" cy="157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2" name="Google Shape;1552;p40"/>
            <p:cNvGrpSpPr/>
            <p:nvPr/>
          </p:nvGrpSpPr>
          <p:grpSpPr>
            <a:xfrm>
              <a:off x="6858419" y="1666863"/>
              <a:ext cx="236560" cy="481135"/>
              <a:chOff x="1652475" y="2163825"/>
              <a:chExt cx="310650" cy="631825"/>
            </a:xfrm>
          </p:grpSpPr>
          <p:sp>
            <p:nvSpPr>
              <p:cNvPr id="1553" name="Google Shape;1553;p40"/>
              <p:cNvSpPr/>
              <p:nvPr/>
            </p:nvSpPr>
            <p:spPr>
              <a:xfrm>
                <a:off x="1652475" y="2163825"/>
                <a:ext cx="310650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54" name="Google Shape;1554;p40"/>
              <p:cNvSpPr/>
              <p:nvPr/>
            </p:nvSpPr>
            <p:spPr>
              <a:xfrm>
                <a:off x="1729200" y="2638450"/>
                <a:ext cx="157200" cy="1572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5" name="Google Shape;1555;p40"/>
            <p:cNvGrpSpPr/>
            <p:nvPr/>
          </p:nvGrpSpPr>
          <p:grpSpPr>
            <a:xfrm>
              <a:off x="7835344" y="1543038"/>
              <a:ext cx="236560" cy="481135"/>
              <a:chOff x="1652475" y="2163825"/>
              <a:chExt cx="310650" cy="631825"/>
            </a:xfrm>
          </p:grpSpPr>
          <p:sp>
            <p:nvSpPr>
              <p:cNvPr id="1556" name="Google Shape;1556;p40"/>
              <p:cNvSpPr/>
              <p:nvPr/>
            </p:nvSpPr>
            <p:spPr>
              <a:xfrm>
                <a:off x="1652475" y="2163825"/>
                <a:ext cx="310650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57" name="Google Shape;1557;p40"/>
              <p:cNvSpPr/>
              <p:nvPr/>
            </p:nvSpPr>
            <p:spPr>
              <a:xfrm>
                <a:off x="1729200" y="2638450"/>
                <a:ext cx="157200" cy="157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8" name="Google Shape;1558;p40"/>
            <p:cNvSpPr txBox="1"/>
            <p:nvPr/>
          </p:nvSpPr>
          <p:spPr>
            <a:xfrm rot="-5400000">
              <a:off x="198838" y="1642176"/>
              <a:ext cx="1437300" cy="13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POSITIVE</a:t>
              </a:r>
              <a:endParaRPr sz="12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9" name="Google Shape;1559;p40"/>
            <p:cNvSpPr txBox="1"/>
            <p:nvPr/>
          </p:nvSpPr>
          <p:spPr>
            <a:xfrm rot="-5400000">
              <a:off x="199736" y="3086437"/>
              <a:ext cx="1435500" cy="1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NEGATIVE</a:t>
              </a:r>
              <a:endParaRPr sz="12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60" name="Google Shape;1560;p40"/>
          <p:cNvGrpSpPr/>
          <p:nvPr/>
        </p:nvGrpSpPr>
        <p:grpSpPr>
          <a:xfrm>
            <a:off x="647950" y="826910"/>
            <a:ext cx="1494600" cy="1252463"/>
            <a:chOff x="838700" y="3465335"/>
            <a:chExt cx="1494600" cy="1252463"/>
          </a:xfrm>
        </p:grpSpPr>
        <p:sp>
          <p:nvSpPr>
            <p:cNvPr id="1561" name="Google Shape;1561;p40"/>
            <p:cNvSpPr txBox="1"/>
            <p:nvPr/>
          </p:nvSpPr>
          <p:spPr>
            <a:xfrm>
              <a:off x="838702" y="4199098"/>
              <a:ext cx="1494569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planet. It’s the fourth-largest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2" name="Google Shape;1562;p40"/>
            <p:cNvSpPr txBox="1"/>
            <p:nvPr/>
          </p:nvSpPr>
          <p:spPr>
            <a:xfrm>
              <a:off x="838715" y="3465335"/>
              <a:ext cx="5457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63" name="Google Shape;1563;p40"/>
            <p:cNvSpPr txBox="1"/>
            <p:nvPr/>
          </p:nvSpPr>
          <p:spPr>
            <a:xfrm>
              <a:off x="838700" y="392252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AWARENESS</a:t>
              </a:r>
              <a:endParaRPr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64" name="Google Shape;1564;p40"/>
          <p:cNvGrpSpPr/>
          <p:nvPr/>
        </p:nvGrpSpPr>
        <p:grpSpPr>
          <a:xfrm>
            <a:off x="2235976" y="829292"/>
            <a:ext cx="1496127" cy="1247700"/>
            <a:chOff x="2362408" y="3467717"/>
            <a:chExt cx="1496127" cy="1247700"/>
          </a:xfrm>
        </p:grpSpPr>
        <p:sp>
          <p:nvSpPr>
            <p:cNvPr id="1565" name="Google Shape;1565;p40"/>
            <p:cNvSpPr txBox="1"/>
            <p:nvPr/>
          </p:nvSpPr>
          <p:spPr>
            <a:xfrm>
              <a:off x="2362408" y="4196717"/>
              <a:ext cx="1494569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from the Sun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6" name="Google Shape;1566;p40"/>
            <p:cNvSpPr txBox="1"/>
            <p:nvPr/>
          </p:nvSpPr>
          <p:spPr>
            <a:xfrm>
              <a:off x="2362417" y="3467717"/>
              <a:ext cx="5457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67" name="Google Shape;1567;p40"/>
            <p:cNvSpPr txBox="1"/>
            <p:nvPr/>
          </p:nvSpPr>
          <p:spPr>
            <a:xfrm>
              <a:off x="2362436" y="3922525"/>
              <a:ext cx="1496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INTEREST</a:t>
              </a:r>
              <a:endParaRPr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68" name="Google Shape;1568;p40"/>
          <p:cNvGrpSpPr/>
          <p:nvPr/>
        </p:nvGrpSpPr>
        <p:grpSpPr>
          <a:xfrm>
            <a:off x="3823997" y="826910"/>
            <a:ext cx="1494600" cy="1252463"/>
            <a:chOff x="3972337" y="3465335"/>
            <a:chExt cx="1494600" cy="1252463"/>
          </a:xfrm>
        </p:grpSpPr>
        <p:sp>
          <p:nvSpPr>
            <p:cNvPr id="1569" name="Google Shape;1569;p40"/>
            <p:cNvSpPr txBox="1"/>
            <p:nvPr/>
          </p:nvSpPr>
          <p:spPr>
            <a:xfrm>
              <a:off x="3972339" y="4199098"/>
              <a:ext cx="1494569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the smallest one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0" name="Google Shape;1570;p40"/>
            <p:cNvSpPr txBox="1"/>
            <p:nvPr/>
          </p:nvSpPr>
          <p:spPr>
            <a:xfrm>
              <a:off x="3972343" y="3465335"/>
              <a:ext cx="5457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1" name="Google Shape;1571;p40"/>
            <p:cNvSpPr txBox="1"/>
            <p:nvPr/>
          </p:nvSpPr>
          <p:spPr>
            <a:xfrm>
              <a:off x="3972337" y="392252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666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PURCHASE</a:t>
              </a:r>
              <a:endParaRPr sz="1600" b="1">
                <a:solidFill>
                  <a:srgbClr val="FF66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72" name="Google Shape;1572;p40"/>
          <p:cNvGrpSpPr/>
          <p:nvPr/>
        </p:nvGrpSpPr>
        <p:grpSpPr>
          <a:xfrm>
            <a:off x="5412026" y="826904"/>
            <a:ext cx="1494570" cy="1252475"/>
            <a:chOff x="5513129" y="3465329"/>
            <a:chExt cx="1494570" cy="1252475"/>
          </a:xfrm>
        </p:grpSpPr>
        <p:sp>
          <p:nvSpPr>
            <p:cNvPr id="1573" name="Google Shape;1573;p40"/>
            <p:cNvSpPr txBox="1"/>
            <p:nvPr/>
          </p:nvSpPr>
          <p:spPr>
            <a:xfrm>
              <a:off x="5513130" y="4199104"/>
              <a:ext cx="1494569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4" name="Google Shape;1574;p40"/>
            <p:cNvSpPr txBox="1"/>
            <p:nvPr/>
          </p:nvSpPr>
          <p:spPr>
            <a:xfrm>
              <a:off x="5513130" y="3465329"/>
              <a:ext cx="5457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5" name="Google Shape;1575;p40"/>
            <p:cNvSpPr txBox="1"/>
            <p:nvPr/>
          </p:nvSpPr>
          <p:spPr>
            <a:xfrm>
              <a:off x="5513129" y="3922525"/>
              <a:ext cx="14859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RETENTION</a:t>
              </a:r>
              <a:endParaRPr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76" name="Google Shape;1576;p40"/>
          <p:cNvGrpSpPr/>
          <p:nvPr/>
        </p:nvGrpSpPr>
        <p:grpSpPr>
          <a:xfrm>
            <a:off x="7000050" y="826904"/>
            <a:ext cx="1495996" cy="1252476"/>
            <a:chOff x="7190800" y="3465329"/>
            <a:chExt cx="1495996" cy="1252476"/>
          </a:xfrm>
        </p:grpSpPr>
        <p:sp>
          <p:nvSpPr>
            <p:cNvPr id="1577" name="Google Shape;1577;p40"/>
            <p:cNvSpPr txBox="1"/>
            <p:nvPr/>
          </p:nvSpPr>
          <p:spPr>
            <a:xfrm>
              <a:off x="7192227" y="4199105"/>
              <a:ext cx="1494569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 in the Solar System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8" name="Google Shape;1578;p40"/>
            <p:cNvSpPr txBox="1"/>
            <p:nvPr/>
          </p:nvSpPr>
          <p:spPr>
            <a:xfrm>
              <a:off x="7192235" y="3465329"/>
              <a:ext cx="5457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27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9" name="Google Shape;1579;p40"/>
            <p:cNvSpPr txBox="1"/>
            <p:nvPr/>
          </p:nvSpPr>
          <p:spPr>
            <a:xfrm>
              <a:off x="7190800" y="392252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ADVOCACY</a:t>
              </a:r>
              <a:endParaRPr sz="16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4" name="Google Shape;1584;p41"/>
          <p:cNvGrpSpPr/>
          <p:nvPr/>
        </p:nvGrpSpPr>
        <p:grpSpPr>
          <a:xfrm>
            <a:off x="885825" y="1256325"/>
            <a:ext cx="1700172" cy="2186357"/>
            <a:chOff x="885825" y="1256325"/>
            <a:chExt cx="1700172" cy="2186357"/>
          </a:xfrm>
        </p:grpSpPr>
        <p:sp>
          <p:nvSpPr>
            <p:cNvPr id="1585" name="Google Shape;1585;p41"/>
            <p:cNvSpPr/>
            <p:nvPr/>
          </p:nvSpPr>
          <p:spPr>
            <a:xfrm>
              <a:off x="1499950" y="1303869"/>
              <a:ext cx="471899" cy="478641"/>
            </a:xfrm>
            <a:custGeom>
              <a:avLst/>
              <a:gdLst/>
              <a:ahLst/>
              <a:cxnLst/>
              <a:rect l="l" t="t" r="r" b="b"/>
              <a:pathLst>
                <a:path w="5678" h="5678" extrusionOk="0">
                  <a:moveTo>
                    <a:pt x="2839" y="1"/>
                  </a:moveTo>
                  <a:cubicBezTo>
                    <a:pt x="1272" y="1"/>
                    <a:pt x="0" y="1272"/>
                    <a:pt x="0" y="2839"/>
                  </a:cubicBezTo>
                  <a:cubicBezTo>
                    <a:pt x="0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6" name="Google Shape;1586;p41"/>
            <p:cNvGrpSpPr/>
            <p:nvPr/>
          </p:nvGrpSpPr>
          <p:grpSpPr>
            <a:xfrm>
              <a:off x="885825" y="1256325"/>
              <a:ext cx="1700172" cy="2186357"/>
              <a:chOff x="885825" y="1256325"/>
              <a:chExt cx="1700172" cy="2186357"/>
            </a:xfrm>
          </p:grpSpPr>
          <p:sp>
            <p:nvSpPr>
              <p:cNvPr id="1587" name="Google Shape;1587;p41"/>
              <p:cNvSpPr/>
              <p:nvPr/>
            </p:nvSpPr>
            <p:spPr>
              <a:xfrm>
                <a:off x="885825" y="1495561"/>
                <a:ext cx="1700172" cy="186820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2" extrusionOk="0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0" y="1133"/>
                    </a:lnTo>
                    <a:cubicBezTo>
                      <a:pt x="15576" y="1133"/>
                      <a:pt x="16111" y="1668"/>
                      <a:pt x="16111" y="2324"/>
                    </a:cubicBezTo>
                    <a:lnTo>
                      <a:pt x="16111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1"/>
              <p:cNvSpPr/>
              <p:nvPr/>
            </p:nvSpPr>
            <p:spPr>
              <a:xfrm>
                <a:off x="2066952" y="3189283"/>
                <a:ext cx="193563" cy="25339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6" extrusionOk="0">
                    <a:moveTo>
                      <a:pt x="1" y="0"/>
                    </a:moveTo>
                    <a:lnTo>
                      <a:pt x="1" y="3006"/>
                    </a:lnTo>
                    <a:lnTo>
                      <a:pt x="232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1"/>
              <p:cNvSpPr/>
              <p:nvPr/>
            </p:nvSpPr>
            <p:spPr>
              <a:xfrm>
                <a:off x="1452951" y="1256325"/>
                <a:ext cx="565896" cy="57398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809" extrusionOk="0">
                    <a:moveTo>
                      <a:pt x="3405" y="1131"/>
                    </a:moveTo>
                    <a:cubicBezTo>
                      <a:pt x="4658" y="1131"/>
                      <a:pt x="5677" y="2152"/>
                      <a:pt x="5677" y="3403"/>
                    </a:cubicBezTo>
                    <a:cubicBezTo>
                      <a:pt x="5677" y="4656"/>
                      <a:pt x="4658" y="5676"/>
                      <a:pt x="3405" y="5676"/>
                    </a:cubicBezTo>
                    <a:cubicBezTo>
                      <a:pt x="2152" y="5676"/>
                      <a:pt x="1132" y="4656"/>
                      <a:pt x="1132" y="3403"/>
                    </a:cubicBezTo>
                    <a:cubicBezTo>
                      <a:pt x="1132" y="2150"/>
                      <a:pt x="2152" y="1131"/>
                      <a:pt x="3405" y="1131"/>
                    </a:cubicBezTo>
                    <a:close/>
                    <a:moveTo>
                      <a:pt x="3405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8" y="6809"/>
                      <a:pt x="3405" y="6809"/>
                    </a:cubicBezTo>
                    <a:cubicBezTo>
                      <a:pt x="5282" y="6809"/>
                      <a:pt x="6809" y="5282"/>
                      <a:pt x="6809" y="3405"/>
                    </a:cubicBezTo>
                    <a:cubicBezTo>
                      <a:pt x="6809" y="1527"/>
                      <a:pt x="5282" y="1"/>
                      <a:pt x="3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1"/>
          <p:cNvGrpSpPr/>
          <p:nvPr/>
        </p:nvGrpSpPr>
        <p:grpSpPr>
          <a:xfrm>
            <a:off x="5134198" y="2146767"/>
            <a:ext cx="1700172" cy="2186438"/>
            <a:chOff x="5134198" y="2146767"/>
            <a:chExt cx="1700172" cy="2186438"/>
          </a:xfrm>
        </p:grpSpPr>
        <p:sp>
          <p:nvSpPr>
            <p:cNvPr id="1591" name="Google Shape;1591;p41"/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2" name="Google Shape;1592;p41"/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</p:grpSpPr>
          <p:sp>
            <p:nvSpPr>
              <p:cNvPr id="1593" name="Google Shape;1593;p41"/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1"/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1"/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6" name="Google Shape;1596;p41"/>
          <p:cNvGrpSpPr/>
          <p:nvPr/>
        </p:nvGrpSpPr>
        <p:grpSpPr>
          <a:xfrm>
            <a:off x="2303763" y="2146767"/>
            <a:ext cx="1700271" cy="2186438"/>
            <a:chOff x="2303763" y="2146767"/>
            <a:chExt cx="1700271" cy="2186438"/>
          </a:xfrm>
        </p:grpSpPr>
        <p:sp>
          <p:nvSpPr>
            <p:cNvPr id="1597" name="Google Shape;1597;p41"/>
            <p:cNvSpPr/>
            <p:nvPr/>
          </p:nvSpPr>
          <p:spPr>
            <a:xfrm>
              <a:off x="2917937" y="3806936"/>
              <a:ext cx="471899" cy="478726"/>
            </a:xfrm>
            <a:custGeom>
              <a:avLst/>
              <a:gdLst/>
              <a:ahLst/>
              <a:cxnLst/>
              <a:rect l="l" t="t" r="r" b="b"/>
              <a:pathLst>
                <a:path w="5678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6" y="5678"/>
                    <a:pt x="5678" y="4407"/>
                    <a:pt x="5678" y="2840"/>
                  </a:cubicBezTo>
                  <a:cubicBezTo>
                    <a:pt x="5678" y="1271"/>
                    <a:pt x="4406" y="1"/>
                    <a:pt x="2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8" name="Google Shape;1598;p41"/>
            <p:cNvGrpSpPr/>
            <p:nvPr/>
          </p:nvGrpSpPr>
          <p:grpSpPr>
            <a:xfrm>
              <a:off x="2303763" y="2146767"/>
              <a:ext cx="1700271" cy="2186438"/>
              <a:chOff x="2303763" y="2146767"/>
              <a:chExt cx="1700271" cy="2186438"/>
            </a:xfrm>
          </p:grpSpPr>
          <p:sp>
            <p:nvSpPr>
              <p:cNvPr id="1599" name="Google Shape;1599;p41"/>
              <p:cNvSpPr/>
              <p:nvPr/>
            </p:nvSpPr>
            <p:spPr>
              <a:xfrm>
                <a:off x="2303763" y="2225670"/>
                <a:ext cx="1700271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5" h="22164" extrusionOk="0">
                    <a:moveTo>
                      <a:pt x="2325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5" y="22163"/>
                    </a:cubicBezTo>
                    <a:lnTo>
                      <a:pt x="14921" y="22163"/>
                    </a:lnTo>
                    <a:cubicBezTo>
                      <a:pt x="16201" y="22163"/>
                      <a:pt x="17245" y="21122"/>
                      <a:pt x="17245" y="19840"/>
                    </a:cubicBezTo>
                    <a:lnTo>
                      <a:pt x="17245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7" y="21031"/>
                      <a:pt x="14921" y="21031"/>
                    </a:cubicBezTo>
                    <a:lnTo>
                      <a:pt x="2325" y="21031"/>
                    </a:lnTo>
                    <a:cubicBezTo>
                      <a:pt x="1668" y="21031"/>
                      <a:pt x="1134" y="20496"/>
                      <a:pt x="1134" y="19840"/>
                    </a:cubicBezTo>
                    <a:lnTo>
                      <a:pt x="1134" y="2324"/>
                    </a:lnTo>
                    <a:cubicBezTo>
                      <a:pt x="1134" y="1668"/>
                      <a:pt x="1668" y="1134"/>
                      <a:pt x="2325" y="1134"/>
                    </a:cubicBezTo>
                    <a:lnTo>
                      <a:pt x="12012" y="1134"/>
                    </a:lnTo>
                    <a:lnTo>
                      <a:pt x="120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1"/>
              <p:cNvSpPr/>
              <p:nvPr/>
            </p:nvSpPr>
            <p:spPr>
              <a:xfrm>
                <a:off x="3459918" y="2146767"/>
                <a:ext cx="193480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1"/>
              <p:cNvSpPr/>
              <p:nvPr/>
            </p:nvSpPr>
            <p:spPr>
              <a:xfrm>
                <a:off x="2870814" y="3759308"/>
                <a:ext cx="566145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808" extrusionOk="0">
                    <a:moveTo>
                      <a:pt x="3406" y="1132"/>
                    </a:moveTo>
                    <a:cubicBezTo>
                      <a:pt x="4659" y="1132"/>
                      <a:pt x="5678" y="2151"/>
                      <a:pt x="5678" y="3405"/>
                    </a:cubicBezTo>
                    <a:cubicBezTo>
                      <a:pt x="5678" y="4658"/>
                      <a:pt x="4659" y="5676"/>
                      <a:pt x="3406" y="5676"/>
                    </a:cubicBezTo>
                    <a:cubicBezTo>
                      <a:pt x="2153" y="5676"/>
                      <a:pt x="1134" y="4658"/>
                      <a:pt x="1134" y="3405"/>
                    </a:cubicBezTo>
                    <a:cubicBezTo>
                      <a:pt x="1134" y="2151"/>
                      <a:pt x="2153" y="1132"/>
                      <a:pt x="3406" y="1132"/>
                    </a:cubicBezTo>
                    <a:close/>
                    <a:moveTo>
                      <a:pt x="3406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9" y="6808"/>
                      <a:pt x="3406" y="6808"/>
                    </a:cubicBezTo>
                    <a:cubicBezTo>
                      <a:pt x="5284" y="6808"/>
                      <a:pt x="6812" y="5282"/>
                      <a:pt x="6810" y="3405"/>
                    </a:cubicBezTo>
                    <a:cubicBezTo>
                      <a:pt x="6810" y="1527"/>
                      <a:pt x="5283" y="0"/>
                      <a:pt x="3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2" name="Google Shape;1602;p41"/>
          <p:cNvGrpSpPr/>
          <p:nvPr/>
        </p:nvGrpSpPr>
        <p:grpSpPr>
          <a:xfrm>
            <a:off x="6557948" y="1256325"/>
            <a:ext cx="1700271" cy="2186357"/>
            <a:chOff x="6557948" y="1256325"/>
            <a:chExt cx="1700271" cy="2186357"/>
          </a:xfrm>
        </p:grpSpPr>
        <p:sp>
          <p:nvSpPr>
            <p:cNvPr id="1603" name="Google Shape;1603;p41"/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41"/>
          <p:cNvGrpSpPr/>
          <p:nvPr/>
        </p:nvGrpSpPr>
        <p:grpSpPr>
          <a:xfrm>
            <a:off x="3718981" y="1256325"/>
            <a:ext cx="1700172" cy="2186357"/>
            <a:chOff x="3718981" y="1256325"/>
            <a:chExt cx="1700172" cy="2186357"/>
          </a:xfrm>
        </p:grpSpPr>
        <p:sp>
          <p:nvSpPr>
            <p:cNvPr id="1608" name="Google Shape;1608;p41"/>
            <p:cNvSpPr/>
            <p:nvPr/>
          </p:nvSpPr>
          <p:spPr>
            <a:xfrm>
              <a:off x="4333105" y="1303869"/>
              <a:ext cx="471899" cy="478641"/>
            </a:xfrm>
            <a:custGeom>
              <a:avLst/>
              <a:gdLst/>
              <a:ahLst/>
              <a:cxnLst/>
              <a:rect l="l" t="t" r="r" b="b"/>
              <a:pathLst>
                <a:path w="5678" h="5678" extrusionOk="0">
                  <a:moveTo>
                    <a:pt x="2839" y="1"/>
                  </a:moveTo>
                  <a:cubicBezTo>
                    <a:pt x="1272" y="1"/>
                    <a:pt x="1" y="1272"/>
                    <a:pt x="1" y="2839"/>
                  </a:cubicBezTo>
                  <a:cubicBezTo>
                    <a:pt x="1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9" name="Google Shape;1609;p41"/>
            <p:cNvGrpSpPr/>
            <p:nvPr/>
          </p:nvGrpSpPr>
          <p:grpSpPr>
            <a:xfrm>
              <a:off x="3718981" y="1256325"/>
              <a:ext cx="1700172" cy="2186357"/>
              <a:chOff x="3718981" y="1256325"/>
              <a:chExt cx="1700172" cy="2186357"/>
            </a:xfrm>
          </p:grpSpPr>
          <p:sp>
            <p:nvSpPr>
              <p:cNvPr id="1610" name="Google Shape;1610;p41"/>
              <p:cNvSpPr/>
              <p:nvPr/>
            </p:nvSpPr>
            <p:spPr>
              <a:xfrm>
                <a:off x="3718981" y="1495561"/>
                <a:ext cx="1700172" cy="186820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2" extrusionOk="0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1" y="1133"/>
                    </a:lnTo>
                    <a:cubicBezTo>
                      <a:pt x="15576" y="1133"/>
                      <a:pt x="16110" y="1668"/>
                      <a:pt x="16110" y="2324"/>
                    </a:cubicBezTo>
                    <a:lnTo>
                      <a:pt x="16110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1"/>
              <p:cNvSpPr/>
              <p:nvPr/>
            </p:nvSpPr>
            <p:spPr>
              <a:xfrm>
                <a:off x="4852884" y="3189283"/>
                <a:ext cx="193563" cy="25339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6" extrusionOk="0">
                    <a:moveTo>
                      <a:pt x="1" y="0"/>
                    </a:moveTo>
                    <a:lnTo>
                      <a:pt x="1" y="3006"/>
                    </a:lnTo>
                    <a:lnTo>
                      <a:pt x="2328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1"/>
              <p:cNvSpPr/>
              <p:nvPr/>
            </p:nvSpPr>
            <p:spPr>
              <a:xfrm>
                <a:off x="4286065" y="1256325"/>
                <a:ext cx="565979" cy="573982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9" extrusionOk="0">
                    <a:moveTo>
                      <a:pt x="3404" y="1131"/>
                    </a:moveTo>
                    <a:cubicBezTo>
                      <a:pt x="4657" y="1131"/>
                      <a:pt x="5677" y="2152"/>
                      <a:pt x="5677" y="3403"/>
                    </a:cubicBezTo>
                    <a:cubicBezTo>
                      <a:pt x="5677" y="4656"/>
                      <a:pt x="4657" y="5676"/>
                      <a:pt x="3404" y="5676"/>
                    </a:cubicBezTo>
                    <a:cubicBezTo>
                      <a:pt x="2151" y="5676"/>
                      <a:pt x="1132" y="4656"/>
                      <a:pt x="1132" y="3403"/>
                    </a:cubicBezTo>
                    <a:cubicBezTo>
                      <a:pt x="1132" y="2150"/>
                      <a:pt x="2151" y="1131"/>
                      <a:pt x="3404" y="1131"/>
                    </a:cubicBezTo>
                    <a:close/>
                    <a:moveTo>
                      <a:pt x="3404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7" y="6809"/>
                      <a:pt x="3404" y="6809"/>
                    </a:cubicBezTo>
                    <a:cubicBezTo>
                      <a:pt x="5281" y="6809"/>
                      <a:pt x="6810" y="5282"/>
                      <a:pt x="6810" y="3405"/>
                    </a:cubicBezTo>
                    <a:cubicBezTo>
                      <a:pt x="6810" y="1527"/>
                      <a:pt x="5281" y="1"/>
                      <a:pt x="34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3" name="Google Shape;1613;p41"/>
          <p:cNvGrpSpPr/>
          <p:nvPr/>
        </p:nvGrpSpPr>
        <p:grpSpPr>
          <a:xfrm>
            <a:off x="986675" y="1805044"/>
            <a:ext cx="1383432" cy="1252506"/>
            <a:chOff x="838701" y="3465325"/>
            <a:chExt cx="1535100" cy="1252506"/>
          </a:xfrm>
        </p:grpSpPr>
        <p:sp>
          <p:nvSpPr>
            <p:cNvPr id="1614" name="Google Shape;1614;p41"/>
            <p:cNvSpPr txBox="1"/>
            <p:nvPr/>
          </p:nvSpPr>
          <p:spPr>
            <a:xfrm>
              <a:off x="838701" y="4196731"/>
              <a:ext cx="15351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planet. It’s the fourth-largest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5" name="Google Shape;1615;p41"/>
            <p:cNvSpPr txBox="1"/>
            <p:nvPr/>
          </p:nvSpPr>
          <p:spPr>
            <a:xfrm>
              <a:off x="838707" y="346532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6" name="Google Shape;1616;p41"/>
            <p:cNvSpPr txBox="1"/>
            <p:nvPr/>
          </p:nvSpPr>
          <p:spPr>
            <a:xfrm>
              <a:off x="838717" y="392252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17" name="Google Shape;1617;p41"/>
          <p:cNvGrpSpPr/>
          <p:nvPr/>
        </p:nvGrpSpPr>
        <p:grpSpPr>
          <a:xfrm>
            <a:off x="3847802" y="1890756"/>
            <a:ext cx="1341267" cy="1252473"/>
            <a:chOff x="873581" y="3465325"/>
            <a:chExt cx="1494614" cy="1252473"/>
          </a:xfrm>
        </p:grpSpPr>
        <p:sp>
          <p:nvSpPr>
            <p:cNvPr id="1618" name="Google Shape;1618;p41"/>
            <p:cNvSpPr txBox="1"/>
            <p:nvPr/>
          </p:nvSpPr>
          <p:spPr>
            <a:xfrm>
              <a:off x="873581" y="4199098"/>
              <a:ext cx="1494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Mercury is the closest planet and the smallest one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9" name="Google Shape;1619;p41"/>
            <p:cNvSpPr txBox="1"/>
            <p:nvPr/>
          </p:nvSpPr>
          <p:spPr>
            <a:xfrm>
              <a:off x="873586" y="346532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0" name="Google Shape;1620;p41"/>
            <p:cNvSpPr txBox="1"/>
            <p:nvPr/>
          </p:nvSpPr>
          <p:spPr>
            <a:xfrm>
              <a:off x="873595" y="392252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21" name="Google Shape;1621;p41"/>
          <p:cNvGrpSpPr/>
          <p:nvPr/>
        </p:nvGrpSpPr>
        <p:grpSpPr>
          <a:xfrm>
            <a:off x="6716384" y="1805069"/>
            <a:ext cx="1383415" cy="1252473"/>
            <a:chOff x="2323969" y="1589138"/>
            <a:chExt cx="1494614" cy="1252473"/>
          </a:xfrm>
        </p:grpSpPr>
        <p:sp>
          <p:nvSpPr>
            <p:cNvPr id="1622" name="Google Shape;1622;p41"/>
            <p:cNvSpPr txBox="1"/>
            <p:nvPr/>
          </p:nvSpPr>
          <p:spPr>
            <a:xfrm>
              <a:off x="2323969" y="2322911"/>
              <a:ext cx="1494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and the biggest planet of them all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3" name="Google Shape;1623;p41"/>
            <p:cNvSpPr txBox="1"/>
            <p:nvPr/>
          </p:nvSpPr>
          <p:spPr>
            <a:xfrm>
              <a:off x="2323974" y="1589138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27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4" name="Google Shape;1624;p41"/>
            <p:cNvSpPr txBox="1"/>
            <p:nvPr/>
          </p:nvSpPr>
          <p:spPr>
            <a:xfrm>
              <a:off x="2323983" y="2046338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25" name="Google Shape;1625;p41"/>
          <p:cNvGrpSpPr/>
          <p:nvPr/>
        </p:nvGrpSpPr>
        <p:grpSpPr>
          <a:xfrm>
            <a:off x="2437229" y="2371633"/>
            <a:ext cx="1344107" cy="1252473"/>
            <a:chOff x="838702" y="3360575"/>
            <a:chExt cx="1494614" cy="1252473"/>
          </a:xfrm>
        </p:grpSpPr>
        <p:sp>
          <p:nvSpPr>
            <p:cNvPr id="1626" name="Google Shape;1626;p41"/>
            <p:cNvSpPr txBox="1"/>
            <p:nvPr/>
          </p:nvSpPr>
          <p:spPr>
            <a:xfrm>
              <a:off x="838702" y="4094348"/>
              <a:ext cx="1494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 is the second planet from the Sun in the Solar System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7" name="Google Shape;1627;p41"/>
            <p:cNvSpPr txBox="1"/>
            <p:nvPr/>
          </p:nvSpPr>
          <p:spPr>
            <a:xfrm>
              <a:off x="838707" y="336057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8" name="Google Shape;1628;p41"/>
            <p:cNvSpPr txBox="1"/>
            <p:nvPr/>
          </p:nvSpPr>
          <p:spPr>
            <a:xfrm>
              <a:off x="838717" y="381777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29" name="Google Shape;1629;p41"/>
          <p:cNvGrpSpPr/>
          <p:nvPr/>
        </p:nvGrpSpPr>
        <p:grpSpPr>
          <a:xfrm>
            <a:off x="5255550" y="2371625"/>
            <a:ext cx="1383313" cy="1252475"/>
            <a:chOff x="1000347" y="4675000"/>
            <a:chExt cx="1383313" cy="1252475"/>
          </a:xfrm>
        </p:grpSpPr>
        <p:sp>
          <p:nvSpPr>
            <p:cNvPr id="1630" name="Google Shape;1630;p41"/>
            <p:cNvSpPr txBox="1"/>
            <p:nvPr/>
          </p:nvSpPr>
          <p:spPr>
            <a:xfrm>
              <a:off x="1000347" y="5408775"/>
              <a:ext cx="1383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1" name="Google Shape;1631;p41"/>
            <p:cNvSpPr txBox="1"/>
            <p:nvPr/>
          </p:nvSpPr>
          <p:spPr>
            <a:xfrm>
              <a:off x="1000352" y="4675000"/>
              <a:ext cx="13833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32" name="Google Shape;1632;p41"/>
            <p:cNvSpPr txBox="1"/>
            <p:nvPr/>
          </p:nvSpPr>
          <p:spPr>
            <a:xfrm>
              <a:off x="1000360" y="5132201"/>
              <a:ext cx="13833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633" name="Google Shape;1633;p41"/>
          <p:cNvSpPr/>
          <p:nvPr/>
        </p:nvSpPr>
        <p:spPr>
          <a:xfrm>
            <a:off x="3019125" y="3903890"/>
            <a:ext cx="269547" cy="281571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41"/>
          <p:cNvSpPr/>
          <p:nvPr/>
        </p:nvSpPr>
        <p:spPr>
          <a:xfrm>
            <a:off x="4416002" y="1425216"/>
            <a:ext cx="311925" cy="210149"/>
          </a:xfrm>
          <a:custGeom>
            <a:avLst/>
            <a:gdLst/>
            <a:ahLst/>
            <a:cxnLst/>
            <a:rect l="l" t="t" r="r" b="b"/>
            <a:pathLst>
              <a:path w="2878" h="1939" extrusionOk="0">
                <a:moveTo>
                  <a:pt x="2533" y="176"/>
                </a:moveTo>
                <a:lnTo>
                  <a:pt x="1436" y="1016"/>
                </a:lnTo>
                <a:lnTo>
                  <a:pt x="345" y="176"/>
                </a:lnTo>
                <a:close/>
                <a:moveTo>
                  <a:pt x="2703" y="269"/>
                </a:moveTo>
                <a:lnTo>
                  <a:pt x="2703" y="1664"/>
                </a:lnTo>
                <a:lnTo>
                  <a:pt x="1827" y="941"/>
                </a:lnTo>
                <a:lnTo>
                  <a:pt x="2703" y="269"/>
                </a:lnTo>
                <a:close/>
                <a:moveTo>
                  <a:pt x="175" y="269"/>
                </a:moveTo>
                <a:lnTo>
                  <a:pt x="1063" y="946"/>
                </a:lnTo>
                <a:lnTo>
                  <a:pt x="175" y="1670"/>
                </a:lnTo>
                <a:lnTo>
                  <a:pt x="175" y="269"/>
                </a:lnTo>
                <a:close/>
                <a:moveTo>
                  <a:pt x="1687" y="1051"/>
                </a:moveTo>
                <a:lnTo>
                  <a:pt x="2551" y="1764"/>
                </a:lnTo>
                <a:lnTo>
                  <a:pt x="333" y="1764"/>
                </a:lnTo>
                <a:lnTo>
                  <a:pt x="1203" y="1057"/>
                </a:lnTo>
                <a:lnTo>
                  <a:pt x="1436" y="1238"/>
                </a:lnTo>
                <a:lnTo>
                  <a:pt x="1687" y="1051"/>
                </a:lnTo>
                <a:close/>
                <a:moveTo>
                  <a:pt x="0" y="1"/>
                </a:moveTo>
                <a:lnTo>
                  <a:pt x="0" y="1939"/>
                </a:lnTo>
                <a:lnTo>
                  <a:pt x="2878" y="1939"/>
                </a:lnTo>
                <a:lnTo>
                  <a:pt x="287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5" name="Google Shape;1635;p41"/>
          <p:cNvGrpSpPr/>
          <p:nvPr/>
        </p:nvGrpSpPr>
        <p:grpSpPr>
          <a:xfrm>
            <a:off x="1601009" y="1338576"/>
            <a:ext cx="263803" cy="383448"/>
            <a:chOff x="5047375" y="1197325"/>
            <a:chExt cx="60850" cy="88450"/>
          </a:xfrm>
        </p:grpSpPr>
        <p:sp>
          <p:nvSpPr>
            <p:cNvPr id="1636" name="Google Shape;1636;p41"/>
            <p:cNvSpPr/>
            <p:nvPr/>
          </p:nvSpPr>
          <p:spPr>
            <a:xfrm>
              <a:off x="5064725" y="1272475"/>
              <a:ext cx="26450" cy="4975"/>
            </a:xfrm>
            <a:custGeom>
              <a:avLst/>
              <a:gdLst/>
              <a:ahLst/>
              <a:cxnLst/>
              <a:rect l="l" t="t" r="r" b="b"/>
              <a:pathLst>
                <a:path w="1058" h="199" extrusionOk="0">
                  <a:moveTo>
                    <a:pt x="100" y="0"/>
                  </a:moveTo>
                  <a:cubicBezTo>
                    <a:pt x="47" y="0"/>
                    <a:pt x="1" y="47"/>
                    <a:pt x="1" y="99"/>
                  </a:cubicBezTo>
                  <a:cubicBezTo>
                    <a:pt x="1" y="158"/>
                    <a:pt x="47" y="199"/>
                    <a:pt x="100" y="199"/>
                  </a:cubicBezTo>
                  <a:lnTo>
                    <a:pt x="958" y="199"/>
                  </a:lnTo>
                  <a:cubicBezTo>
                    <a:pt x="1010" y="199"/>
                    <a:pt x="1057" y="158"/>
                    <a:pt x="1057" y="99"/>
                  </a:cubicBezTo>
                  <a:cubicBezTo>
                    <a:pt x="1057" y="47"/>
                    <a:pt x="1010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5069100" y="1280775"/>
              <a:ext cx="18275" cy="5000"/>
            </a:xfrm>
            <a:custGeom>
              <a:avLst/>
              <a:gdLst/>
              <a:ahLst/>
              <a:cxnLst/>
              <a:rect l="l" t="t" r="r" b="b"/>
              <a:pathLst>
                <a:path w="731" h="200" extrusionOk="0">
                  <a:moveTo>
                    <a:pt x="100" y="1"/>
                  </a:moveTo>
                  <a:cubicBezTo>
                    <a:pt x="42" y="1"/>
                    <a:pt x="1" y="42"/>
                    <a:pt x="1" y="100"/>
                  </a:cubicBezTo>
                  <a:cubicBezTo>
                    <a:pt x="1" y="153"/>
                    <a:pt x="42" y="199"/>
                    <a:pt x="100" y="199"/>
                  </a:cubicBezTo>
                  <a:lnTo>
                    <a:pt x="631" y="199"/>
                  </a:lnTo>
                  <a:cubicBezTo>
                    <a:pt x="690" y="199"/>
                    <a:pt x="730" y="153"/>
                    <a:pt x="730" y="100"/>
                  </a:cubicBezTo>
                  <a:cubicBezTo>
                    <a:pt x="730" y="42"/>
                    <a:pt x="690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5047375" y="1197325"/>
              <a:ext cx="60850" cy="71375"/>
            </a:xfrm>
            <a:custGeom>
              <a:avLst/>
              <a:gdLst/>
              <a:ahLst/>
              <a:cxnLst/>
              <a:rect l="l" t="t" r="r" b="b"/>
              <a:pathLst>
                <a:path w="2434" h="2855" extrusionOk="0">
                  <a:moveTo>
                    <a:pt x="1220" y="152"/>
                  </a:moveTo>
                  <a:cubicBezTo>
                    <a:pt x="1804" y="152"/>
                    <a:pt x="2288" y="631"/>
                    <a:pt x="2288" y="1220"/>
                  </a:cubicBezTo>
                  <a:cubicBezTo>
                    <a:pt x="2288" y="1518"/>
                    <a:pt x="2160" y="1804"/>
                    <a:pt x="1938" y="2008"/>
                  </a:cubicBezTo>
                  <a:cubicBezTo>
                    <a:pt x="1739" y="2189"/>
                    <a:pt x="1623" y="2440"/>
                    <a:pt x="1599" y="2709"/>
                  </a:cubicBezTo>
                  <a:lnTo>
                    <a:pt x="835" y="2709"/>
                  </a:lnTo>
                  <a:cubicBezTo>
                    <a:pt x="817" y="2440"/>
                    <a:pt x="695" y="2189"/>
                    <a:pt x="496" y="2008"/>
                  </a:cubicBezTo>
                  <a:cubicBezTo>
                    <a:pt x="275" y="1804"/>
                    <a:pt x="152" y="1518"/>
                    <a:pt x="152" y="1220"/>
                  </a:cubicBezTo>
                  <a:cubicBezTo>
                    <a:pt x="152" y="631"/>
                    <a:pt x="631" y="152"/>
                    <a:pt x="1220" y="152"/>
                  </a:cubicBezTo>
                  <a:close/>
                  <a:moveTo>
                    <a:pt x="1220" y="0"/>
                  </a:moveTo>
                  <a:cubicBezTo>
                    <a:pt x="543" y="0"/>
                    <a:pt x="0" y="549"/>
                    <a:pt x="0" y="1220"/>
                  </a:cubicBezTo>
                  <a:cubicBezTo>
                    <a:pt x="0" y="1559"/>
                    <a:pt x="146" y="1886"/>
                    <a:pt x="397" y="2113"/>
                  </a:cubicBezTo>
                  <a:cubicBezTo>
                    <a:pt x="584" y="2288"/>
                    <a:pt x="689" y="2528"/>
                    <a:pt x="689" y="2784"/>
                  </a:cubicBezTo>
                  <a:cubicBezTo>
                    <a:pt x="689" y="2825"/>
                    <a:pt x="724" y="2854"/>
                    <a:pt x="765" y="2854"/>
                  </a:cubicBezTo>
                  <a:lnTo>
                    <a:pt x="1675" y="2854"/>
                  </a:lnTo>
                  <a:cubicBezTo>
                    <a:pt x="1716" y="2854"/>
                    <a:pt x="1745" y="2825"/>
                    <a:pt x="1745" y="2784"/>
                  </a:cubicBezTo>
                  <a:cubicBezTo>
                    <a:pt x="1745" y="2533"/>
                    <a:pt x="1856" y="2288"/>
                    <a:pt x="2037" y="2119"/>
                  </a:cubicBezTo>
                  <a:cubicBezTo>
                    <a:pt x="2294" y="1886"/>
                    <a:pt x="2434" y="1565"/>
                    <a:pt x="2434" y="1220"/>
                  </a:cubicBezTo>
                  <a:cubicBezTo>
                    <a:pt x="2434" y="549"/>
                    <a:pt x="189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5054225" y="1210475"/>
              <a:ext cx="16650" cy="28750"/>
            </a:xfrm>
            <a:custGeom>
              <a:avLst/>
              <a:gdLst/>
              <a:ahLst/>
              <a:cxnLst/>
              <a:rect l="l" t="t" r="r" b="b"/>
              <a:pathLst>
                <a:path w="666" h="1150" extrusionOk="0">
                  <a:moveTo>
                    <a:pt x="565" y="1"/>
                  </a:moveTo>
                  <a:cubicBezTo>
                    <a:pt x="552" y="1"/>
                    <a:pt x="538" y="4"/>
                    <a:pt x="526" y="11"/>
                  </a:cubicBezTo>
                  <a:cubicBezTo>
                    <a:pt x="141" y="227"/>
                    <a:pt x="1" y="718"/>
                    <a:pt x="216" y="1103"/>
                  </a:cubicBezTo>
                  <a:cubicBezTo>
                    <a:pt x="228" y="1132"/>
                    <a:pt x="257" y="1150"/>
                    <a:pt x="287" y="1150"/>
                  </a:cubicBezTo>
                  <a:cubicBezTo>
                    <a:pt x="304" y="1150"/>
                    <a:pt x="316" y="1150"/>
                    <a:pt x="327" y="1138"/>
                  </a:cubicBezTo>
                  <a:cubicBezTo>
                    <a:pt x="374" y="1115"/>
                    <a:pt x="386" y="1062"/>
                    <a:pt x="362" y="1021"/>
                  </a:cubicBezTo>
                  <a:cubicBezTo>
                    <a:pt x="193" y="718"/>
                    <a:pt x="304" y="332"/>
                    <a:pt x="608" y="163"/>
                  </a:cubicBezTo>
                  <a:cubicBezTo>
                    <a:pt x="648" y="140"/>
                    <a:pt x="666" y="87"/>
                    <a:pt x="643" y="46"/>
                  </a:cubicBezTo>
                  <a:cubicBezTo>
                    <a:pt x="626" y="18"/>
                    <a:pt x="59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0" name="Google Shape;1640;p41"/>
          <p:cNvSpPr/>
          <p:nvPr/>
        </p:nvSpPr>
        <p:spPr>
          <a:xfrm>
            <a:off x="5835585" y="3893484"/>
            <a:ext cx="297402" cy="302380"/>
          </a:xfrm>
          <a:custGeom>
            <a:avLst/>
            <a:gdLst/>
            <a:ahLst/>
            <a:cxnLst/>
            <a:rect l="l" t="t" r="r" b="b"/>
            <a:pathLst>
              <a:path w="2744" h="2790" extrusionOk="0">
                <a:moveTo>
                  <a:pt x="1372" y="735"/>
                </a:moveTo>
                <a:cubicBezTo>
                  <a:pt x="1734" y="735"/>
                  <a:pt x="2032" y="1033"/>
                  <a:pt x="2032" y="1395"/>
                </a:cubicBezTo>
                <a:cubicBezTo>
                  <a:pt x="2032" y="1763"/>
                  <a:pt x="1734" y="2060"/>
                  <a:pt x="1372" y="2060"/>
                </a:cubicBezTo>
                <a:cubicBezTo>
                  <a:pt x="1005" y="2060"/>
                  <a:pt x="707" y="1763"/>
                  <a:pt x="707" y="1395"/>
                </a:cubicBezTo>
                <a:cubicBezTo>
                  <a:pt x="707" y="1033"/>
                  <a:pt x="1005" y="735"/>
                  <a:pt x="1372" y="735"/>
                </a:cubicBezTo>
                <a:close/>
                <a:moveTo>
                  <a:pt x="1372" y="0"/>
                </a:moveTo>
                <a:cubicBezTo>
                  <a:pt x="1314" y="0"/>
                  <a:pt x="1256" y="6"/>
                  <a:pt x="1197" y="12"/>
                </a:cubicBezTo>
                <a:lnTo>
                  <a:pt x="1145" y="368"/>
                </a:lnTo>
                <a:cubicBezTo>
                  <a:pt x="1075" y="379"/>
                  <a:pt x="1011" y="403"/>
                  <a:pt x="952" y="426"/>
                </a:cubicBezTo>
                <a:lnTo>
                  <a:pt x="695" y="175"/>
                </a:lnTo>
                <a:cubicBezTo>
                  <a:pt x="596" y="233"/>
                  <a:pt x="503" y="298"/>
                  <a:pt x="421" y="379"/>
                </a:cubicBezTo>
                <a:lnTo>
                  <a:pt x="579" y="700"/>
                </a:lnTo>
                <a:cubicBezTo>
                  <a:pt x="538" y="747"/>
                  <a:pt x="497" y="800"/>
                  <a:pt x="462" y="858"/>
                </a:cubicBezTo>
                <a:lnTo>
                  <a:pt x="106" y="805"/>
                </a:lnTo>
                <a:cubicBezTo>
                  <a:pt x="59" y="911"/>
                  <a:pt x="24" y="1016"/>
                  <a:pt x="1" y="1132"/>
                </a:cubicBezTo>
                <a:lnTo>
                  <a:pt x="322" y="1296"/>
                </a:lnTo>
                <a:cubicBezTo>
                  <a:pt x="316" y="1331"/>
                  <a:pt x="316" y="1366"/>
                  <a:pt x="316" y="1395"/>
                </a:cubicBezTo>
                <a:cubicBezTo>
                  <a:pt x="316" y="1430"/>
                  <a:pt x="316" y="1465"/>
                  <a:pt x="322" y="1494"/>
                </a:cubicBezTo>
                <a:lnTo>
                  <a:pt x="1" y="1663"/>
                </a:lnTo>
                <a:cubicBezTo>
                  <a:pt x="24" y="1774"/>
                  <a:pt x="59" y="1885"/>
                  <a:pt x="106" y="1990"/>
                </a:cubicBezTo>
                <a:lnTo>
                  <a:pt x="462" y="1932"/>
                </a:lnTo>
                <a:cubicBezTo>
                  <a:pt x="497" y="1990"/>
                  <a:pt x="538" y="2043"/>
                  <a:pt x="579" y="2095"/>
                </a:cubicBezTo>
                <a:lnTo>
                  <a:pt x="421" y="2416"/>
                </a:lnTo>
                <a:cubicBezTo>
                  <a:pt x="503" y="2492"/>
                  <a:pt x="596" y="2562"/>
                  <a:pt x="695" y="2621"/>
                </a:cubicBezTo>
                <a:lnTo>
                  <a:pt x="952" y="2364"/>
                </a:lnTo>
                <a:cubicBezTo>
                  <a:pt x="1011" y="2393"/>
                  <a:pt x="1075" y="2410"/>
                  <a:pt x="1145" y="2428"/>
                </a:cubicBezTo>
                <a:lnTo>
                  <a:pt x="1197" y="2778"/>
                </a:lnTo>
                <a:cubicBezTo>
                  <a:pt x="1256" y="2790"/>
                  <a:pt x="1314" y="2790"/>
                  <a:pt x="1372" y="2790"/>
                </a:cubicBezTo>
                <a:cubicBezTo>
                  <a:pt x="1431" y="2790"/>
                  <a:pt x="1489" y="2790"/>
                  <a:pt x="1542" y="2778"/>
                </a:cubicBezTo>
                <a:lnTo>
                  <a:pt x="1600" y="2428"/>
                </a:lnTo>
                <a:cubicBezTo>
                  <a:pt x="1664" y="2410"/>
                  <a:pt x="1728" y="2393"/>
                  <a:pt x="1793" y="2364"/>
                </a:cubicBezTo>
                <a:lnTo>
                  <a:pt x="2044" y="2621"/>
                </a:lnTo>
                <a:cubicBezTo>
                  <a:pt x="2149" y="2562"/>
                  <a:pt x="2242" y="2492"/>
                  <a:pt x="2324" y="2416"/>
                </a:cubicBezTo>
                <a:lnTo>
                  <a:pt x="2160" y="2095"/>
                </a:lnTo>
                <a:cubicBezTo>
                  <a:pt x="2207" y="2043"/>
                  <a:pt x="2248" y="1990"/>
                  <a:pt x="2277" y="1932"/>
                </a:cubicBezTo>
                <a:lnTo>
                  <a:pt x="2633" y="1990"/>
                </a:lnTo>
                <a:cubicBezTo>
                  <a:pt x="2686" y="1885"/>
                  <a:pt x="2721" y="1774"/>
                  <a:pt x="2744" y="1663"/>
                </a:cubicBezTo>
                <a:lnTo>
                  <a:pt x="2423" y="1494"/>
                </a:lnTo>
                <a:cubicBezTo>
                  <a:pt x="2423" y="1465"/>
                  <a:pt x="2429" y="1430"/>
                  <a:pt x="2429" y="1395"/>
                </a:cubicBezTo>
                <a:cubicBezTo>
                  <a:pt x="2429" y="1366"/>
                  <a:pt x="2423" y="1331"/>
                  <a:pt x="2423" y="1296"/>
                </a:cubicBezTo>
                <a:lnTo>
                  <a:pt x="2744" y="1132"/>
                </a:lnTo>
                <a:cubicBezTo>
                  <a:pt x="2721" y="1016"/>
                  <a:pt x="2680" y="911"/>
                  <a:pt x="2633" y="805"/>
                </a:cubicBezTo>
                <a:lnTo>
                  <a:pt x="2277" y="858"/>
                </a:lnTo>
                <a:cubicBezTo>
                  <a:pt x="2248" y="800"/>
                  <a:pt x="2207" y="747"/>
                  <a:pt x="2160" y="700"/>
                </a:cubicBezTo>
                <a:lnTo>
                  <a:pt x="2324" y="379"/>
                </a:lnTo>
                <a:cubicBezTo>
                  <a:pt x="2242" y="298"/>
                  <a:pt x="2149" y="228"/>
                  <a:pt x="2044" y="175"/>
                </a:cubicBezTo>
                <a:lnTo>
                  <a:pt x="1793" y="426"/>
                </a:lnTo>
                <a:cubicBezTo>
                  <a:pt x="1728" y="403"/>
                  <a:pt x="1664" y="379"/>
                  <a:pt x="1600" y="368"/>
                </a:cubicBezTo>
                <a:lnTo>
                  <a:pt x="1542" y="12"/>
                </a:lnTo>
                <a:cubicBezTo>
                  <a:pt x="1489" y="6"/>
                  <a:pt x="1431" y="0"/>
                  <a:pt x="13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41"/>
          <p:cNvSpPr/>
          <p:nvPr/>
        </p:nvSpPr>
        <p:spPr>
          <a:xfrm>
            <a:off x="7292868" y="1415096"/>
            <a:ext cx="230421" cy="230416"/>
          </a:xfrm>
          <a:custGeom>
            <a:avLst/>
            <a:gdLst/>
            <a:ahLst/>
            <a:cxnLst/>
            <a:rect l="l" t="t" r="r" b="b"/>
            <a:pathLst>
              <a:path w="2126" h="2126" extrusionOk="0">
                <a:moveTo>
                  <a:pt x="2067" y="227"/>
                </a:moveTo>
                <a:cubicBezTo>
                  <a:pt x="2067" y="227"/>
                  <a:pt x="2067" y="227"/>
                  <a:pt x="2067" y="229"/>
                </a:cubicBezTo>
                <a:lnTo>
                  <a:pt x="2067" y="229"/>
                </a:lnTo>
                <a:lnTo>
                  <a:pt x="2067" y="229"/>
                </a:lnTo>
                <a:cubicBezTo>
                  <a:pt x="2067" y="227"/>
                  <a:pt x="2067" y="227"/>
                  <a:pt x="2067" y="227"/>
                </a:cubicBezTo>
                <a:close/>
                <a:moveTo>
                  <a:pt x="1" y="1"/>
                </a:moveTo>
                <a:lnTo>
                  <a:pt x="1" y="1851"/>
                </a:lnTo>
                <a:lnTo>
                  <a:pt x="1" y="2125"/>
                </a:lnTo>
                <a:lnTo>
                  <a:pt x="2125" y="2125"/>
                </a:lnTo>
                <a:lnTo>
                  <a:pt x="2125" y="1851"/>
                </a:lnTo>
                <a:lnTo>
                  <a:pt x="310" y="1851"/>
                </a:lnTo>
                <a:lnTo>
                  <a:pt x="760" y="1402"/>
                </a:lnTo>
                <a:lnTo>
                  <a:pt x="946" y="1588"/>
                </a:lnTo>
                <a:lnTo>
                  <a:pt x="1816" y="719"/>
                </a:lnTo>
                <a:lnTo>
                  <a:pt x="1962" y="865"/>
                </a:lnTo>
                <a:cubicBezTo>
                  <a:pt x="1967" y="848"/>
                  <a:pt x="2060" y="266"/>
                  <a:pt x="2067" y="229"/>
                </a:cubicBezTo>
                <a:lnTo>
                  <a:pt x="2067" y="229"/>
                </a:lnTo>
                <a:lnTo>
                  <a:pt x="1431" y="334"/>
                </a:lnTo>
                <a:lnTo>
                  <a:pt x="1594" y="497"/>
                </a:lnTo>
                <a:lnTo>
                  <a:pt x="946" y="1145"/>
                </a:lnTo>
                <a:lnTo>
                  <a:pt x="760" y="952"/>
                </a:lnTo>
                <a:lnTo>
                  <a:pt x="275" y="1437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6" name="Google Shape;1646;p42"/>
          <p:cNvGrpSpPr/>
          <p:nvPr/>
        </p:nvGrpSpPr>
        <p:grpSpPr>
          <a:xfrm>
            <a:off x="880600" y="3512475"/>
            <a:ext cx="1434300" cy="975888"/>
            <a:chOff x="543013" y="3588675"/>
            <a:chExt cx="1434300" cy="975888"/>
          </a:xfrm>
        </p:grpSpPr>
        <p:sp>
          <p:nvSpPr>
            <p:cNvPr id="1647" name="Google Shape;1647;p42"/>
            <p:cNvSpPr txBox="1"/>
            <p:nvPr/>
          </p:nvSpPr>
          <p:spPr>
            <a:xfrm>
              <a:off x="543013" y="4045863"/>
              <a:ext cx="1434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planet. It’s the fourth-largest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8" name="Google Shape;1648;p42"/>
            <p:cNvSpPr txBox="1"/>
            <p:nvPr/>
          </p:nvSpPr>
          <p:spPr>
            <a:xfrm>
              <a:off x="543025" y="3588675"/>
              <a:ext cx="523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49" name="Google Shape;1649;p42"/>
          <p:cNvGrpSpPr/>
          <p:nvPr/>
        </p:nvGrpSpPr>
        <p:grpSpPr>
          <a:xfrm>
            <a:off x="2367723" y="3512475"/>
            <a:ext cx="1434300" cy="971125"/>
            <a:chOff x="1990604" y="3588675"/>
            <a:chExt cx="1434300" cy="971125"/>
          </a:xfrm>
        </p:grpSpPr>
        <p:sp>
          <p:nvSpPr>
            <p:cNvPr id="1650" name="Google Shape;1650;p42"/>
            <p:cNvSpPr txBox="1"/>
            <p:nvPr/>
          </p:nvSpPr>
          <p:spPr>
            <a:xfrm>
              <a:off x="1990604" y="4041100"/>
              <a:ext cx="1434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the smallest one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1" name="Google Shape;1651;p42"/>
            <p:cNvSpPr txBox="1"/>
            <p:nvPr/>
          </p:nvSpPr>
          <p:spPr>
            <a:xfrm>
              <a:off x="1990613" y="3588675"/>
              <a:ext cx="523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52" name="Google Shape;1652;p42"/>
          <p:cNvGrpSpPr/>
          <p:nvPr/>
        </p:nvGrpSpPr>
        <p:grpSpPr>
          <a:xfrm>
            <a:off x="3854846" y="3512475"/>
            <a:ext cx="1434300" cy="975888"/>
            <a:chOff x="3452746" y="3588675"/>
            <a:chExt cx="1434300" cy="975888"/>
          </a:xfrm>
        </p:grpSpPr>
        <p:sp>
          <p:nvSpPr>
            <p:cNvPr id="1653" name="Google Shape;1653;p42"/>
            <p:cNvSpPr txBox="1"/>
            <p:nvPr/>
          </p:nvSpPr>
          <p:spPr>
            <a:xfrm>
              <a:off x="3452746" y="4045863"/>
              <a:ext cx="1434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 of them all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4" name="Google Shape;1654;p42"/>
            <p:cNvSpPr txBox="1"/>
            <p:nvPr/>
          </p:nvSpPr>
          <p:spPr>
            <a:xfrm>
              <a:off x="3452750" y="3588675"/>
              <a:ext cx="523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55" name="Google Shape;1655;p42"/>
          <p:cNvGrpSpPr/>
          <p:nvPr/>
        </p:nvGrpSpPr>
        <p:grpSpPr>
          <a:xfrm>
            <a:off x="5341969" y="3512475"/>
            <a:ext cx="1434300" cy="975900"/>
            <a:chOff x="4972113" y="3588675"/>
            <a:chExt cx="1434300" cy="975900"/>
          </a:xfrm>
        </p:grpSpPr>
        <p:sp>
          <p:nvSpPr>
            <p:cNvPr id="1656" name="Google Shape;1656;p42"/>
            <p:cNvSpPr txBox="1"/>
            <p:nvPr/>
          </p:nvSpPr>
          <p:spPr>
            <a:xfrm>
              <a:off x="4972113" y="4045875"/>
              <a:ext cx="1434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nd helium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7" name="Google Shape;1657;p42"/>
            <p:cNvSpPr txBox="1"/>
            <p:nvPr/>
          </p:nvSpPr>
          <p:spPr>
            <a:xfrm>
              <a:off x="4972113" y="3588675"/>
              <a:ext cx="523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58" name="Google Shape;1658;p42"/>
          <p:cNvGrpSpPr/>
          <p:nvPr/>
        </p:nvGrpSpPr>
        <p:grpSpPr>
          <a:xfrm>
            <a:off x="6829092" y="3512475"/>
            <a:ext cx="1434300" cy="975901"/>
            <a:chOff x="6491505" y="3588675"/>
            <a:chExt cx="1434300" cy="975901"/>
          </a:xfrm>
        </p:grpSpPr>
        <p:sp>
          <p:nvSpPr>
            <p:cNvPr id="1659" name="Google Shape;1659;p42"/>
            <p:cNvSpPr txBox="1"/>
            <p:nvPr/>
          </p:nvSpPr>
          <p:spPr>
            <a:xfrm>
              <a:off x="6491505" y="4045876"/>
              <a:ext cx="1434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from the Sun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0" name="Google Shape;1660;p42"/>
            <p:cNvSpPr txBox="1"/>
            <p:nvPr/>
          </p:nvSpPr>
          <p:spPr>
            <a:xfrm>
              <a:off x="6491513" y="3588675"/>
              <a:ext cx="523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26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661" name="Google Shape;1661;p42"/>
          <p:cNvSpPr/>
          <p:nvPr/>
        </p:nvSpPr>
        <p:spPr>
          <a:xfrm>
            <a:off x="6590086" y="1817175"/>
            <a:ext cx="2010900" cy="933300"/>
          </a:xfrm>
          <a:prstGeom prst="rightArrow">
            <a:avLst>
              <a:gd name="adj1" fmla="val 61398"/>
              <a:gd name="adj2" fmla="val 6930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42"/>
          <p:cNvSpPr/>
          <p:nvPr/>
        </p:nvSpPr>
        <p:spPr>
          <a:xfrm>
            <a:off x="5078320" y="1817175"/>
            <a:ext cx="2010900" cy="933300"/>
          </a:xfrm>
          <a:prstGeom prst="rightArrow">
            <a:avLst>
              <a:gd name="adj1" fmla="val 61398"/>
              <a:gd name="adj2" fmla="val 6930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42"/>
          <p:cNvSpPr/>
          <p:nvPr/>
        </p:nvSpPr>
        <p:spPr>
          <a:xfrm>
            <a:off x="3566555" y="1817175"/>
            <a:ext cx="2010900" cy="933300"/>
          </a:xfrm>
          <a:prstGeom prst="rightArrow">
            <a:avLst>
              <a:gd name="adj1" fmla="val 61398"/>
              <a:gd name="adj2" fmla="val 6930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42"/>
          <p:cNvSpPr/>
          <p:nvPr/>
        </p:nvSpPr>
        <p:spPr>
          <a:xfrm>
            <a:off x="2054790" y="1817175"/>
            <a:ext cx="2010900" cy="933300"/>
          </a:xfrm>
          <a:prstGeom prst="rightArrow">
            <a:avLst>
              <a:gd name="adj1" fmla="val 61398"/>
              <a:gd name="adj2" fmla="val 6930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42"/>
          <p:cNvSpPr/>
          <p:nvPr/>
        </p:nvSpPr>
        <p:spPr>
          <a:xfrm>
            <a:off x="543025" y="1817175"/>
            <a:ext cx="2010900" cy="933300"/>
          </a:xfrm>
          <a:prstGeom prst="rightArrow">
            <a:avLst>
              <a:gd name="adj1" fmla="val 61398"/>
              <a:gd name="adj2" fmla="val 6930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42"/>
          <p:cNvSpPr txBox="1"/>
          <p:nvPr/>
        </p:nvSpPr>
        <p:spPr>
          <a:xfrm>
            <a:off x="1054975" y="2071875"/>
            <a:ext cx="1422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sz="13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67" name="Google Shape;1667;p42"/>
          <p:cNvSpPr txBox="1"/>
          <p:nvPr/>
        </p:nvSpPr>
        <p:spPr>
          <a:xfrm>
            <a:off x="2592334" y="2071875"/>
            <a:ext cx="13845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CONSIDERATION</a:t>
            </a:r>
            <a:endParaRPr sz="13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68" name="Google Shape;1668;p42"/>
          <p:cNvSpPr txBox="1"/>
          <p:nvPr/>
        </p:nvSpPr>
        <p:spPr>
          <a:xfrm>
            <a:off x="4091294" y="2071875"/>
            <a:ext cx="13845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PURCHASE</a:t>
            </a:r>
            <a:endParaRPr sz="13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69" name="Google Shape;1669;p42"/>
          <p:cNvSpPr txBox="1"/>
          <p:nvPr/>
        </p:nvSpPr>
        <p:spPr>
          <a:xfrm>
            <a:off x="5590253" y="2071875"/>
            <a:ext cx="13845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ONBOARDING</a:t>
            </a:r>
            <a:endParaRPr sz="13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70" name="Google Shape;1670;p42"/>
          <p:cNvSpPr txBox="1"/>
          <p:nvPr/>
        </p:nvSpPr>
        <p:spPr>
          <a:xfrm>
            <a:off x="7089213" y="2071875"/>
            <a:ext cx="1422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ADVOCACY</a:t>
            </a:r>
            <a:endParaRPr sz="13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671" name="Google Shape;1671;p42"/>
          <p:cNvGrpSpPr/>
          <p:nvPr/>
        </p:nvGrpSpPr>
        <p:grpSpPr>
          <a:xfrm>
            <a:off x="983664" y="3205146"/>
            <a:ext cx="298996" cy="340204"/>
            <a:chOff x="1516475" y="238075"/>
            <a:chExt cx="424650" cy="483175"/>
          </a:xfrm>
        </p:grpSpPr>
        <p:sp>
          <p:nvSpPr>
            <p:cNvPr id="1672" name="Google Shape;1672;p42"/>
            <p:cNvSpPr/>
            <p:nvPr/>
          </p:nvSpPr>
          <p:spPr>
            <a:xfrm>
              <a:off x="1516475" y="238075"/>
              <a:ext cx="424650" cy="483175"/>
            </a:xfrm>
            <a:custGeom>
              <a:avLst/>
              <a:gdLst/>
              <a:ahLst/>
              <a:cxnLst/>
              <a:rect l="l" t="t" r="r" b="b"/>
              <a:pathLst>
                <a:path w="16986" h="19327" extrusionOk="0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3" name="Google Shape;1673;p42"/>
            <p:cNvSpPr/>
            <p:nvPr/>
          </p:nvSpPr>
          <p:spPr>
            <a:xfrm>
              <a:off x="1652425" y="324000"/>
              <a:ext cx="147150" cy="141575"/>
            </a:xfrm>
            <a:custGeom>
              <a:avLst/>
              <a:gdLst/>
              <a:ahLst/>
              <a:cxnLst/>
              <a:rect l="l" t="t" r="r" b="b"/>
              <a:pathLst>
                <a:path w="5886" h="5663" extrusionOk="0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74" name="Google Shape;1674;p42"/>
          <p:cNvSpPr/>
          <p:nvPr/>
        </p:nvSpPr>
        <p:spPr>
          <a:xfrm>
            <a:off x="6891669" y="3205142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675" name="Google Shape;1675;p42"/>
          <p:cNvGrpSpPr/>
          <p:nvPr/>
        </p:nvGrpSpPr>
        <p:grpSpPr>
          <a:xfrm>
            <a:off x="2456050" y="3215114"/>
            <a:ext cx="323587" cy="320242"/>
            <a:chOff x="3282325" y="2035675"/>
            <a:chExt cx="459575" cy="454825"/>
          </a:xfrm>
        </p:grpSpPr>
        <p:sp>
          <p:nvSpPr>
            <p:cNvPr id="1676" name="Google Shape;1676;p42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80" name="Google Shape;1680;p42"/>
          <p:cNvSpPr/>
          <p:nvPr/>
        </p:nvSpPr>
        <p:spPr>
          <a:xfrm>
            <a:off x="5427434" y="3216892"/>
            <a:ext cx="330434" cy="316687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681" name="Google Shape;1681;p42"/>
          <p:cNvGrpSpPr/>
          <p:nvPr/>
        </p:nvGrpSpPr>
        <p:grpSpPr>
          <a:xfrm>
            <a:off x="3933224" y="3205151"/>
            <a:ext cx="340608" cy="340168"/>
            <a:chOff x="5053900" y="2021500"/>
            <a:chExt cx="483750" cy="483125"/>
          </a:xfrm>
        </p:grpSpPr>
        <p:sp>
          <p:nvSpPr>
            <p:cNvPr id="1682" name="Google Shape;1682;p42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/>
          <p:nvPr/>
        </p:nvSpPr>
        <p:spPr>
          <a:xfrm>
            <a:off x="1616470" y="2386838"/>
            <a:ext cx="1085411" cy="1085411"/>
          </a:xfrm>
          <a:custGeom>
            <a:avLst/>
            <a:gdLst/>
            <a:ahLst/>
            <a:cxnLst/>
            <a:rect l="l" t="t" r="r" b="b"/>
            <a:pathLst>
              <a:path w="10921" h="10921" extrusionOk="0">
                <a:moveTo>
                  <a:pt x="5458" y="1"/>
                </a:moveTo>
                <a:cubicBezTo>
                  <a:pt x="2446" y="1"/>
                  <a:pt x="1" y="2446"/>
                  <a:pt x="1" y="5464"/>
                </a:cubicBezTo>
                <a:cubicBezTo>
                  <a:pt x="1" y="8475"/>
                  <a:pt x="2446" y="10921"/>
                  <a:pt x="5458" y="10921"/>
                </a:cubicBezTo>
                <a:cubicBezTo>
                  <a:pt x="8475" y="10921"/>
                  <a:pt x="10921" y="8475"/>
                  <a:pt x="10921" y="5464"/>
                </a:cubicBezTo>
                <a:cubicBezTo>
                  <a:pt x="10921" y="2446"/>
                  <a:pt x="8475" y="1"/>
                  <a:pt x="5458" y="1"/>
                </a:cubicBez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1586500" y="2360799"/>
            <a:ext cx="1137589" cy="1137589"/>
          </a:xfrm>
          <a:custGeom>
            <a:avLst/>
            <a:gdLst/>
            <a:ahLst/>
            <a:cxnLst/>
            <a:rect l="l" t="t" r="r" b="b"/>
            <a:pathLst>
              <a:path w="11446" h="11446" extrusionOk="0">
                <a:moveTo>
                  <a:pt x="5720" y="526"/>
                </a:moveTo>
                <a:cubicBezTo>
                  <a:pt x="8591" y="526"/>
                  <a:pt x="10920" y="2854"/>
                  <a:pt x="10920" y="5726"/>
                </a:cubicBezTo>
                <a:cubicBezTo>
                  <a:pt x="10920" y="8591"/>
                  <a:pt x="8591" y="10926"/>
                  <a:pt x="5720" y="10926"/>
                </a:cubicBezTo>
                <a:cubicBezTo>
                  <a:pt x="2854" y="10926"/>
                  <a:pt x="520" y="8591"/>
                  <a:pt x="520" y="5726"/>
                </a:cubicBezTo>
                <a:cubicBezTo>
                  <a:pt x="520" y="2854"/>
                  <a:pt x="2854" y="526"/>
                  <a:pt x="5720" y="526"/>
                </a:cubicBezTo>
                <a:close/>
                <a:moveTo>
                  <a:pt x="5720" y="0"/>
                </a:moveTo>
                <a:cubicBezTo>
                  <a:pt x="2568" y="0"/>
                  <a:pt x="0" y="2568"/>
                  <a:pt x="0" y="5726"/>
                </a:cubicBezTo>
                <a:cubicBezTo>
                  <a:pt x="0" y="8877"/>
                  <a:pt x="2568" y="11445"/>
                  <a:pt x="5720" y="11445"/>
                </a:cubicBezTo>
                <a:cubicBezTo>
                  <a:pt x="8877" y="11445"/>
                  <a:pt x="11445" y="8877"/>
                  <a:pt x="11445" y="5726"/>
                </a:cubicBezTo>
                <a:cubicBezTo>
                  <a:pt x="11445" y="2568"/>
                  <a:pt x="8877" y="0"/>
                  <a:pt x="5720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651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1211218" y="2291725"/>
            <a:ext cx="1900885" cy="642242"/>
          </a:xfrm>
          <a:custGeom>
            <a:avLst/>
            <a:gdLst/>
            <a:ahLst/>
            <a:cxnLst/>
            <a:rect l="l" t="t" r="r" b="b"/>
            <a:pathLst>
              <a:path w="19126" h="6462" extrusionOk="0">
                <a:moveTo>
                  <a:pt x="9496" y="1"/>
                </a:moveTo>
                <a:cubicBezTo>
                  <a:pt x="5971" y="1"/>
                  <a:pt x="3105" y="2855"/>
                  <a:pt x="3082" y="6374"/>
                </a:cubicBezTo>
                <a:lnTo>
                  <a:pt x="0" y="6374"/>
                </a:lnTo>
                <a:lnTo>
                  <a:pt x="0" y="6462"/>
                </a:lnTo>
                <a:lnTo>
                  <a:pt x="3163" y="6462"/>
                </a:lnTo>
                <a:lnTo>
                  <a:pt x="3163" y="6421"/>
                </a:lnTo>
                <a:cubicBezTo>
                  <a:pt x="3163" y="2925"/>
                  <a:pt x="6006" y="88"/>
                  <a:pt x="9496" y="88"/>
                </a:cubicBezTo>
                <a:cubicBezTo>
                  <a:pt x="12992" y="88"/>
                  <a:pt x="15828" y="2931"/>
                  <a:pt x="15828" y="6421"/>
                </a:cubicBezTo>
                <a:lnTo>
                  <a:pt x="15828" y="6462"/>
                </a:lnTo>
                <a:lnTo>
                  <a:pt x="19126" y="6462"/>
                </a:lnTo>
                <a:lnTo>
                  <a:pt x="19126" y="6374"/>
                </a:lnTo>
                <a:lnTo>
                  <a:pt x="15916" y="6374"/>
                </a:lnTo>
                <a:cubicBezTo>
                  <a:pt x="15892" y="2855"/>
                  <a:pt x="13021" y="1"/>
                  <a:pt x="9496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1179813" y="2897286"/>
            <a:ext cx="65695" cy="65099"/>
          </a:xfrm>
          <a:custGeom>
            <a:avLst/>
            <a:gdLst/>
            <a:ahLst/>
            <a:cxnLst/>
            <a:rect l="l" t="t" r="r" b="b"/>
            <a:pathLst>
              <a:path w="661" h="655" extrusionOk="0">
                <a:moveTo>
                  <a:pt x="328" y="1"/>
                </a:moveTo>
                <a:cubicBezTo>
                  <a:pt x="147" y="1"/>
                  <a:pt x="1" y="147"/>
                  <a:pt x="1" y="328"/>
                </a:cubicBezTo>
                <a:cubicBezTo>
                  <a:pt x="1" y="509"/>
                  <a:pt x="147" y="655"/>
                  <a:pt x="328" y="655"/>
                </a:cubicBezTo>
                <a:cubicBezTo>
                  <a:pt x="509" y="655"/>
                  <a:pt x="660" y="509"/>
                  <a:pt x="660" y="328"/>
                </a:cubicBezTo>
                <a:cubicBezTo>
                  <a:pt x="660" y="147"/>
                  <a:pt x="509" y="1"/>
                  <a:pt x="32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3078381" y="2897286"/>
            <a:ext cx="64999" cy="65099"/>
          </a:xfrm>
          <a:custGeom>
            <a:avLst/>
            <a:gdLst/>
            <a:ahLst/>
            <a:cxnLst/>
            <a:rect l="l" t="t" r="r" b="b"/>
            <a:pathLst>
              <a:path w="654" h="655" extrusionOk="0">
                <a:moveTo>
                  <a:pt x="327" y="1"/>
                </a:moveTo>
                <a:cubicBezTo>
                  <a:pt x="146" y="1"/>
                  <a:pt x="0" y="147"/>
                  <a:pt x="0" y="328"/>
                </a:cubicBezTo>
                <a:cubicBezTo>
                  <a:pt x="0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3226864" y="2495368"/>
            <a:ext cx="1085411" cy="1086007"/>
          </a:xfrm>
          <a:custGeom>
            <a:avLst/>
            <a:gdLst/>
            <a:ahLst/>
            <a:cxnLst/>
            <a:rect l="l" t="t" r="r" b="b"/>
            <a:pathLst>
              <a:path w="10921" h="10927" extrusionOk="0">
                <a:moveTo>
                  <a:pt x="5463" y="0"/>
                </a:moveTo>
                <a:cubicBezTo>
                  <a:pt x="2446" y="0"/>
                  <a:pt x="0" y="2446"/>
                  <a:pt x="0" y="5463"/>
                </a:cubicBezTo>
                <a:cubicBezTo>
                  <a:pt x="0" y="8481"/>
                  <a:pt x="2446" y="10926"/>
                  <a:pt x="5463" y="10926"/>
                </a:cubicBezTo>
                <a:cubicBezTo>
                  <a:pt x="8481" y="10926"/>
                  <a:pt x="10920" y="8481"/>
                  <a:pt x="10920" y="5463"/>
                </a:cubicBezTo>
                <a:cubicBezTo>
                  <a:pt x="10920" y="2446"/>
                  <a:pt x="8481" y="0"/>
                  <a:pt x="5463" y="0"/>
                </a:cubicBez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3200726" y="2469825"/>
            <a:ext cx="1137589" cy="1137589"/>
          </a:xfrm>
          <a:custGeom>
            <a:avLst/>
            <a:gdLst/>
            <a:ahLst/>
            <a:cxnLst/>
            <a:rect l="l" t="t" r="r" b="b"/>
            <a:pathLst>
              <a:path w="11446" h="11446" extrusionOk="0">
                <a:moveTo>
                  <a:pt x="5726" y="520"/>
                </a:moveTo>
                <a:cubicBezTo>
                  <a:pt x="8592" y="520"/>
                  <a:pt x="10926" y="2855"/>
                  <a:pt x="10926" y="5720"/>
                </a:cubicBezTo>
                <a:cubicBezTo>
                  <a:pt x="10926" y="8586"/>
                  <a:pt x="8592" y="10920"/>
                  <a:pt x="5726" y="10920"/>
                </a:cubicBezTo>
                <a:cubicBezTo>
                  <a:pt x="2861" y="10920"/>
                  <a:pt x="526" y="8586"/>
                  <a:pt x="526" y="5720"/>
                </a:cubicBezTo>
                <a:cubicBezTo>
                  <a:pt x="526" y="2855"/>
                  <a:pt x="2861" y="520"/>
                  <a:pt x="5726" y="520"/>
                </a:cubicBezTo>
                <a:close/>
                <a:moveTo>
                  <a:pt x="5726" y="1"/>
                </a:moveTo>
                <a:cubicBezTo>
                  <a:pt x="2569" y="1"/>
                  <a:pt x="1" y="2563"/>
                  <a:pt x="1" y="5720"/>
                </a:cubicBezTo>
                <a:cubicBezTo>
                  <a:pt x="1" y="8878"/>
                  <a:pt x="2569" y="11446"/>
                  <a:pt x="5726" y="11446"/>
                </a:cubicBezTo>
                <a:cubicBezTo>
                  <a:pt x="8878" y="11446"/>
                  <a:pt x="11446" y="8878"/>
                  <a:pt x="11446" y="5720"/>
                </a:cubicBezTo>
                <a:cubicBezTo>
                  <a:pt x="11446" y="2563"/>
                  <a:pt x="8878" y="1"/>
                  <a:pt x="5726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C927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2812723" y="3034241"/>
            <a:ext cx="1900985" cy="642242"/>
          </a:xfrm>
          <a:custGeom>
            <a:avLst/>
            <a:gdLst/>
            <a:ahLst/>
            <a:cxnLst/>
            <a:rect l="l" t="t" r="r" b="b"/>
            <a:pathLst>
              <a:path w="19127" h="6462" extrusionOk="0">
                <a:moveTo>
                  <a:pt x="0" y="0"/>
                </a:moveTo>
                <a:lnTo>
                  <a:pt x="0" y="82"/>
                </a:lnTo>
                <a:lnTo>
                  <a:pt x="3210" y="82"/>
                </a:lnTo>
                <a:cubicBezTo>
                  <a:pt x="3234" y="3607"/>
                  <a:pt x="6105" y="6461"/>
                  <a:pt x="9630" y="6461"/>
                </a:cubicBezTo>
                <a:cubicBezTo>
                  <a:pt x="13155" y="6461"/>
                  <a:pt x="16027" y="3607"/>
                  <a:pt x="16044" y="82"/>
                </a:cubicBezTo>
                <a:lnTo>
                  <a:pt x="19126" y="82"/>
                </a:lnTo>
                <a:lnTo>
                  <a:pt x="19126" y="0"/>
                </a:lnTo>
                <a:lnTo>
                  <a:pt x="15963" y="0"/>
                </a:lnTo>
                <a:lnTo>
                  <a:pt x="15963" y="41"/>
                </a:lnTo>
                <a:cubicBezTo>
                  <a:pt x="15963" y="3531"/>
                  <a:pt x="13120" y="6374"/>
                  <a:pt x="9630" y="6374"/>
                </a:cubicBezTo>
                <a:cubicBezTo>
                  <a:pt x="6140" y="6374"/>
                  <a:pt x="3298" y="3531"/>
                  <a:pt x="3298" y="41"/>
                </a:cubicBezTo>
                <a:lnTo>
                  <a:pt x="3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4679886" y="3005816"/>
            <a:ext cx="65099" cy="65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7" y="0"/>
                </a:moveTo>
                <a:cubicBezTo>
                  <a:pt x="146" y="0"/>
                  <a:pt x="1" y="146"/>
                  <a:pt x="1" y="327"/>
                </a:cubicBezTo>
                <a:cubicBezTo>
                  <a:pt x="1" y="508"/>
                  <a:pt x="146" y="654"/>
                  <a:pt x="327" y="654"/>
                </a:cubicBezTo>
                <a:cubicBezTo>
                  <a:pt x="508" y="654"/>
                  <a:pt x="654" y="508"/>
                  <a:pt x="654" y="327"/>
                </a:cubicBezTo>
                <a:cubicBezTo>
                  <a:pt x="654" y="146"/>
                  <a:pt x="508" y="0"/>
                  <a:pt x="32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2781416" y="3005816"/>
            <a:ext cx="65596" cy="65099"/>
          </a:xfrm>
          <a:custGeom>
            <a:avLst/>
            <a:gdLst/>
            <a:ahLst/>
            <a:cxnLst/>
            <a:rect l="l" t="t" r="r" b="b"/>
            <a:pathLst>
              <a:path w="660" h="655" extrusionOk="0">
                <a:moveTo>
                  <a:pt x="333" y="0"/>
                </a:moveTo>
                <a:cubicBezTo>
                  <a:pt x="152" y="0"/>
                  <a:pt x="0" y="146"/>
                  <a:pt x="0" y="327"/>
                </a:cubicBezTo>
                <a:cubicBezTo>
                  <a:pt x="0" y="508"/>
                  <a:pt x="152" y="654"/>
                  <a:pt x="333" y="654"/>
                </a:cubicBezTo>
                <a:cubicBezTo>
                  <a:pt x="514" y="654"/>
                  <a:pt x="660" y="508"/>
                  <a:pt x="660" y="327"/>
                </a:cubicBezTo>
                <a:cubicBezTo>
                  <a:pt x="660" y="146"/>
                  <a:pt x="514" y="0"/>
                  <a:pt x="33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4831847" y="2386838"/>
            <a:ext cx="1086007" cy="1085411"/>
          </a:xfrm>
          <a:custGeom>
            <a:avLst/>
            <a:gdLst/>
            <a:ahLst/>
            <a:cxnLst/>
            <a:rect l="l" t="t" r="r" b="b"/>
            <a:pathLst>
              <a:path w="10927" h="10921" extrusionOk="0">
                <a:moveTo>
                  <a:pt x="5463" y="1"/>
                </a:moveTo>
                <a:cubicBezTo>
                  <a:pt x="2446" y="1"/>
                  <a:pt x="1" y="2446"/>
                  <a:pt x="1" y="5464"/>
                </a:cubicBezTo>
                <a:cubicBezTo>
                  <a:pt x="1" y="8475"/>
                  <a:pt x="2446" y="10921"/>
                  <a:pt x="5463" y="10921"/>
                </a:cubicBezTo>
                <a:cubicBezTo>
                  <a:pt x="8481" y="10921"/>
                  <a:pt x="10926" y="8475"/>
                  <a:pt x="10926" y="5464"/>
                </a:cubicBezTo>
                <a:cubicBezTo>
                  <a:pt x="10926" y="2446"/>
                  <a:pt x="8481" y="1"/>
                  <a:pt x="5463" y="1"/>
                </a:cubicBez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4805708" y="2360799"/>
            <a:ext cx="1137689" cy="1137589"/>
          </a:xfrm>
          <a:custGeom>
            <a:avLst/>
            <a:gdLst/>
            <a:ahLst/>
            <a:cxnLst/>
            <a:rect l="l" t="t" r="r" b="b"/>
            <a:pathLst>
              <a:path w="11447" h="11446" extrusionOk="0">
                <a:moveTo>
                  <a:pt x="5726" y="526"/>
                </a:moveTo>
                <a:cubicBezTo>
                  <a:pt x="8592" y="526"/>
                  <a:pt x="10927" y="2854"/>
                  <a:pt x="10927" y="5726"/>
                </a:cubicBezTo>
                <a:cubicBezTo>
                  <a:pt x="10927" y="8591"/>
                  <a:pt x="8592" y="10926"/>
                  <a:pt x="5726" y="10926"/>
                </a:cubicBezTo>
                <a:cubicBezTo>
                  <a:pt x="2861" y="10926"/>
                  <a:pt x="526" y="8591"/>
                  <a:pt x="526" y="5726"/>
                </a:cubicBezTo>
                <a:cubicBezTo>
                  <a:pt x="526" y="2854"/>
                  <a:pt x="2861" y="526"/>
                  <a:pt x="5726" y="526"/>
                </a:cubicBezTo>
                <a:close/>
                <a:moveTo>
                  <a:pt x="5726" y="0"/>
                </a:moveTo>
                <a:cubicBezTo>
                  <a:pt x="2569" y="0"/>
                  <a:pt x="1" y="2568"/>
                  <a:pt x="1" y="5726"/>
                </a:cubicBezTo>
                <a:cubicBezTo>
                  <a:pt x="1" y="8877"/>
                  <a:pt x="2569" y="11445"/>
                  <a:pt x="5726" y="11445"/>
                </a:cubicBezTo>
                <a:cubicBezTo>
                  <a:pt x="8884" y="11445"/>
                  <a:pt x="11446" y="8877"/>
                  <a:pt x="11446" y="5726"/>
                </a:cubicBezTo>
                <a:cubicBezTo>
                  <a:pt x="11446" y="2568"/>
                  <a:pt x="8884" y="0"/>
                  <a:pt x="5726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4430427" y="2291725"/>
            <a:ext cx="1901581" cy="642242"/>
          </a:xfrm>
          <a:custGeom>
            <a:avLst/>
            <a:gdLst/>
            <a:ahLst/>
            <a:cxnLst/>
            <a:rect l="l" t="t" r="r" b="b"/>
            <a:pathLst>
              <a:path w="19133" h="6462" extrusionOk="0">
                <a:moveTo>
                  <a:pt x="9502" y="1"/>
                </a:moveTo>
                <a:cubicBezTo>
                  <a:pt x="5977" y="1"/>
                  <a:pt x="3106" y="2855"/>
                  <a:pt x="3082" y="6374"/>
                </a:cubicBezTo>
                <a:lnTo>
                  <a:pt x="1" y="6374"/>
                </a:lnTo>
                <a:lnTo>
                  <a:pt x="1" y="6462"/>
                </a:lnTo>
                <a:lnTo>
                  <a:pt x="3170" y="6462"/>
                </a:lnTo>
                <a:lnTo>
                  <a:pt x="3170" y="6421"/>
                </a:lnTo>
                <a:cubicBezTo>
                  <a:pt x="3170" y="2925"/>
                  <a:pt x="6012" y="88"/>
                  <a:pt x="9502" y="88"/>
                </a:cubicBezTo>
                <a:cubicBezTo>
                  <a:pt x="12993" y="88"/>
                  <a:pt x="15835" y="2931"/>
                  <a:pt x="15835" y="6421"/>
                </a:cubicBezTo>
                <a:lnTo>
                  <a:pt x="15835" y="6462"/>
                </a:lnTo>
                <a:lnTo>
                  <a:pt x="19132" y="6462"/>
                </a:lnTo>
                <a:lnTo>
                  <a:pt x="19132" y="6374"/>
                </a:lnTo>
                <a:lnTo>
                  <a:pt x="15922" y="6374"/>
                </a:lnTo>
                <a:cubicBezTo>
                  <a:pt x="15899" y="2855"/>
                  <a:pt x="13028" y="1"/>
                  <a:pt x="95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4399717" y="2897286"/>
            <a:ext cx="65099" cy="65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7" y="1"/>
                </a:moveTo>
                <a:cubicBezTo>
                  <a:pt x="146" y="1"/>
                  <a:pt x="1" y="147"/>
                  <a:pt x="1" y="328"/>
                </a:cubicBezTo>
                <a:cubicBezTo>
                  <a:pt x="1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6297690" y="2897286"/>
            <a:ext cx="64999" cy="65099"/>
          </a:xfrm>
          <a:custGeom>
            <a:avLst/>
            <a:gdLst/>
            <a:ahLst/>
            <a:cxnLst/>
            <a:rect l="l" t="t" r="r" b="b"/>
            <a:pathLst>
              <a:path w="654" h="655" extrusionOk="0">
                <a:moveTo>
                  <a:pt x="327" y="1"/>
                </a:moveTo>
                <a:cubicBezTo>
                  <a:pt x="146" y="1"/>
                  <a:pt x="0" y="147"/>
                  <a:pt x="0" y="328"/>
                </a:cubicBezTo>
                <a:cubicBezTo>
                  <a:pt x="0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6446172" y="2495368"/>
            <a:ext cx="1085908" cy="1086007"/>
          </a:xfrm>
          <a:custGeom>
            <a:avLst/>
            <a:gdLst/>
            <a:ahLst/>
            <a:cxnLst/>
            <a:rect l="l" t="t" r="r" b="b"/>
            <a:pathLst>
              <a:path w="10926" h="10927" extrusionOk="0">
                <a:moveTo>
                  <a:pt x="5463" y="0"/>
                </a:moveTo>
                <a:cubicBezTo>
                  <a:pt x="2446" y="0"/>
                  <a:pt x="0" y="2446"/>
                  <a:pt x="0" y="5463"/>
                </a:cubicBezTo>
                <a:cubicBezTo>
                  <a:pt x="0" y="8481"/>
                  <a:pt x="2446" y="10926"/>
                  <a:pt x="5463" y="10926"/>
                </a:cubicBezTo>
                <a:cubicBezTo>
                  <a:pt x="8480" y="10926"/>
                  <a:pt x="10926" y="8481"/>
                  <a:pt x="10926" y="5463"/>
                </a:cubicBezTo>
                <a:cubicBezTo>
                  <a:pt x="10926" y="2446"/>
                  <a:pt x="8480" y="0"/>
                  <a:pt x="5463" y="0"/>
                </a:cubicBez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6420630" y="2469825"/>
            <a:ext cx="1137589" cy="1137589"/>
          </a:xfrm>
          <a:custGeom>
            <a:avLst/>
            <a:gdLst/>
            <a:ahLst/>
            <a:cxnLst/>
            <a:rect l="l" t="t" r="r" b="b"/>
            <a:pathLst>
              <a:path w="11446" h="11446" extrusionOk="0">
                <a:moveTo>
                  <a:pt x="5720" y="520"/>
                </a:moveTo>
                <a:cubicBezTo>
                  <a:pt x="8592" y="520"/>
                  <a:pt x="10920" y="2855"/>
                  <a:pt x="10920" y="5720"/>
                </a:cubicBezTo>
                <a:cubicBezTo>
                  <a:pt x="10920" y="8586"/>
                  <a:pt x="8586" y="10920"/>
                  <a:pt x="5720" y="10920"/>
                </a:cubicBezTo>
                <a:cubicBezTo>
                  <a:pt x="2854" y="10920"/>
                  <a:pt x="520" y="8586"/>
                  <a:pt x="520" y="5720"/>
                </a:cubicBezTo>
                <a:cubicBezTo>
                  <a:pt x="520" y="2855"/>
                  <a:pt x="2854" y="520"/>
                  <a:pt x="5720" y="520"/>
                </a:cubicBezTo>
                <a:close/>
                <a:moveTo>
                  <a:pt x="5720" y="1"/>
                </a:moveTo>
                <a:cubicBezTo>
                  <a:pt x="2568" y="1"/>
                  <a:pt x="0" y="2563"/>
                  <a:pt x="0" y="5720"/>
                </a:cubicBezTo>
                <a:cubicBezTo>
                  <a:pt x="0" y="8878"/>
                  <a:pt x="2568" y="11446"/>
                  <a:pt x="5720" y="11446"/>
                </a:cubicBezTo>
                <a:cubicBezTo>
                  <a:pt x="8878" y="11446"/>
                  <a:pt x="11446" y="8878"/>
                  <a:pt x="11446" y="5720"/>
                </a:cubicBezTo>
                <a:cubicBezTo>
                  <a:pt x="11446" y="2563"/>
                  <a:pt x="8878" y="1"/>
                  <a:pt x="5720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B1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6032031" y="3034241"/>
            <a:ext cx="1901482" cy="642242"/>
          </a:xfrm>
          <a:custGeom>
            <a:avLst/>
            <a:gdLst/>
            <a:ahLst/>
            <a:cxnLst/>
            <a:rect l="l" t="t" r="r" b="b"/>
            <a:pathLst>
              <a:path w="19132" h="6462" extrusionOk="0">
                <a:moveTo>
                  <a:pt x="0" y="0"/>
                </a:moveTo>
                <a:lnTo>
                  <a:pt x="0" y="82"/>
                </a:lnTo>
                <a:lnTo>
                  <a:pt x="3210" y="82"/>
                </a:lnTo>
                <a:cubicBezTo>
                  <a:pt x="3233" y="3607"/>
                  <a:pt x="6105" y="6461"/>
                  <a:pt x="9630" y="6461"/>
                </a:cubicBezTo>
                <a:cubicBezTo>
                  <a:pt x="13155" y="6461"/>
                  <a:pt x="16027" y="3607"/>
                  <a:pt x="16050" y="82"/>
                </a:cubicBezTo>
                <a:lnTo>
                  <a:pt x="19132" y="82"/>
                </a:lnTo>
                <a:lnTo>
                  <a:pt x="19132" y="0"/>
                </a:lnTo>
                <a:lnTo>
                  <a:pt x="15963" y="0"/>
                </a:lnTo>
                <a:lnTo>
                  <a:pt x="15963" y="41"/>
                </a:lnTo>
                <a:cubicBezTo>
                  <a:pt x="15963" y="3531"/>
                  <a:pt x="13120" y="6374"/>
                  <a:pt x="9630" y="6374"/>
                </a:cubicBezTo>
                <a:cubicBezTo>
                  <a:pt x="6140" y="6374"/>
                  <a:pt x="3298" y="3531"/>
                  <a:pt x="3298" y="41"/>
                </a:cubicBezTo>
                <a:lnTo>
                  <a:pt x="3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7899194" y="3005816"/>
            <a:ext cx="64999" cy="65099"/>
          </a:xfrm>
          <a:custGeom>
            <a:avLst/>
            <a:gdLst/>
            <a:ahLst/>
            <a:cxnLst/>
            <a:rect l="l" t="t" r="r" b="b"/>
            <a:pathLst>
              <a:path w="654" h="655" extrusionOk="0">
                <a:moveTo>
                  <a:pt x="327" y="0"/>
                </a:moveTo>
                <a:cubicBezTo>
                  <a:pt x="146" y="0"/>
                  <a:pt x="0" y="146"/>
                  <a:pt x="0" y="327"/>
                </a:cubicBezTo>
                <a:cubicBezTo>
                  <a:pt x="0" y="508"/>
                  <a:pt x="146" y="654"/>
                  <a:pt x="327" y="654"/>
                </a:cubicBezTo>
                <a:cubicBezTo>
                  <a:pt x="508" y="654"/>
                  <a:pt x="654" y="508"/>
                  <a:pt x="654" y="327"/>
                </a:cubicBezTo>
                <a:cubicBezTo>
                  <a:pt x="654" y="146"/>
                  <a:pt x="508" y="0"/>
                  <a:pt x="32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6001222" y="3005816"/>
            <a:ext cx="65099" cy="65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8" y="0"/>
                </a:moveTo>
                <a:cubicBezTo>
                  <a:pt x="147" y="0"/>
                  <a:pt x="1" y="146"/>
                  <a:pt x="1" y="327"/>
                </a:cubicBezTo>
                <a:cubicBezTo>
                  <a:pt x="1" y="508"/>
                  <a:pt x="147" y="654"/>
                  <a:pt x="328" y="654"/>
                </a:cubicBezTo>
                <a:cubicBezTo>
                  <a:pt x="508" y="654"/>
                  <a:pt x="654" y="508"/>
                  <a:pt x="654" y="327"/>
                </a:cubicBezTo>
                <a:cubicBezTo>
                  <a:pt x="654" y="146"/>
                  <a:pt x="508" y="0"/>
                  <a:pt x="32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16"/>
          <p:cNvGrpSpPr/>
          <p:nvPr/>
        </p:nvGrpSpPr>
        <p:grpSpPr>
          <a:xfrm>
            <a:off x="1245375" y="3581375"/>
            <a:ext cx="1833125" cy="974400"/>
            <a:chOff x="1245375" y="3314675"/>
            <a:chExt cx="1833125" cy="974400"/>
          </a:xfrm>
        </p:grpSpPr>
        <p:sp>
          <p:nvSpPr>
            <p:cNvPr id="153" name="Google Shape;153;p16"/>
            <p:cNvSpPr txBox="1"/>
            <p:nvPr/>
          </p:nvSpPr>
          <p:spPr>
            <a:xfrm>
              <a:off x="1245375" y="3314675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65142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500" b="1">
                <a:solidFill>
                  <a:srgbClr val="65142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1245500" y="3646775"/>
              <a:ext cx="1833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Even though Venus isn't the closest planet to the sun, it is still the hottest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4475688" y="3581375"/>
            <a:ext cx="1833125" cy="974400"/>
            <a:chOff x="1245375" y="3314675"/>
            <a:chExt cx="1833125" cy="974400"/>
          </a:xfrm>
        </p:grpSpPr>
        <p:sp>
          <p:nvSpPr>
            <p:cNvPr id="156" name="Google Shape;156;p16"/>
            <p:cNvSpPr txBox="1"/>
            <p:nvPr/>
          </p:nvSpPr>
          <p:spPr>
            <a:xfrm>
              <a:off x="1245375" y="3314675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666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500" b="1">
                <a:solidFill>
                  <a:srgbClr val="FF66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1245500" y="3646775"/>
              <a:ext cx="1833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by far the most massive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16"/>
          <p:cNvGrpSpPr/>
          <p:nvPr/>
        </p:nvGrpSpPr>
        <p:grpSpPr>
          <a:xfrm>
            <a:off x="2837275" y="1283575"/>
            <a:ext cx="1833125" cy="974400"/>
            <a:chOff x="1245375" y="3314675"/>
            <a:chExt cx="1833125" cy="974400"/>
          </a:xfrm>
        </p:grpSpPr>
        <p:sp>
          <p:nvSpPr>
            <p:cNvPr id="159" name="Google Shape;159;p16"/>
            <p:cNvSpPr txBox="1"/>
            <p:nvPr/>
          </p:nvSpPr>
          <p:spPr>
            <a:xfrm>
              <a:off x="1245375" y="3314675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C9274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500" b="1">
                <a:solidFill>
                  <a:srgbClr val="C9274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0" name="Google Shape;160;p16"/>
            <p:cNvSpPr txBox="1"/>
            <p:nvPr/>
          </p:nvSpPr>
          <p:spPr>
            <a:xfrm>
              <a:off x="1245500" y="3646775"/>
              <a:ext cx="1833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massive ball made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6066213" y="1283575"/>
            <a:ext cx="1833125" cy="974400"/>
            <a:chOff x="1245375" y="3314675"/>
            <a:chExt cx="1833125" cy="974400"/>
          </a:xfrm>
        </p:grpSpPr>
        <p:sp>
          <p:nvSpPr>
            <p:cNvPr id="162" name="Google Shape;162;p16"/>
            <p:cNvSpPr txBox="1"/>
            <p:nvPr/>
          </p:nvSpPr>
          <p:spPr>
            <a:xfrm>
              <a:off x="1245375" y="3314675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B17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500" b="1">
                <a:solidFill>
                  <a:srgbClr val="FFB17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1245500" y="3646775"/>
              <a:ext cx="1833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 cold and icy desert world. It is half the size of Earth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4" name="Google Shape;164;p16"/>
          <p:cNvSpPr txBox="1"/>
          <p:nvPr/>
        </p:nvSpPr>
        <p:spPr>
          <a:xfrm>
            <a:off x="1590375" y="2574238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34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65" name="Google Shape;165;p16"/>
          <p:cNvGrpSpPr/>
          <p:nvPr/>
        </p:nvGrpSpPr>
        <p:grpSpPr>
          <a:xfrm>
            <a:off x="1989513" y="1777175"/>
            <a:ext cx="344850" cy="347350"/>
            <a:chOff x="2367750" y="3891725"/>
            <a:chExt cx="344850" cy="347350"/>
          </a:xfrm>
        </p:grpSpPr>
        <p:sp>
          <p:nvSpPr>
            <p:cNvPr id="166" name="Google Shape;166;p16"/>
            <p:cNvSpPr/>
            <p:nvPr/>
          </p:nvSpPr>
          <p:spPr>
            <a:xfrm>
              <a:off x="2368600" y="4017675"/>
              <a:ext cx="343150" cy="221400"/>
            </a:xfrm>
            <a:custGeom>
              <a:avLst/>
              <a:gdLst/>
              <a:ahLst/>
              <a:cxnLst/>
              <a:rect l="l" t="t" r="r" b="b"/>
              <a:pathLst>
                <a:path w="13726" h="8856" extrusionOk="0">
                  <a:moveTo>
                    <a:pt x="519" y="787"/>
                  </a:moveTo>
                  <a:lnTo>
                    <a:pt x="6712" y="5524"/>
                  </a:lnTo>
                  <a:cubicBezTo>
                    <a:pt x="6762" y="5566"/>
                    <a:pt x="6817" y="5587"/>
                    <a:pt x="6871" y="5587"/>
                  </a:cubicBezTo>
                  <a:cubicBezTo>
                    <a:pt x="6926" y="5587"/>
                    <a:pt x="6980" y="5566"/>
                    <a:pt x="7030" y="5524"/>
                  </a:cubicBezTo>
                  <a:lnTo>
                    <a:pt x="13190" y="804"/>
                  </a:lnTo>
                  <a:lnTo>
                    <a:pt x="13190" y="8320"/>
                  </a:lnTo>
                  <a:lnTo>
                    <a:pt x="519" y="8320"/>
                  </a:lnTo>
                  <a:lnTo>
                    <a:pt x="519" y="787"/>
                  </a:lnTo>
                  <a:close/>
                  <a:moveTo>
                    <a:pt x="268" y="1"/>
                  </a:moveTo>
                  <a:cubicBezTo>
                    <a:pt x="117" y="1"/>
                    <a:pt x="0" y="118"/>
                    <a:pt x="0" y="268"/>
                  </a:cubicBezTo>
                  <a:lnTo>
                    <a:pt x="0" y="8588"/>
                  </a:lnTo>
                  <a:cubicBezTo>
                    <a:pt x="0" y="8738"/>
                    <a:pt x="117" y="8855"/>
                    <a:pt x="268" y="8855"/>
                  </a:cubicBezTo>
                  <a:lnTo>
                    <a:pt x="13458" y="8855"/>
                  </a:lnTo>
                  <a:cubicBezTo>
                    <a:pt x="13608" y="8855"/>
                    <a:pt x="13726" y="8738"/>
                    <a:pt x="13726" y="8588"/>
                  </a:cubicBezTo>
                  <a:lnTo>
                    <a:pt x="13726" y="268"/>
                  </a:lnTo>
                  <a:cubicBezTo>
                    <a:pt x="13726" y="168"/>
                    <a:pt x="13675" y="84"/>
                    <a:pt x="13575" y="34"/>
                  </a:cubicBezTo>
                  <a:cubicBezTo>
                    <a:pt x="13542" y="14"/>
                    <a:pt x="13504" y="5"/>
                    <a:pt x="13465" y="5"/>
                  </a:cubicBezTo>
                  <a:cubicBezTo>
                    <a:pt x="13407" y="5"/>
                    <a:pt x="13348" y="27"/>
                    <a:pt x="13307" y="68"/>
                  </a:cubicBezTo>
                  <a:lnTo>
                    <a:pt x="6880" y="4989"/>
                  </a:lnTo>
                  <a:lnTo>
                    <a:pt x="435" y="68"/>
                  </a:lnTo>
                  <a:cubicBezTo>
                    <a:pt x="402" y="17"/>
                    <a:pt x="335" y="1"/>
                    <a:pt x="285" y="1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2369000" y="3891725"/>
              <a:ext cx="342750" cy="265750"/>
            </a:xfrm>
            <a:custGeom>
              <a:avLst/>
              <a:gdLst/>
              <a:ahLst/>
              <a:cxnLst/>
              <a:rect l="l" t="t" r="r" b="b"/>
              <a:pathLst>
                <a:path w="13710" h="10630" extrusionOk="0">
                  <a:moveTo>
                    <a:pt x="6847" y="586"/>
                  </a:moveTo>
                  <a:lnTo>
                    <a:pt x="13007" y="5306"/>
                  </a:lnTo>
                  <a:lnTo>
                    <a:pt x="6847" y="10027"/>
                  </a:lnTo>
                  <a:lnTo>
                    <a:pt x="704" y="5306"/>
                  </a:lnTo>
                  <a:lnTo>
                    <a:pt x="6847" y="586"/>
                  </a:lnTo>
                  <a:close/>
                  <a:moveTo>
                    <a:pt x="6855" y="0"/>
                  </a:moveTo>
                  <a:cubicBezTo>
                    <a:pt x="6801" y="0"/>
                    <a:pt x="6746" y="17"/>
                    <a:pt x="6696" y="51"/>
                  </a:cubicBezTo>
                  <a:lnTo>
                    <a:pt x="101" y="5106"/>
                  </a:lnTo>
                  <a:cubicBezTo>
                    <a:pt x="34" y="5156"/>
                    <a:pt x="1" y="5223"/>
                    <a:pt x="1" y="5306"/>
                  </a:cubicBezTo>
                  <a:cubicBezTo>
                    <a:pt x="1" y="5390"/>
                    <a:pt x="34" y="5474"/>
                    <a:pt x="101" y="5524"/>
                  </a:cubicBezTo>
                  <a:lnTo>
                    <a:pt x="6696" y="10562"/>
                  </a:lnTo>
                  <a:cubicBezTo>
                    <a:pt x="6746" y="10596"/>
                    <a:pt x="6797" y="10629"/>
                    <a:pt x="6864" y="10629"/>
                  </a:cubicBezTo>
                  <a:cubicBezTo>
                    <a:pt x="6914" y="10629"/>
                    <a:pt x="6964" y="10613"/>
                    <a:pt x="7014" y="10562"/>
                  </a:cubicBezTo>
                  <a:lnTo>
                    <a:pt x="13609" y="5524"/>
                  </a:lnTo>
                  <a:cubicBezTo>
                    <a:pt x="13676" y="5474"/>
                    <a:pt x="13710" y="5390"/>
                    <a:pt x="13710" y="5306"/>
                  </a:cubicBezTo>
                  <a:cubicBezTo>
                    <a:pt x="13710" y="5223"/>
                    <a:pt x="13676" y="5156"/>
                    <a:pt x="13609" y="5106"/>
                  </a:cubicBezTo>
                  <a:lnTo>
                    <a:pt x="7014" y="51"/>
                  </a:lnTo>
                  <a:cubicBezTo>
                    <a:pt x="6964" y="17"/>
                    <a:pt x="6910" y="0"/>
                    <a:pt x="6855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2367750" y="4107450"/>
              <a:ext cx="132675" cy="131625"/>
            </a:xfrm>
            <a:custGeom>
              <a:avLst/>
              <a:gdLst/>
              <a:ahLst/>
              <a:cxnLst/>
              <a:rect l="l" t="t" r="r" b="b"/>
              <a:pathLst>
                <a:path w="5307" h="5265" extrusionOk="0">
                  <a:moveTo>
                    <a:pt x="5022" y="0"/>
                  </a:moveTo>
                  <a:cubicBezTo>
                    <a:pt x="4955" y="0"/>
                    <a:pt x="4888" y="25"/>
                    <a:pt x="4838" y="75"/>
                  </a:cubicBezTo>
                  <a:lnTo>
                    <a:pt x="101" y="4812"/>
                  </a:lnTo>
                  <a:cubicBezTo>
                    <a:pt x="1" y="4913"/>
                    <a:pt x="1" y="5080"/>
                    <a:pt x="101" y="5181"/>
                  </a:cubicBezTo>
                  <a:cubicBezTo>
                    <a:pt x="151" y="5231"/>
                    <a:pt x="235" y="5264"/>
                    <a:pt x="302" y="5264"/>
                  </a:cubicBezTo>
                  <a:cubicBezTo>
                    <a:pt x="369" y="5264"/>
                    <a:pt x="436" y="5231"/>
                    <a:pt x="486" y="5181"/>
                  </a:cubicBezTo>
                  <a:lnTo>
                    <a:pt x="5206" y="460"/>
                  </a:lnTo>
                  <a:cubicBezTo>
                    <a:pt x="5307" y="343"/>
                    <a:pt x="5307" y="176"/>
                    <a:pt x="5206" y="75"/>
                  </a:cubicBezTo>
                  <a:cubicBezTo>
                    <a:pt x="5156" y="25"/>
                    <a:pt x="5089" y="0"/>
                    <a:pt x="5022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2580325" y="4107850"/>
              <a:ext cx="132275" cy="131225"/>
            </a:xfrm>
            <a:custGeom>
              <a:avLst/>
              <a:gdLst/>
              <a:ahLst/>
              <a:cxnLst/>
              <a:rect l="l" t="t" r="r" b="b"/>
              <a:pathLst>
                <a:path w="5291" h="5249" extrusionOk="0">
                  <a:moveTo>
                    <a:pt x="285" y="1"/>
                  </a:moveTo>
                  <a:cubicBezTo>
                    <a:pt x="218" y="1"/>
                    <a:pt x="151" y="26"/>
                    <a:pt x="101" y="76"/>
                  </a:cubicBezTo>
                  <a:cubicBezTo>
                    <a:pt x="1" y="193"/>
                    <a:pt x="1" y="361"/>
                    <a:pt x="101" y="461"/>
                  </a:cubicBezTo>
                  <a:lnTo>
                    <a:pt x="4805" y="5165"/>
                  </a:lnTo>
                  <a:cubicBezTo>
                    <a:pt x="4855" y="5215"/>
                    <a:pt x="4922" y="5248"/>
                    <a:pt x="4989" y="5248"/>
                  </a:cubicBezTo>
                  <a:cubicBezTo>
                    <a:pt x="5056" y="5248"/>
                    <a:pt x="5123" y="5215"/>
                    <a:pt x="5173" y="5165"/>
                  </a:cubicBezTo>
                  <a:cubicBezTo>
                    <a:pt x="5290" y="5064"/>
                    <a:pt x="5290" y="4897"/>
                    <a:pt x="5173" y="4796"/>
                  </a:cubicBezTo>
                  <a:lnTo>
                    <a:pt x="469" y="76"/>
                  </a:lnTo>
                  <a:cubicBezTo>
                    <a:pt x="419" y="26"/>
                    <a:pt x="352" y="1"/>
                    <a:pt x="285" y="1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6"/>
          <p:cNvGrpSpPr/>
          <p:nvPr/>
        </p:nvGrpSpPr>
        <p:grpSpPr>
          <a:xfrm>
            <a:off x="3585188" y="3819275"/>
            <a:ext cx="337300" cy="337300"/>
            <a:chOff x="2296625" y="1095550"/>
            <a:chExt cx="337300" cy="337300"/>
          </a:xfrm>
        </p:grpSpPr>
        <p:sp>
          <p:nvSpPr>
            <p:cNvPr id="171" name="Google Shape;171;p16"/>
            <p:cNvSpPr/>
            <p:nvPr/>
          </p:nvSpPr>
          <p:spPr>
            <a:xfrm>
              <a:off x="2296625" y="1095550"/>
              <a:ext cx="337300" cy="337300"/>
            </a:xfrm>
            <a:custGeom>
              <a:avLst/>
              <a:gdLst/>
              <a:ahLst/>
              <a:cxnLst/>
              <a:rect l="l" t="t" r="r" b="b"/>
              <a:pathLst>
                <a:path w="13492" h="13492" extrusionOk="0">
                  <a:moveTo>
                    <a:pt x="6746" y="536"/>
                  </a:moveTo>
                  <a:cubicBezTo>
                    <a:pt x="10177" y="536"/>
                    <a:pt x="12972" y="3331"/>
                    <a:pt x="12972" y="6746"/>
                  </a:cubicBezTo>
                  <a:cubicBezTo>
                    <a:pt x="12972" y="10177"/>
                    <a:pt x="10177" y="12973"/>
                    <a:pt x="6746" y="12973"/>
                  </a:cubicBezTo>
                  <a:cubicBezTo>
                    <a:pt x="3314" y="12973"/>
                    <a:pt x="536" y="10177"/>
                    <a:pt x="536" y="6746"/>
                  </a:cubicBezTo>
                  <a:cubicBezTo>
                    <a:pt x="536" y="3315"/>
                    <a:pt x="3314" y="536"/>
                    <a:pt x="6746" y="536"/>
                  </a:cubicBezTo>
                  <a:close/>
                  <a:moveTo>
                    <a:pt x="6746" y="0"/>
                  </a:moveTo>
                  <a:cubicBezTo>
                    <a:pt x="3030" y="0"/>
                    <a:pt x="0" y="3030"/>
                    <a:pt x="0" y="6746"/>
                  </a:cubicBezTo>
                  <a:cubicBezTo>
                    <a:pt x="0" y="10479"/>
                    <a:pt x="3030" y="13492"/>
                    <a:pt x="6746" y="13492"/>
                  </a:cubicBezTo>
                  <a:cubicBezTo>
                    <a:pt x="10462" y="13492"/>
                    <a:pt x="13491" y="10479"/>
                    <a:pt x="13491" y="6746"/>
                  </a:cubicBezTo>
                  <a:cubicBezTo>
                    <a:pt x="13491" y="3030"/>
                    <a:pt x="10462" y="0"/>
                    <a:pt x="6746" y="0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333025" y="1131950"/>
              <a:ext cx="264900" cy="264925"/>
            </a:xfrm>
            <a:custGeom>
              <a:avLst/>
              <a:gdLst/>
              <a:ahLst/>
              <a:cxnLst/>
              <a:rect l="l" t="t" r="r" b="b"/>
              <a:pathLst>
                <a:path w="10596" h="10597" extrusionOk="0">
                  <a:moveTo>
                    <a:pt x="5290" y="519"/>
                  </a:moveTo>
                  <a:cubicBezTo>
                    <a:pt x="7918" y="519"/>
                    <a:pt x="10060" y="2662"/>
                    <a:pt x="10060" y="5290"/>
                  </a:cubicBezTo>
                  <a:cubicBezTo>
                    <a:pt x="10060" y="7918"/>
                    <a:pt x="7918" y="10060"/>
                    <a:pt x="5290" y="10060"/>
                  </a:cubicBezTo>
                  <a:cubicBezTo>
                    <a:pt x="2662" y="10060"/>
                    <a:pt x="519" y="7918"/>
                    <a:pt x="519" y="5290"/>
                  </a:cubicBezTo>
                  <a:cubicBezTo>
                    <a:pt x="519" y="2662"/>
                    <a:pt x="2662" y="519"/>
                    <a:pt x="5290" y="519"/>
                  </a:cubicBezTo>
                  <a:close/>
                  <a:moveTo>
                    <a:pt x="5290" y="1"/>
                  </a:moveTo>
                  <a:cubicBezTo>
                    <a:pt x="2377" y="1"/>
                    <a:pt x="0" y="2377"/>
                    <a:pt x="0" y="5290"/>
                  </a:cubicBezTo>
                  <a:cubicBezTo>
                    <a:pt x="0" y="8219"/>
                    <a:pt x="2377" y="10596"/>
                    <a:pt x="5290" y="10596"/>
                  </a:cubicBezTo>
                  <a:cubicBezTo>
                    <a:pt x="8219" y="10596"/>
                    <a:pt x="10596" y="8219"/>
                    <a:pt x="10596" y="5290"/>
                  </a:cubicBezTo>
                  <a:cubicBezTo>
                    <a:pt x="10596" y="2377"/>
                    <a:pt x="8219" y="1"/>
                    <a:pt x="5290" y="1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2458550" y="1164175"/>
              <a:ext cx="13425" cy="106725"/>
            </a:xfrm>
            <a:custGeom>
              <a:avLst/>
              <a:gdLst/>
              <a:ahLst/>
              <a:cxnLst/>
              <a:rect l="l" t="t" r="r" b="b"/>
              <a:pathLst>
                <a:path w="537" h="4269" extrusionOk="0">
                  <a:moveTo>
                    <a:pt x="269" y="0"/>
                  </a:moveTo>
                  <a:cubicBezTo>
                    <a:pt x="135" y="0"/>
                    <a:pt x="1" y="118"/>
                    <a:pt x="1" y="268"/>
                  </a:cubicBezTo>
                  <a:lnTo>
                    <a:pt x="1" y="4001"/>
                  </a:lnTo>
                  <a:cubicBezTo>
                    <a:pt x="1" y="4152"/>
                    <a:pt x="118" y="4269"/>
                    <a:pt x="269" y="4269"/>
                  </a:cubicBezTo>
                  <a:cubicBezTo>
                    <a:pt x="419" y="4269"/>
                    <a:pt x="536" y="4152"/>
                    <a:pt x="536" y="4001"/>
                  </a:cubicBezTo>
                  <a:lnTo>
                    <a:pt x="536" y="268"/>
                  </a:lnTo>
                  <a:cubicBezTo>
                    <a:pt x="536" y="118"/>
                    <a:pt x="419" y="0"/>
                    <a:pt x="269" y="0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2458150" y="1221700"/>
              <a:ext cx="50225" cy="49200"/>
            </a:xfrm>
            <a:custGeom>
              <a:avLst/>
              <a:gdLst/>
              <a:ahLst/>
              <a:cxnLst/>
              <a:rect l="l" t="t" r="r" b="b"/>
              <a:pathLst>
                <a:path w="2009" h="1968" extrusionOk="0">
                  <a:moveTo>
                    <a:pt x="1724" y="1"/>
                  </a:moveTo>
                  <a:cubicBezTo>
                    <a:pt x="1657" y="1"/>
                    <a:pt x="1590" y="26"/>
                    <a:pt x="1540" y="76"/>
                  </a:cubicBezTo>
                  <a:lnTo>
                    <a:pt x="101" y="1516"/>
                  </a:lnTo>
                  <a:cubicBezTo>
                    <a:pt x="0" y="1616"/>
                    <a:pt x="0" y="1784"/>
                    <a:pt x="101" y="1901"/>
                  </a:cubicBezTo>
                  <a:cubicBezTo>
                    <a:pt x="151" y="1951"/>
                    <a:pt x="218" y="1968"/>
                    <a:pt x="285" y="1968"/>
                  </a:cubicBezTo>
                  <a:cubicBezTo>
                    <a:pt x="352" y="1968"/>
                    <a:pt x="419" y="1951"/>
                    <a:pt x="469" y="1901"/>
                  </a:cubicBezTo>
                  <a:lnTo>
                    <a:pt x="1908" y="461"/>
                  </a:lnTo>
                  <a:cubicBezTo>
                    <a:pt x="2009" y="344"/>
                    <a:pt x="2009" y="193"/>
                    <a:pt x="1908" y="76"/>
                  </a:cubicBezTo>
                  <a:cubicBezTo>
                    <a:pt x="1858" y="26"/>
                    <a:pt x="1791" y="1"/>
                    <a:pt x="1724" y="1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16"/>
          <p:cNvGrpSpPr/>
          <p:nvPr/>
        </p:nvGrpSpPr>
        <p:grpSpPr>
          <a:xfrm>
            <a:off x="5221676" y="1798413"/>
            <a:ext cx="306350" cy="304875"/>
            <a:chOff x="4445000" y="3912850"/>
            <a:chExt cx="306350" cy="304875"/>
          </a:xfrm>
        </p:grpSpPr>
        <p:sp>
          <p:nvSpPr>
            <p:cNvPr id="176" name="Google Shape;176;p16"/>
            <p:cNvSpPr/>
            <p:nvPr/>
          </p:nvSpPr>
          <p:spPr>
            <a:xfrm>
              <a:off x="4480150" y="3938800"/>
              <a:ext cx="147325" cy="140425"/>
            </a:xfrm>
            <a:custGeom>
              <a:avLst/>
              <a:gdLst/>
              <a:ahLst/>
              <a:cxnLst/>
              <a:rect l="l" t="t" r="r" b="b"/>
              <a:pathLst>
                <a:path w="5893" h="5617" extrusionOk="0">
                  <a:moveTo>
                    <a:pt x="2813" y="528"/>
                  </a:moveTo>
                  <a:cubicBezTo>
                    <a:pt x="3399" y="528"/>
                    <a:pt x="3985" y="745"/>
                    <a:pt x="4420" y="1197"/>
                  </a:cubicBezTo>
                  <a:cubicBezTo>
                    <a:pt x="5307" y="2084"/>
                    <a:pt x="5307" y="3524"/>
                    <a:pt x="4420" y="4411"/>
                  </a:cubicBezTo>
                  <a:cubicBezTo>
                    <a:pt x="3976" y="4855"/>
                    <a:pt x="3395" y="5076"/>
                    <a:pt x="2813" y="5076"/>
                  </a:cubicBezTo>
                  <a:cubicBezTo>
                    <a:pt x="2231" y="5076"/>
                    <a:pt x="1650" y="4855"/>
                    <a:pt x="1206" y="4411"/>
                  </a:cubicBezTo>
                  <a:cubicBezTo>
                    <a:pt x="771" y="3993"/>
                    <a:pt x="536" y="3407"/>
                    <a:pt x="536" y="2804"/>
                  </a:cubicBezTo>
                  <a:cubicBezTo>
                    <a:pt x="536" y="2202"/>
                    <a:pt x="771" y="1632"/>
                    <a:pt x="1206" y="1197"/>
                  </a:cubicBezTo>
                  <a:cubicBezTo>
                    <a:pt x="1641" y="745"/>
                    <a:pt x="2227" y="528"/>
                    <a:pt x="2813" y="528"/>
                  </a:cubicBezTo>
                  <a:close/>
                  <a:moveTo>
                    <a:pt x="2813" y="0"/>
                  </a:moveTo>
                  <a:cubicBezTo>
                    <a:pt x="2093" y="0"/>
                    <a:pt x="1373" y="277"/>
                    <a:pt x="821" y="829"/>
                  </a:cubicBezTo>
                  <a:cubicBezTo>
                    <a:pt x="302" y="1348"/>
                    <a:pt x="1" y="2051"/>
                    <a:pt x="1" y="2804"/>
                  </a:cubicBezTo>
                  <a:cubicBezTo>
                    <a:pt x="1" y="3557"/>
                    <a:pt x="302" y="4260"/>
                    <a:pt x="838" y="4796"/>
                  </a:cubicBezTo>
                  <a:cubicBezTo>
                    <a:pt x="1373" y="5332"/>
                    <a:pt x="2093" y="5616"/>
                    <a:pt x="2813" y="5616"/>
                  </a:cubicBezTo>
                  <a:cubicBezTo>
                    <a:pt x="3533" y="5616"/>
                    <a:pt x="4252" y="5332"/>
                    <a:pt x="4788" y="4796"/>
                  </a:cubicBezTo>
                  <a:cubicBezTo>
                    <a:pt x="5893" y="3691"/>
                    <a:pt x="5893" y="1917"/>
                    <a:pt x="4805" y="829"/>
                  </a:cubicBezTo>
                  <a:cubicBezTo>
                    <a:pt x="4252" y="277"/>
                    <a:pt x="3533" y="0"/>
                    <a:pt x="2813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480150" y="3938800"/>
              <a:ext cx="147325" cy="140425"/>
            </a:xfrm>
            <a:custGeom>
              <a:avLst/>
              <a:gdLst/>
              <a:ahLst/>
              <a:cxnLst/>
              <a:rect l="l" t="t" r="r" b="b"/>
              <a:pathLst>
                <a:path w="5893" h="5617" extrusionOk="0">
                  <a:moveTo>
                    <a:pt x="2813" y="528"/>
                  </a:moveTo>
                  <a:cubicBezTo>
                    <a:pt x="3399" y="528"/>
                    <a:pt x="3985" y="745"/>
                    <a:pt x="4420" y="1197"/>
                  </a:cubicBezTo>
                  <a:cubicBezTo>
                    <a:pt x="5307" y="2084"/>
                    <a:pt x="5307" y="3524"/>
                    <a:pt x="4420" y="4411"/>
                  </a:cubicBezTo>
                  <a:cubicBezTo>
                    <a:pt x="3976" y="4855"/>
                    <a:pt x="3395" y="5076"/>
                    <a:pt x="2813" y="5076"/>
                  </a:cubicBezTo>
                  <a:cubicBezTo>
                    <a:pt x="2231" y="5076"/>
                    <a:pt x="1650" y="4855"/>
                    <a:pt x="1206" y="4411"/>
                  </a:cubicBezTo>
                  <a:cubicBezTo>
                    <a:pt x="771" y="3993"/>
                    <a:pt x="536" y="3407"/>
                    <a:pt x="536" y="2804"/>
                  </a:cubicBezTo>
                  <a:cubicBezTo>
                    <a:pt x="536" y="2202"/>
                    <a:pt x="771" y="1632"/>
                    <a:pt x="1206" y="1197"/>
                  </a:cubicBezTo>
                  <a:cubicBezTo>
                    <a:pt x="1641" y="745"/>
                    <a:pt x="2227" y="528"/>
                    <a:pt x="2813" y="528"/>
                  </a:cubicBezTo>
                  <a:close/>
                  <a:moveTo>
                    <a:pt x="2813" y="0"/>
                  </a:moveTo>
                  <a:cubicBezTo>
                    <a:pt x="2093" y="0"/>
                    <a:pt x="1373" y="277"/>
                    <a:pt x="821" y="829"/>
                  </a:cubicBezTo>
                  <a:cubicBezTo>
                    <a:pt x="302" y="1348"/>
                    <a:pt x="1" y="2051"/>
                    <a:pt x="1" y="2804"/>
                  </a:cubicBezTo>
                  <a:cubicBezTo>
                    <a:pt x="1" y="3557"/>
                    <a:pt x="302" y="4260"/>
                    <a:pt x="838" y="4796"/>
                  </a:cubicBezTo>
                  <a:cubicBezTo>
                    <a:pt x="1373" y="5332"/>
                    <a:pt x="2093" y="5616"/>
                    <a:pt x="2813" y="5616"/>
                  </a:cubicBezTo>
                  <a:cubicBezTo>
                    <a:pt x="3533" y="5616"/>
                    <a:pt x="4252" y="5332"/>
                    <a:pt x="4788" y="4796"/>
                  </a:cubicBezTo>
                  <a:cubicBezTo>
                    <a:pt x="5893" y="3691"/>
                    <a:pt x="5893" y="1917"/>
                    <a:pt x="4805" y="829"/>
                  </a:cubicBezTo>
                  <a:cubicBezTo>
                    <a:pt x="4252" y="277"/>
                    <a:pt x="3533" y="0"/>
                    <a:pt x="2813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4445000" y="3912850"/>
              <a:ext cx="306350" cy="304875"/>
            </a:xfrm>
            <a:custGeom>
              <a:avLst/>
              <a:gdLst/>
              <a:ahLst/>
              <a:cxnLst/>
              <a:rect l="l" t="t" r="r" b="b"/>
              <a:pathLst>
                <a:path w="12254" h="12195" extrusionOk="0">
                  <a:moveTo>
                    <a:pt x="4219" y="1566"/>
                  </a:moveTo>
                  <a:cubicBezTo>
                    <a:pt x="4805" y="1566"/>
                    <a:pt x="5391" y="1783"/>
                    <a:pt x="5826" y="2235"/>
                  </a:cubicBezTo>
                  <a:cubicBezTo>
                    <a:pt x="6713" y="3122"/>
                    <a:pt x="6713" y="4562"/>
                    <a:pt x="5826" y="5449"/>
                  </a:cubicBezTo>
                  <a:cubicBezTo>
                    <a:pt x="5382" y="5893"/>
                    <a:pt x="4801" y="6114"/>
                    <a:pt x="4219" y="6114"/>
                  </a:cubicBezTo>
                  <a:cubicBezTo>
                    <a:pt x="3637" y="6114"/>
                    <a:pt x="3056" y="5893"/>
                    <a:pt x="2612" y="5449"/>
                  </a:cubicBezTo>
                  <a:cubicBezTo>
                    <a:pt x="2177" y="5031"/>
                    <a:pt x="1942" y="4445"/>
                    <a:pt x="1942" y="3842"/>
                  </a:cubicBezTo>
                  <a:cubicBezTo>
                    <a:pt x="1942" y="3240"/>
                    <a:pt x="2177" y="2670"/>
                    <a:pt x="2612" y="2235"/>
                  </a:cubicBezTo>
                  <a:cubicBezTo>
                    <a:pt x="3047" y="1783"/>
                    <a:pt x="3633" y="1566"/>
                    <a:pt x="4219" y="1566"/>
                  </a:cubicBezTo>
                  <a:close/>
                  <a:moveTo>
                    <a:pt x="4219" y="1030"/>
                  </a:moveTo>
                  <a:cubicBezTo>
                    <a:pt x="3466" y="1030"/>
                    <a:pt x="2763" y="1331"/>
                    <a:pt x="2227" y="1867"/>
                  </a:cubicBezTo>
                  <a:cubicBezTo>
                    <a:pt x="1708" y="2386"/>
                    <a:pt x="1407" y="3089"/>
                    <a:pt x="1407" y="3842"/>
                  </a:cubicBezTo>
                  <a:cubicBezTo>
                    <a:pt x="1407" y="4595"/>
                    <a:pt x="1708" y="5298"/>
                    <a:pt x="2244" y="5834"/>
                  </a:cubicBezTo>
                  <a:cubicBezTo>
                    <a:pt x="2779" y="6370"/>
                    <a:pt x="3499" y="6654"/>
                    <a:pt x="4219" y="6654"/>
                  </a:cubicBezTo>
                  <a:cubicBezTo>
                    <a:pt x="4939" y="6654"/>
                    <a:pt x="5658" y="6370"/>
                    <a:pt x="6211" y="5834"/>
                  </a:cubicBezTo>
                  <a:cubicBezTo>
                    <a:pt x="7299" y="4729"/>
                    <a:pt x="7299" y="2955"/>
                    <a:pt x="6211" y="1867"/>
                  </a:cubicBezTo>
                  <a:cubicBezTo>
                    <a:pt x="5675" y="1331"/>
                    <a:pt x="4972" y="1030"/>
                    <a:pt x="4219" y="1030"/>
                  </a:cubicBezTo>
                  <a:close/>
                  <a:moveTo>
                    <a:pt x="4219" y="520"/>
                  </a:moveTo>
                  <a:cubicBezTo>
                    <a:pt x="5068" y="520"/>
                    <a:pt x="5918" y="846"/>
                    <a:pt x="6562" y="1499"/>
                  </a:cubicBezTo>
                  <a:cubicBezTo>
                    <a:pt x="7751" y="2687"/>
                    <a:pt x="7868" y="4579"/>
                    <a:pt x="6830" y="5884"/>
                  </a:cubicBezTo>
                  <a:cubicBezTo>
                    <a:pt x="6746" y="6001"/>
                    <a:pt x="6763" y="6152"/>
                    <a:pt x="6847" y="6236"/>
                  </a:cubicBezTo>
                  <a:lnTo>
                    <a:pt x="8621" y="8010"/>
                  </a:lnTo>
                  <a:cubicBezTo>
                    <a:pt x="8672" y="8061"/>
                    <a:pt x="8743" y="8083"/>
                    <a:pt x="8811" y="8083"/>
                  </a:cubicBezTo>
                  <a:cubicBezTo>
                    <a:pt x="8832" y="8083"/>
                    <a:pt x="8852" y="8081"/>
                    <a:pt x="8872" y="8077"/>
                  </a:cubicBezTo>
                  <a:cubicBezTo>
                    <a:pt x="8973" y="8044"/>
                    <a:pt x="9056" y="8044"/>
                    <a:pt x="9157" y="8044"/>
                  </a:cubicBezTo>
                  <a:cubicBezTo>
                    <a:pt x="9441" y="8044"/>
                    <a:pt x="9709" y="8144"/>
                    <a:pt x="9910" y="8345"/>
                  </a:cubicBezTo>
                  <a:lnTo>
                    <a:pt x="11400" y="9851"/>
                  </a:lnTo>
                  <a:cubicBezTo>
                    <a:pt x="11601" y="10052"/>
                    <a:pt x="11718" y="10320"/>
                    <a:pt x="11718" y="10605"/>
                  </a:cubicBezTo>
                  <a:cubicBezTo>
                    <a:pt x="11718" y="10889"/>
                    <a:pt x="11601" y="11157"/>
                    <a:pt x="11400" y="11358"/>
                  </a:cubicBezTo>
                  <a:cubicBezTo>
                    <a:pt x="11199" y="11559"/>
                    <a:pt x="10931" y="11676"/>
                    <a:pt x="10646" y="11676"/>
                  </a:cubicBezTo>
                  <a:cubicBezTo>
                    <a:pt x="10362" y="11676"/>
                    <a:pt x="10094" y="11559"/>
                    <a:pt x="9893" y="11358"/>
                  </a:cubicBezTo>
                  <a:lnTo>
                    <a:pt x="8404" y="9868"/>
                  </a:lnTo>
                  <a:cubicBezTo>
                    <a:pt x="8102" y="9550"/>
                    <a:pt x="8002" y="9098"/>
                    <a:pt x="8169" y="8696"/>
                  </a:cubicBezTo>
                  <a:cubicBezTo>
                    <a:pt x="8203" y="8596"/>
                    <a:pt x="8186" y="8495"/>
                    <a:pt x="8102" y="8412"/>
                  </a:cubicBezTo>
                  <a:lnTo>
                    <a:pt x="6361" y="6654"/>
                  </a:lnTo>
                  <a:cubicBezTo>
                    <a:pt x="6311" y="6604"/>
                    <a:pt x="6244" y="6587"/>
                    <a:pt x="6177" y="6587"/>
                  </a:cubicBezTo>
                  <a:cubicBezTo>
                    <a:pt x="6127" y="6587"/>
                    <a:pt x="6077" y="6604"/>
                    <a:pt x="6027" y="6621"/>
                  </a:cubicBezTo>
                  <a:cubicBezTo>
                    <a:pt x="5477" y="6980"/>
                    <a:pt x="4849" y="7156"/>
                    <a:pt x="4225" y="7156"/>
                  </a:cubicBezTo>
                  <a:cubicBezTo>
                    <a:pt x="3367" y="7156"/>
                    <a:pt x="2515" y="6825"/>
                    <a:pt x="1875" y="6186"/>
                  </a:cubicBezTo>
                  <a:cubicBezTo>
                    <a:pt x="570" y="4897"/>
                    <a:pt x="570" y="2788"/>
                    <a:pt x="1875" y="1499"/>
                  </a:cubicBezTo>
                  <a:cubicBezTo>
                    <a:pt x="2520" y="846"/>
                    <a:pt x="3369" y="520"/>
                    <a:pt x="4219" y="520"/>
                  </a:cubicBezTo>
                  <a:close/>
                  <a:moveTo>
                    <a:pt x="4217" y="1"/>
                  </a:moveTo>
                  <a:cubicBezTo>
                    <a:pt x="3231" y="1"/>
                    <a:pt x="2244" y="377"/>
                    <a:pt x="1491" y="1131"/>
                  </a:cubicBezTo>
                  <a:cubicBezTo>
                    <a:pt x="1" y="2620"/>
                    <a:pt x="1" y="5064"/>
                    <a:pt x="1491" y="6571"/>
                  </a:cubicBezTo>
                  <a:cubicBezTo>
                    <a:pt x="2235" y="7305"/>
                    <a:pt x="3222" y="7689"/>
                    <a:pt x="4214" y="7689"/>
                  </a:cubicBezTo>
                  <a:cubicBezTo>
                    <a:pt x="4873" y="7689"/>
                    <a:pt x="5533" y="7520"/>
                    <a:pt x="6127" y="7173"/>
                  </a:cubicBezTo>
                  <a:lnTo>
                    <a:pt x="7617" y="8663"/>
                  </a:lnTo>
                  <a:cubicBezTo>
                    <a:pt x="7466" y="9215"/>
                    <a:pt x="7617" y="9818"/>
                    <a:pt x="8035" y="10236"/>
                  </a:cubicBezTo>
                  <a:lnTo>
                    <a:pt x="9525" y="11726"/>
                  </a:lnTo>
                  <a:cubicBezTo>
                    <a:pt x="9826" y="12027"/>
                    <a:pt x="10228" y="12195"/>
                    <a:pt x="10646" y="12195"/>
                  </a:cubicBezTo>
                  <a:cubicBezTo>
                    <a:pt x="11082" y="12195"/>
                    <a:pt x="11483" y="12027"/>
                    <a:pt x="11785" y="11726"/>
                  </a:cubicBezTo>
                  <a:cubicBezTo>
                    <a:pt x="12086" y="11425"/>
                    <a:pt x="12253" y="11023"/>
                    <a:pt x="12253" y="10605"/>
                  </a:cubicBezTo>
                  <a:cubicBezTo>
                    <a:pt x="12237" y="10169"/>
                    <a:pt x="12086" y="9768"/>
                    <a:pt x="11785" y="9466"/>
                  </a:cubicBezTo>
                  <a:lnTo>
                    <a:pt x="10278" y="7977"/>
                  </a:lnTo>
                  <a:cubicBezTo>
                    <a:pt x="9977" y="7675"/>
                    <a:pt x="9575" y="7508"/>
                    <a:pt x="9157" y="7508"/>
                  </a:cubicBezTo>
                  <a:cubicBezTo>
                    <a:pt x="9056" y="7508"/>
                    <a:pt x="8973" y="7525"/>
                    <a:pt x="8889" y="7525"/>
                  </a:cubicBezTo>
                  <a:lnTo>
                    <a:pt x="7382" y="6035"/>
                  </a:lnTo>
                  <a:cubicBezTo>
                    <a:pt x="8437" y="4512"/>
                    <a:pt x="8270" y="2453"/>
                    <a:pt x="6931" y="1131"/>
                  </a:cubicBezTo>
                  <a:cubicBezTo>
                    <a:pt x="6186" y="377"/>
                    <a:pt x="5202" y="1"/>
                    <a:pt x="4217" y="1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16"/>
          <p:cNvGrpSpPr/>
          <p:nvPr/>
        </p:nvGrpSpPr>
        <p:grpSpPr>
          <a:xfrm>
            <a:off x="6889038" y="3836638"/>
            <a:ext cx="216350" cy="302575"/>
            <a:chOff x="4055425" y="3122175"/>
            <a:chExt cx="216350" cy="302575"/>
          </a:xfrm>
        </p:grpSpPr>
        <p:sp>
          <p:nvSpPr>
            <p:cNvPr id="180" name="Google Shape;180;p16"/>
            <p:cNvSpPr/>
            <p:nvPr/>
          </p:nvSpPr>
          <p:spPr>
            <a:xfrm>
              <a:off x="4055425" y="3122175"/>
              <a:ext cx="216350" cy="302575"/>
            </a:xfrm>
            <a:custGeom>
              <a:avLst/>
              <a:gdLst/>
              <a:ahLst/>
              <a:cxnLst/>
              <a:rect l="l" t="t" r="r" b="b"/>
              <a:pathLst>
                <a:path w="8654" h="12103" extrusionOk="0">
                  <a:moveTo>
                    <a:pt x="4319" y="536"/>
                  </a:moveTo>
                  <a:cubicBezTo>
                    <a:pt x="6411" y="536"/>
                    <a:pt x="8118" y="2226"/>
                    <a:pt x="8118" y="4319"/>
                  </a:cubicBezTo>
                  <a:cubicBezTo>
                    <a:pt x="8118" y="5440"/>
                    <a:pt x="6963" y="7951"/>
                    <a:pt x="4921" y="11232"/>
                  </a:cubicBezTo>
                  <a:cubicBezTo>
                    <a:pt x="4804" y="11449"/>
                    <a:pt x="4570" y="11566"/>
                    <a:pt x="4319" y="11566"/>
                  </a:cubicBezTo>
                  <a:cubicBezTo>
                    <a:pt x="4068" y="11566"/>
                    <a:pt x="3850" y="11449"/>
                    <a:pt x="3716" y="11232"/>
                  </a:cubicBezTo>
                  <a:cubicBezTo>
                    <a:pt x="1691" y="7951"/>
                    <a:pt x="519" y="5440"/>
                    <a:pt x="519" y="4319"/>
                  </a:cubicBezTo>
                  <a:cubicBezTo>
                    <a:pt x="519" y="2226"/>
                    <a:pt x="2226" y="536"/>
                    <a:pt x="4319" y="536"/>
                  </a:cubicBezTo>
                  <a:close/>
                  <a:moveTo>
                    <a:pt x="4319" y="0"/>
                  </a:moveTo>
                  <a:cubicBezTo>
                    <a:pt x="1942" y="0"/>
                    <a:pt x="0" y="1942"/>
                    <a:pt x="0" y="4319"/>
                  </a:cubicBezTo>
                  <a:cubicBezTo>
                    <a:pt x="0" y="5892"/>
                    <a:pt x="1774" y="9089"/>
                    <a:pt x="3264" y="11516"/>
                  </a:cubicBezTo>
                  <a:cubicBezTo>
                    <a:pt x="3499" y="11885"/>
                    <a:pt x="3884" y="12102"/>
                    <a:pt x="4319" y="12102"/>
                  </a:cubicBezTo>
                  <a:cubicBezTo>
                    <a:pt x="4754" y="12102"/>
                    <a:pt x="5139" y="11885"/>
                    <a:pt x="5373" y="11516"/>
                  </a:cubicBezTo>
                  <a:cubicBezTo>
                    <a:pt x="6863" y="9089"/>
                    <a:pt x="8654" y="5892"/>
                    <a:pt x="8654" y="4319"/>
                  </a:cubicBezTo>
                  <a:cubicBezTo>
                    <a:pt x="8654" y="1942"/>
                    <a:pt x="6712" y="0"/>
                    <a:pt x="4319" y="0"/>
                  </a:cubicBezTo>
                  <a:close/>
                </a:path>
              </a:pathLst>
            </a:custGeom>
            <a:solidFill>
              <a:srgbClr val="FFB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106900" y="3166525"/>
              <a:ext cx="113425" cy="113425"/>
            </a:xfrm>
            <a:custGeom>
              <a:avLst/>
              <a:gdLst/>
              <a:ahLst/>
              <a:cxnLst/>
              <a:rect l="l" t="t" r="r" b="b"/>
              <a:pathLst>
                <a:path w="4537" h="4537" extrusionOk="0">
                  <a:moveTo>
                    <a:pt x="2260" y="536"/>
                  </a:moveTo>
                  <a:cubicBezTo>
                    <a:pt x="3214" y="536"/>
                    <a:pt x="4001" y="1323"/>
                    <a:pt x="4001" y="2277"/>
                  </a:cubicBezTo>
                  <a:cubicBezTo>
                    <a:pt x="4001" y="3231"/>
                    <a:pt x="3214" y="4018"/>
                    <a:pt x="2260" y="4018"/>
                  </a:cubicBezTo>
                  <a:cubicBezTo>
                    <a:pt x="1306" y="4018"/>
                    <a:pt x="519" y="3231"/>
                    <a:pt x="519" y="2277"/>
                  </a:cubicBezTo>
                  <a:cubicBezTo>
                    <a:pt x="519" y="1323"/>
                    <a:pt x="1306" y="536"/>
                    <a:pt x="2260" y="536"/>
                  </a:cubicBezTo>
                  <a:close/>
                  <a:moveTo>
                    <a:pt x="2260" y="0"/>
                  </a:moveTo>
                  <a:cubicBezTo>
                    <a:pt x="1021" y="0"/>
                    <a:pt x="0" y="1021"/>
                    <a:pt x="0" y="2277"/>
                  </a:cubicBezTo>
                  <a:cubicBezTo>
                    <a:pt x="0" y="3516"/>
                    <a:pt x="1021" y="4537"/>
                    <a:pt x="2260" y="4537"/>
                  </a:cubicBezTo>
                  <a:cubicBezTo>
                    <a:pt x="3515" y="4537"/>
                    <a:pt x="4519" y="3516"/>
                    <a:pt x="4536" y="2277"/>
                  </a:cubicBezTo>
                  <a:cubicBezTo>
                    <a:pt x="4536" y="1021"/>
                    <a:pt x="3515" y="0"/>
                    <a:pt x="2260" y="0"/>
                  </a:cubicBezTo>
                  <a:close/>
                </a:path>
              </a:pathLst>
            </a:custGeom>
            <a:solidFill>
              <a:srgbClr val="FFB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6"/>
          <p:cNvSpPr txBox="1"/>
          <p:nvPr/>
        </p:nvSpPr>
        <p:spPr>
          <a:xfrm>
            <a:off x="4804300" y="2574238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34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6424100" y="2650838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34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3202750" y="2650838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34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4" name="Google Shape;1694;p43"/>
          <p:cNvCxnSpPr/>
          <p:nvPr/>
        </p:nvCxnSpPr>
        <p:spPr>
          <a:xfrm>
            <a:off x="733350" y="2800350"/>
            <a:ext cx="76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95" name="Google Shape;1695;p43"/>
          <p:cNvSpPr/>
          <p:nvPr/>
        </p:nvSpPr>
        <p:spPr>
          <a:xfrm>
            <a:off x="1724025" y="2647950"/>
            <a:ext cx="304800" cy="3048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43"/>
          <p:cNvSpPr/>
          <p:nvPr/>
        </p:nvSpPr>
        <p:spPr>
          <a:xfrm>
            <a:off x="3045619" y="2647950"/>
            <a:ext cx="304800" cy="3048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43"/>
          <p:cNvSpPr/>
          <p:nvPr/>
        </p:nvSpPr>
        <p:spPr>
          <a:xfrm>
            <a:off x="4367213" y="2647950"/>
            <a:ext cx="304800" cy="3048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43"/>
          <p:cNvSpPr/>
          <p:nvPr/>
        </p:nvSpPr>
        <p:spPr>
          <a:xfrm>
            <a:off x="5688806" y="2647950"/>
            <a:ext cx="304800" cy="3048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43"/>
          <p:cNvSpPr/>
          <p:nvPr/>
        </p:nvSpPr>
        <p:spPr>
          <a:xfrm>
            <a:off x="7010400" y="2647950"/>
            <a:ext cx="304800" cy="3048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43"/>
          <p:cNvSpPr/>
          <p:nvPr/>
        </p:nvSpPr>
        <p:spPr>
          <a:xfrm rot="10800000">
            <a:off x="1038225" y="2800350"/>
            <a:ext cx="1638300" cy="1543200"/>
          </a:xfrm>
          <a:prstGeom prst="downArrowCallout">
            <a:avLst>
              <a:gd name="adj1" fmla="val 34754"/>
              <a:gd name="adj2" fmla="val 17377"/>
              <a:gd name="adj3" fmla="val 21973"/>
              <a:gd name="adj4" fmla="val 79879"/>
            </a:avLst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1" name="Google Shape;1701;p43"/>
          <p:cNvGrpSpPr/>
          <p:nvPr/>
        </p:nvGrpSpPr>
        <p:grpSpPr>
          <a:xfrm>
            <a:off x="1110068" y="3005200"/>
            <a:ext cx="1494614" cy="1252473"/>
            <a:chOff x="838702" y="3465325"/>
            <a:chExt cx="1494614" cy="1252473"/>
          </a:xfrm>
        </p:grpSpPr>
        <p:sp>
          <p:nvSpPr>
            <p:cNvPr id="1702" name="Google Shape;1702;p43"/>
            <p:cNvSpPr txBox="1"/>
            <p:nvPr/>
          </p:nvSpPr>
          <p:spPr>
            <a:xfrm>
              <a:off x="838702" y="4199098"/>
              <a:ext cx="1494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planet. It’s the fourth-largest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3" name="Google Shape;1703;p43"/>
            <p:cNvSpPr txBox="1"/>
            <p:nvPr/>
          </p:nvSpPr>
          <p:spPr>
            <a:xfrm>
              <a:off x="838707" y="346532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4" name="Google Shape;1704;p43"/>
            <p:cNvSpPr txBox="1"/>
            <p:nvPr/>
          </p:nvSpPr>
          <p:spPr>
            <a:xfrm>
              <a:off x="838717" y="392252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705" name="Google Shape;1705;p43"/>
          <p:cNvSpPr/>
          <p:nvPr/>
        </p:nvSpPr>
        <p:spPr>
          <a:xfrm rot="10800000">
            <a:off x="3700475" y="2800350"/>
            <a:ext cx="1638300" cy="1543200"/>
          </a:xfrm>
          <a:prstGeom prst="downArrowCallout">
            <a:avLst>
              <a:gd name="adj1" fmla="val 34754"/>
              <a:gd name="adj2" fmla="val 17377"/>
              <a:gd name="adj3" fmla="val 21973"/>
              <a:gd name="adj4" fmla="val 79879"/>
            </a:avLst>
          </a:prstGeom>
          <a:solidFill>
            <a:srgbClr val="FFFFFF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6" name="Google Shape;1706;p43"/>
          <p:cNvGrpSpPr/>
          <p:nvPr/>
        </p:nvGrpSpPr>
        <p:grpSpPr>
          <a:xfrm>
            <a:off x="3772318" y="3005200"/>
            <a:ext cx="1494614" cy="1252473"/>
            <a:chOff x="838702" y="3465325"/>
            <a:chExt cx="1494614" cy="1252473"/>
          </a:xfrm>
        </p:grpSpPr>
        <p:sp>
          <p:nvSpPr>
            <p:cNvPr id="1707" name="Google Shape;1707;p43"/>
            <p:cNvSpPr txBox="1"/>
            <p:nvPr/>
          </p:nvSpPr>
          <p:spPr>
            <a:xfrm>
              <a:off x="838702" y="4199098"/>
              <a:ext cx="1494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Mercury is the closest planet and the smallest one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8" name="Google Shape;1708;p43"/>
            <p:cNvSpPr txBox="1"/>
            <p:nvPr/>
          </p:nvSpPr>
          <p:spPr>
            <a:xfrm>
              <a:off x="838707" y="346532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9" name="Google Shape;1709;p43"/>
            <p:cNvSpPr txBox="1"/>
            <p:nvPr/>
          </p:nvSpPr>
          <p:spPr>
            <a:xfrm>
              <a:off x="838717" y="392252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710" name="Google Shape;1710;p43"/>
          <p:cNvSpPr/>
          <p:nvPr/>
        </p:nvSpPr>
        <p:spPr>
          <a:xfrm rot="10800000">
            <a:off x="6343650" y="2800350"/>
            <a:ext cx="1638300" cy="1543200"/>
          </a:xfrm>
          <a:prstGeom prst="downArrowCallout">
            <a:avLst>
              <a:gd name="adj1" fmla="val 34754"/>
              <a:gd name="adj2" fmla="val 17377"/>
              <a:gd name="adj3" fmla="val 21973"/>
              <a:gd name="adj4" fmla="val 79879"/>
            </a:avLst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1" name="Google Shape;1711;p43"/>
          <p:cNvGrpSpPr/>
          <p:nvPr/>
        </p:nvGrpSpPr>
        <p:grpSpPr>
          <a:xfrm>
            <a:off x="6415493" y="3005200"/>
            <a:ext cx="1494614" cy="1252473"/>
            <a:chOff x="838702" y="3465325"/>
            <a:chExt cx="1494614" cy="1252473"/>
          </a:xfrm>
        </p:grpSpPr>
        <p:sp>
          <p:nvSpPr>
            <p:cNvPr id="1712" name="Google Shape;1712;p43"/>
            <p:cNvSpPr txBox="1"/>
            <p:nvPr/>
          </p:nvSpPr>
          <p:spPr>
            <a:xfrm>
              <a:off x="838702" y="4199098"/>
              <a:ext cx="1494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Jupiter is the biggest planet in the entire Solar System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3" name="Google Shape;1713;p43"/>
            <p:cNvSpPr txBox="1"/>
            <p:nvPr/>
          </p:nvSpPr>
          <p:spPr>
            <a:xfrm>
              <a:off x="838707" y="346532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27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14" name="Google Shape;1714;p43"/>
            <p:cNvSpPr txBox="1"/>
            <p:nvPr/>
          </p:nvSpPr>
          <p:spPr>
            <a:xfrm>
              <a:off x="838717" y="392252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715" name="Google Shape;1715;p43"/>
          <p:cNvSpPr/>
          <p:nvPr/>
        </p:nvSpPr>
        <p:spPr>
          <a:xfrm>
            <a:off x="2378875" y="1257150"/>
            <a:ext cx="1638300" cy="1543200"/>
          </a:xfrm>
          <a:prstGeom prst="downArrowCallout">
            <a:avLst>
              <a:gd name="adj1" fmla="val 34754"/>
              <a:gd name="adj2" fmla="val 17377"/>
              <a:gd name="adj3" fmla="val 21973"/>
              <a:gd name="adj4" fmla="val 79879"/>
            </a:avLst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6" name="Google Shape;1716;p43"/>
          <p:cNvGrpSpPr/>
          <p:nvPr/>
        </p:nvGrpSpPr>
        <p:grpSpPr>
          <a:xfrm>
            <a:off x="2450718" y="1161950"/>
            <a:ext cx="1494614" cy="1252473"/>
            <a:chOff x="838702" y="3465325"/>
            <a:chExt cx="1494614" cy="1252473"/>
          </a:xfrm>
        </p:grpSpPr>
        <p:sp>
          <p:nvSpPr>
            <p:cNvPr id="1717" name="Google Shape;1717;p43"/>
            <p:cNvSpPr txBox="1"/>
            <p:nvPr/>
          </p:nvSpPr>
          <p:spPr>
            <a:xfrm>
              <a:off x="838702" y="4199098"/>
              <a:ext cx="1494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 has a beautiful name and is the second from the Sun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8" name="Google Shape;1718;p43"/>
            <p:cNvSpPr txBox="1"/>
            <p:nvPr/>
          </p:nvSpPr>
          <p:spPr>
            <a:xfrm>
              <a:off x="838707" y="346532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19" name="Google Shape;1719;p43"/>
            <p:cNvSpPr txBox="1"/>
            <p:nvPr/>
          </p:nvSpPr>
          <p:spPr>
            <a:xfrm>
              <a:off x="838717" y="392252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720" name="Google Shape;1720;p43"/>
          <p:cNvSpPr/>
          <p:nvPr/>
        </p:nvSpPr>
        <p:spPr>
          <a:xfrm>
            <a:off x="5022063" y="1257150"/>
            <a:ext cx="1638300" cy="1543200"/>
          </a:xfrm>
          <a:prstGeom prst="downArrowCallout">
            <a:avLst>
              <a:gd name="adj1" fmla="val 34754"/>
              <a:gd name="adj2" fmla="val 17377"/>
              <a:gd name="adj3" fmla="val 21973"/>
              <a:gd name="adj4" fmla="val 79879"/>
            </a:avLst>
          </a:prstGeom>
          <a:solidFill>
            <a:srgbClr val="FFFFFF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1" name="Google Shape;1721;p43"/>
          <p:cNvGrpSpPr/>
          <p:nvPr/>
        </p:nvGrpSpPr>
        <p:grpSpPr>
          <a:xfrm>
            <a:off x="5093905" y="1161950"/>
            <a:ext cx="1494614" cy="1252473"/>
            <a:chOff x="838702" y="3465325"/>
            <a:chExt cx="1494614" cy="1252473"/>
          </a:xfrm>
        </p:grpSpPr>
        <p:sp>
          <p:nvSpPr>
            <p:cNvPr id="1722" name="Google Shape;1722;p43"/>
            <p:cNvSpPr txBox="1"/>
            <p:nvPr/>
          </p:nvSpPr>
          <p:spPr>
            <a:xfrm>
              <a:off x="838702" y="4199098"/>
              <a:ext cx="1494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3" name="Google Shape;1723;p43"/>
            <p:cNvSpPr txBox="1"/>
            <p:nvPr/>
          </p:nvSpPr>
          <p:spPr>
            <a:xfrm>
              <a:off x="838707" y="346532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24" name="Google Shape;1724;p43"/>
            <p:cNvSpPr txBox="1"/>
            <p:nvPr/>
          </p:nvSpPr>
          <p:spPr>
            <a:xfrm>
              <a:off x="838717" y="392252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9" name="Google Shape;1729;p44"/>
          <p:cNvCxnSpPr>
            <a:endCxn id="1730" idx="2"/>
          </p:cNvCxnSpPr>
          <p:nvPr/>
        </p:nvCxnSpPr>
        <p:spPr>
          <a:xfrm rot="10800000">
            <a:off x="1299195" y="2417338"/>
            <a:ext cx="0" cy="54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31" name="Google Shape;1731;p44"/>
          <p:cNvSpPr/>
          <p:nvPr/>
        </p:nvSpPr>
        <p:spPr>
          <a:xfrm>
            <a:off x="533400" y="3098200"/>
            <a:ext cx="8080075" cy="1626100"/>
          </a:xfrm>
          <a:custGeom>
            <a:avLst/>
            <a:gdLst/>
            <a:ahLst/>
            <a:cxnLst/>
            <a:rect l="l" t="t" r="r" b="b"/>
            <a:pathLst>
              <a:path w="323203" h="65044" extrusionOk="0">
                <a:moveTo>
                  <a:pt x="0" y="30046"/>
                </a:moveTo>
                <a:lnTo>
                  <a:pt x="30979" y="0"/>
                </a:lnTo>
                <a:lnTo>
                  <a:pt x="52857" y="21037"/>
                </a:lnTo>
                <a:lnTo>
                  <a:pt x="61861" y="12547"/>
                </a:lnTo>
                <a:lnTo>
                  <a:pt x="87725" y="32357"/>
                </a:lnTo>
                <a:lnTo>
                  <a:pt x="98148" y="26084"/>
                </a:lnTo>
                <a:lnTo>
                  <a:pt x="108184" y="30706"/>
                </a:lnTo>
                <a:lnTo>
                  <a:pt x="131732" y="2641"/>
                </a:lnTo>
                <a:lnTo>
                  <a:pt x="170721" y="31367"/>
                </a:lnTo>
                <a:lnTo>
                  <a:pt x="209710" y="5613"/>
                </a:lnTo>
                <a:lnTo>
                  <a:pt x="230170" y="24433"/>
                </a:lnTo>
                <a:lnTo>
                  <a:pt x="240592" y="14858"/>
                </a:lnTo>
                <a:lnTo>
                  <a:pt x="252173" y="19480"/>
                </a:lnTo>
                <a:lnTo>
                  <a:pt x="259894" y="10896"/>
                </a:lnTo>
                <a:lnTo>
                  <a:pt x="285758" y="31036"/>
                </a:lnTo>
                <a:lnTo>
                  <a:pt x="303515" y="17499"/>
                </a:lnTo>
                <a:lnTo>
                  <a:pt x="323203" y="32357"/>
                </a:lnTo>
                <a:lnTo>
                  <a:pt x="323203" y="65044"/>
                </a:lnTo>
                <a:lnTo>
                  <a:pt x="193" y="647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32" name="Google Shape;1732;p44"/>
          <p:cNvSpPr/>
          <p:nvPr/>
        </p:nvSpPr>
        <p:spPr>
          <a:xfrm>
            <a:off x="535806" y="3890645"/>
            <a:ext cx="8084905" cy="827495"/>
          </a:xfrm>
          <a:custGeom>
            <a:avLst/>
            <a:gdLst/>
            <a:ahLst/>
            <a:cxnLst/>
            <a:rect l="l" t="t" r="r" b="b"/>
            <a:pathLst>
              <a:path w="319183" h="38195" extrusionOk="0">
                <a:moveTo>
                  <a:pt x="0" y="6001"/>
                </a:moveTo>
                <a:lnTo>
                  <a:pt x="22297" y="18529"/>
                </a:lnTo>
                <a:lnTo>
                  <a:pt x="34290" y="8001"/>
                </a:lnTo>
                <a:lnTo>
                  <a:pt x="60198" y="27051"/>
                </a:lnTo>
                <a:lnTo>
                  <a:pt x="74676" y="15621"/>
                </a:lnTo>
                <a:lnTo>
                  <a:pt x="87249" y="25908"/>
                </a:lnTo>
                <a:lnTo>
                  <a:pt x="102870" y="7239"/>
                </a:lnTo>
                <a:lnTo>
                  <a:pt x="137541" y="33147"/>
                </a:lnTo>
                <a:lnTo>
                  <a:pt x="145923" y="25908"/>
                </a:lnTo>
                <a:lnTo>
                  <a:pt x="155829" y="34671"/>
                </a:lnTo>
                <a:lnTo>
                  <a:pt x="180213" y="22098"/>
                </a:lnTo>
                <a:lnTo>
                  <a:pt x="199263" y="30861"/>
                </a:lnTo>
                <a:lnTo>
                  <a:pt x="228600" y="0"/>
                </a:lnTo>
                <a:lnTo>
                  <a:pt x="247269" y="17526"/>
                </a:lnTo>
                <a:lnTo>
                  <a:pt x="258699" y="5715"/>
                </a:lnTo>
                <a:lnTo>
                  <a:pt x="298323" y="34671"/>
                </a:lnTo>
                <a:lnTo>
                  <a:pt x="318992" y="17717"/>
                </a:lnTo>
                <a:lnTo>
                  <a:pt x="319183" y="38195"/>
                </a:lnTo>
                <a:lnTo>
                  <a:pt x="191" y="381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1733" name="Google Shape;1733;p44"/>
          <p:cNvGrpSpPr/>
          <p:nvPr/>
        </p:nvGrpSpPr>
        <p:grpSpPr>
          <a:xfrm>
            <a:off x="1122901" y="2895650"/>
            <a:ext cx="352500" cy="352500"/>
            <a:chOff x="1752600" y="2114550"/>
            <a:chExt cx="352500" cy="352500"/>
          </a:xfrm>
        </p:grpSpPr>
        <p:sp>
          <p:nvSpPr>
            <p:cNvPr id="1734" name="Google Shape;1734;p44"/>
            <p:cNvSpPr/>
            <p:nvPr/>
          </p:nvSpPr>
          <p:spPr>
            <a:xfrm>
              <a:off x="1752600" y="2114550"/>
              <a:ext cx="352500" cy="352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4"/>
            <p:cNvSpPr txBox="1"/>
            <p:nvPr/>
          </p:nvSpPr>
          <p:spPr>
            <a:xfrm>
              <a:off x="1752600" y="2181911"/>
              <a:ext cx="3525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36" name="Google Shape;1736;p44"/>
          <p:cNvGrpSpPr/>
          <p:nvPr/>
        </p:nvGrpSpPr>
        <p:grpSpPr>
          <a:xfrm>
            <a:off x="2760650" y="3538150"/>
            <a:ext cx="352500" cy="352500"/>
            <a:chOff x="1752600" y="2114550"/>
            <a:chExt cx="352500" cy="352500"/>
          </a:xfrm>
        </p:grpSpPr>
        <p:sp>
          <p:nvSpPr>
            <p:cNvPr id="1737" name="Google Shape;1737;p44"/>
            <p:cNvSpPr/>
            <p:nvPr/>
          </p:nvSpPr>
          <p:spPr>
            <a:xfrm>
              <a:off x="1752600" y="2114550"/>
              <a:ext cx="352500" cy="352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4"/>
            <p:cNvSpPr txBox="1"/>
            <p:nvPr/>
          </p:nvSpPr>
          <p:spPr>
            <a:xfrm>
              <a:off x="1752600" y="2181911"/>
              <a:ext cx="3525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39" name="Google Shape;1739;p44"/>
          <p:cNvGrpSpPr/>
          <p:nvPr/>
        </p:nvGrpSpPr>
        <p:grpSpPr>
          <a:xfrm>
            <a:off x="4395745" y="4288025"/>
            <a:ext cx="352500" cy="352500"/>
            <a:chOff x="1752600" y="2114550"/>
            <a:chExt cx="352500" cy="352500"/>
          </a:xfrm>
        </p:grpSpPr>
        <p:sp>
          <p:nvSpPr>
            <p:cNvPr id="1740" name="Google Shape;1740;p44"/>
            <p:cNvSpPr/>
            <p:nvPr/>
          </p:nvSpPr>
          <p:spPr>
            <a:xfrm>
              <a:off x="1752600" y="2114550"/>
              <a:ext cx="352500" cy="352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4"/>
            <p:cNvSpPr txBox="1"/>
            <p:nvPr/>
          </p:nvSpPr>
          <p:spPr>
            <a:xfrm>
              <a:off x="1752600" y="2181911"/>
              <a:ext cx="3525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42" name="Google Shape;1742;p44"/>
          <p:cNvGrpSpPr/>
          <p:nvPr/>
        </p:nvGrpSpPr>
        <p:grpSpPr>
          <a:xfrm>
            <a:off x="5983766" y="3486125"/>
            <a:ext cx="457200" cy="352500"/>
            <a:chOff x="1704975" y="2114550"/>
            <a:chExt cx="457200" cy="352500"/>
          </a:xfrm>
        </p:grpSpPr>
        <p:sp>
          <p:nvSpPr>
            <p:cNvPr id="1743" name="Google Shape;1743;p44"/>
            <p:cNvSpPr/>
            <p:nvPr/>
          </p:nvSpPr>
          <p:spPr>
            <a:xfrm>
              <a:off x="1752600" y="2114550"/>
              <a:ext cx="352500" cy="352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4"/>
            <p:cNvSpPr txBox="1"/>
            <p:nvPr/>
          </p:nvSpPr>
          <p:spPr>
            <a:xfrm>
              <a:off x="1704975" y="2181900"/>
              <a:ext cx="4572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45" name="Google Shape;1745;p44"/>
          <p:cNvGrpSpPr/>
          <p:nvPr/>
        </p:nvGrpSpPr>
        <p:grpSpPr>
          <a:xfrm>
            <a:off x="7621515" y="4238600"/>
            <a:ext cx="457200" cy="352500"/>
            <a:chOff x="1695600" y="2114550"/>
            <a:chExt cx="457200" cy="352500"/>
          </a:xfrm>
        </p:grpSpPr>
        <p:sp>
          <p:nvSpPr>
            <p:cNvPr id="1746" name="Google Shape;1746;p44"/>
            <p:cNvSpPr/>
            <p:nvPr/>
          </p:nvSpPr>
          <p:spPr>
            <a:xfrm>
              <a:off x="1752600" y="2114550"/>
              <a:ext cx="352500" cy="352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 txBox="1"/>
            <p:nvPr/>
          </p:nvSpPr>
          <p:spPr>
            <a:xfrm>
              <a:off x="1695600" y="2181900"/>
              <a:ext cx="4572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48" name="Google Shape;1748;p44"/>
          <p:cNvGrpSpPr/>
          <p:nvPr/>
        </p:nvGrpSpPr>
        <p:grpSpPr>
          <a:xfrm>
            <a:off x="2173542" y="1488669"/>
            <a:ext cx="1526700" cy="928668"/>
            <a:chOff x="2378600" y="3227607"/>
            <a:chExt cx="1526700" cy="928668"/>
          </a:xfrm>
        </p:grpSpPr>
        <p:sp>
          <p:nvSpPr>
            <p:cNvPr id="1749" name="Google Shape;1749;p44"/>
            <p:cNvSpPr txBox="1"/>
            <p:nvPr/>
          </p:nvSpPr>
          <p:spPr>
            <a:xfrm>
              <a:off x="2429344" y="3606075"/>
              <a:ext cx="1425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the smallest one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0" name="Google Shape;1750;p44"/>
            <p:cNvSpPr txBox="1"/>
            <p:nvPr/>
          </p:nvSpPr>
          <p:spPr>
            <a:xfrm>
              <a:off x="2378600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5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51" name="Google Shape;1751;p44"/>
          <p:cNvGrpSpPr/>
          <p:nvPr/>
        </p:nvGrpSpPr>
        <p:grpSpPr>
          <a:xfrm>
            <a:off x="5449024" y="1488669"/>
            <a:ext cx="1526700" cy="928668"/>
            <a:chOff x="5062516" y="3227607"/>
            <a:chExt cx="1526700" cy="928668"/>
          </a:xfrm>
        </p:grpSpPr>
        <p:sp>
          <p:nvSpPr>
            <p:cNvPr id="1752" name="Google Shape;1752;p44"/>
            <p:cNvSpPr txBox="1"/>
            <p:nvPr/>
          </p:nvSpPr>
          <p:spPr>
            <a:xfrm>
              <a:off x="5113260" y="3606075"/>
              <a:ext cx="1425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3" name="Google Shape;1753;p44"/>
            <p:cNvSpPr txBox="1"/>
            <p:nvPr/>
          </p:nvSpPr>
          <p:spPr>
            <a:xfrm>
              <a:off x="5062516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C9274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500" b="1">
                <a:solidFill>
                  <a:srgbClr val="C9274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54" name="Google Shape;1754;p44"/>
          <p:cNvGrpSpPr/>
          <p:nvPr/>
        </p:nvGrpSpPr>
        <p:grpSpPr>
          <a:xfrm>
            <a:off x="535801" y="1488669"/>
            <a:ext cx="1526700" cy="928668"/>
            <a:chOff x="1001876" y="3227607"/>
            <a:chExt cx="1526700" cy="928668"/>
          </a:xfrm>
        </p:grpSpPr>
        <p:sp>
          <p:nvSpPr>
            <p:cNvPr id="1730" name="Google Shape;1730;p44"/>
            <p:cNvSpPr txBox="1"/>
            <p:nvPr/>
          </p:nvSpPr>
          <p:spPr>
            <a:xfrm>
              <a:off x="1052620" y="3606075"/>
              <a:ext cx="1425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planet. It’s the fourth-largest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5" name="Google Shape;1755;p44"/>
            <p:cNvSpPr txBox="1"/>
            <p:nvPr/>
          </p:nvSpPr>
          <p:spPr>
            <a:xfrm>
              <a:off x="1001876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5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56" name="Google Shape;1756;p44"/>
          <p:cNvGrpSpPr/>
          <p:nvPr/>
        </p:nvGrpSpPr>
        <p:grpSpPr>
          <a:xfrm>
            <a:off x="3811283" y="1488669"/>
            <a:ext cx="1526700" cy="928668"/>
            <a:chOff x="3702145" y="3227607"/>
            <a:chExt cx="1526700" cy="928668"/>
          </a:xfrm>
        </p:grpSpPr>
        <p:sp>
          <p:nvSpPr>
            <p:cNvPr id="1757" name="Google Shape;1757;p44"/>
            <p:cNvSpPr txBox="1"/>
            <p:nvPr/>
          </p:nvSpPr>
          <p:spPr>
            <a:xfrm>
              <a:off x="3752889" y="3606075"/>
              <a:ext cx="1425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 of them all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8" name="Google Shape;1758;p44"/>
            <p:cNvSpPr txBox="1"/>
            <p:nvPr/>
          </p:nvSpPr>
          <p:spPr>
            <a:xfrm>
              <a:off x="3702145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5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59" name="Google Shape;1759;p44"/>
          <p:cNvGrpSpPr/>
          <p:nvPr/>
        </p:nvGrpSpPr>
        <p:grpSpPr>
          <a:xfrm>
            <a:off x="7086765" y="1488669"/>
            <a:ext cx="1526700" cy="928668"/>
            <a:chOff x="6402352" y="3227607"/>
            <a:chExt cx="1526700" cy="928668"/>
          </a:xfrm>
        </p:grpSpPr>
        <p:sp>
          <p:nvSpPr>
            <p:cNvPr id="1760" name="Google Shape;1760;p44"/>
            <p:cNvSpPr txBox="1"/>
            <p:nvPr/>
          </p:nvSpPr>
          <p:spPr>
            <a:xfrm>
              <a:off x="6453097" y="3606075"/>
              <a:ext cx="1425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from the Sun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1" name="Google Shape;1761;p44"/>
            <p:cNvSpPr txBox="1"/>
            <p:nvPr/>
          </p:nvSpPr>
          <p:spPr>
            <a:xfrm>
              <a:off x="6402352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5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762" name="Google Shape;1762;p44"/>
          <p:cNvCxnSpPr>
            <a:endCxn id="1749" idx="2"/>
          </p:cNvCxnSpPr>
          <p:nvPr/>
        </p:nvCxnSpPr>
        <p:spPr>
          <a:xfrm rot="10800000">
            <a:off x="2936936" y="2417338"/>
            <a:ext cx="0" cy="112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3" name="Google Shape;1763;p44"/>
          <p:cNvCxnSpPr>
            <a:stCxn id="1740" idx="0"/>
            <a:endCxn id="1757" idx="2"/>
          </p:cNvCxnSpPr>
          <p:nvPr/>
        </p:nvCxnSpPr>
        <p:spPr>
          <a:xfrm rot="10800000" flipH="1">
            <a:off x="4571995" y="2417225"/>
            <a:ext cx="2700" cy="187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4" name="Google Shape;1764;p44"/>
          <p:cNvCxnSpPr>
            <a:endCxn id="1760" idx="2"/>
          </p:cNvCxnSpPr>
          <p:nvPr/>
        </p:nvCxnSpPr>
        <p:spPr>
          <a:xfrm rot="10800000">
            <a:off x="7850159" y="2417338"/>
            <a:ext cx="0" cy="182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5" name="Google Shape;1765;p44"/>
          <p:cNvCxnSpPr/>
          <p:nvPr/>
        </p:nvCxnSpPr>
        <p:spPr>
          <a:xfrm rot="10800000">
            <a:off x="6212386" y="2417338"/>
            <a:ext cx="0" cy="112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766" name="Google Shape;1766;p44"/>
          <p:cNvGrpSpPr/>
          <p:nvPr/>
        </p:nvGrpSpPr>
        <p:grpSpPr>
          <a:xfrm>
            <a:off x="4442730" y="1212674"/>
            <a:ext cx="296033" cy="296033"/>
            <a:chOff x="5660400" y="238125"/>
            <a:chExt cx="481825" cy="481825"/>
          </a:xfrm>
        </p:grpSpPr>
        <p:sp>
          <p:nvSpPr>
            <p:cNvPr id="1767" name="Google Shape;1767;p44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769" name="Google Shape;1769;p44"/>
          <p:cNvSpPr/>
          <p:nvPr/>
        </p:nvSpPr>
        <p:spPr>
          <a:xfrm>
            <a:off x="1167350" y="1212674"/>
            <a:ext cx="263700" cy="296033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770" name="Google Shape;1770;p44"/>
          <p:cNvGrpSpPr/>
          <p:nvPr/>
        </p:nvGrpSpPr>
        <p:grpSpPr>
          <a:xfrm>
            <a:off x="2788872" y="1212674"/>
            <a:ext cx="296033" cy="296033"/>
            <a:chOff x="900750" y="1436075"/>
            <a:chExt cx="481825" cy="481825"/>
          </a:xfrm>
        </p:grpSpPr>
        <p:sp>
          <p:nvSpPr>
            <p:cNvPr id="1771" name="Google Shape;1771;p44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2" name="Google Shape;1772;p44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3" name="Google Shape;1773;p44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4" name="Google Shape;1774;p44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75" name="Google Shape;1775;p44"/>
          <p:cNvGrpSpPr/>
          <p:nvPr/>
        </p:nvGrpSpPr>
        <p:grpSpPr>
          <a:xfrm>
            <a:off x="6064324" y="1212674"/>
            <a:ext cx="296125" cy="296033"/>
            <a:chOff x="5642475" y="1435075"/>
            <a:chExt cx="481975" cy="481825"/>
          </a:xfrm>
        </p:grpSpPr>
        <p:sp>
          <p:nvSpPr>
            <p:cNvPr id="1776" name="Google Shape;1776;p44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79" name="Google Shape;1779;p44"/>
          <p:cNvGrpSpPr/>
          <p:nvPr/>
        </p:nvGrpSpPr>
        <p:grpSpPr>
          <a:xfrm>
            <a:off x="7718189" y="1212674"/>
            <a:ext cx="242842" cy="296033"/>
            <a:chOff x="3907325" y="2620775"/>
            <a:chExt cx="395250" cy="481825"/>
          </a:xfrm>
        </p:grpSpPr>
        <p:sp>
          <p:nvSpPr>
            <p:cNvPr id="1780" name="Google Shape;1780;p44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784" name="Google Shape;1784;p44"/>
          <p:cNvSpPr txBox="1"/>
          <p:nvPr/>
        </p:nvSpPr>
        <p:spPr>
          <a:xfrm>
            <a:off x="0" y="0"/>
            <a:ext cx="37002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45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0" name="Google Shape;1790;p45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4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46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47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47"/>
          <p:cNvSpPr txBox="1">
            <a:spLocks noGrp="1"/>
          </p:cNvSpPr>
          <p:nvPr>
            <p:ph type="body" idx="4294967295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806" name="Google Shape;1806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807" name="Google Shape;1807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808" name="Google Shape;1808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809" name="Google Shape;1809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11" name="Google Shape;1811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2" name="Google Shape;1812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813" name="Google Shape;1813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814" name="Google Shape;1814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16" name="Google Shape;1816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817" name="Google Shape;1817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21" name="Google Shape;1821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822" name="Google Shape;1822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823" name="Google Shape;1823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5" name="Google Shape;1825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826" name="Google Shape;1826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30" name="Google Shape;1830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831" name="Google Shape;1831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832" name="Google Shape;1832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4" name="Google Shape;1834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835" name="Google Shape;1835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37" name="Google Shape;1837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838" name="Google Shape;1838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839" name="Google Shape;1839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1" name="Google Shape;1841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842" name="Google Shape;1842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3" name="Google Shape;1843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17"/>
          <p:cNvCxnSpPr>
            <a:stCxn id="190" idx="3"/>
          </p:cNvCxnSpPr>
          <p:nvPr/>
        </p:nvCxnSpPr>
        <p:spPr>
          <a:xfrm>
            <a:off x="607086" y="2848362"/>
            <a:ext cx="808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17"/>
          <p:cNvSpPr/>
          <p:nvPr/>
        </p:nvSpPr>
        <p:spPr>
          <a:xfrm>
            <a:off x="1634113" y="1446275"/>
            <a:ext cx="6577919" cy="2826734"/>
          </a:xfrm>
          <a:custGeom>
            <a:avLst/>
            <a:gdLst/>
            <a:ahLst/>
            <a:cxnLst/>
            <a:rect l="l" t="t" r="r" b="b"/>
            <a:pathLst>
              <a:path w="127442" h="56086" fill="none" extrusionOk="0">
                <a:moveTo>
                  <a:pt x="1" y="26467"/>
                </a:moveTo>
                <a:lnTo>
                  <a:pt x="1" y="26467"/>
                </a:lnTo>
                <a:lnTo>
                  <a:pt x="979" y="32010"/>
                </a:lnTo>
                <a:lnTo>
                  <a:pt x="2011" y="37228"/>
                </a:lnTo>
                <a:lnTo>
                  <a:pt x="2501" y="39727"/>
                </a:lnTo>
                <a:lnTo>
                  <a:pt x="2990" y="42064"/>
                </a:lnTo>
                <a:lnTo>
                  <a:pt x="3533" y="44292"/>
                </a:lnTo>
                <a:lnTo>
                  <a:pt x="4131" y="46358"/>
                </a:lnTo>
                <a:lnTo>
                  <a:pt x="4729" y="48205"/>
                </a:lnTo>
                <a:lnTo>
                  <a:pt x="5381" y="49890"/>
                </a:lnTo>
                <a:lnTo>
                  <a:pt x="5707" y="50651"/>
                </a:lnTo>
                <a:lnTo>
                  <a:pt x="6087" y="51357"/>
                </a:lnTo>
                <a:lnTo>
                  <a:pt x="6413" y="52010"/>
                </a:lnTo>
                <a:lnTo>
                  <a:pt x="6794" y="52607"/>
                </a:lnTo>
                <a:lnTo>
                  <a:pt x="7229" y="53151"/>
                </a:lnTo>
                <a:lnTo>
                  <a:pt x="7609" y="53640"/>
                </a:lnTo>
                <a:lnTo>
                  <a:pt x="8044" y="54020"/>
                </a:lnTo>
                <a:lnTo>
                  <a:pt x="8533" y="54346"/>
                </a:lnTo>
                <a:lnTo>
                  <a:pt x="8968" y="54618"/>
                </a:lnTo>
                <a:lnTo>
                  <a:pt x="9511" y="54836"/>
                </a:lnTo>
                <a:lnTo>
                  <a:pt x="10000" y="54944"/>
                </a:lnTo>
                <a:lnTo>
                  <a:pt x="10544" y="54999"/>
                </a:lnTo>
                <a:lnTo>
                  <a:pt x="10544" y="54999"/>
                </a:lnTo>
                <a:lnTo>
                  <a:pt x="11033" y="54944"/>
                </a:lnTo>
                <a:lnTo>
                  <a:pt x="11522" y="54836"/>
                </a:lnTo>
                <a:lnTo>
                  <a:pt x="11957" y="54672"/>
                </a:lnTo>
                <a:lnTo>
                  <a:pt x="12392" y="54401"/>
                </a:lnTo>
                <a:lnTo>
                  <a:pt x="12826" y="54075"/>
                </a:lnTo>
                <a:lnTo>
                  <a:pt x="13261" y="53694"/>
                </a:lnTo>
                <a:lnTo>
                  <a:pt x="13696" y="53205"/>
                </a:lnTo>
                <a:lnTo>
                  <a:pt x="14076" y="52662"/>
                </a:lnTo>
                <a:lnTo>
                  <a:pt x="14457" y="52064"/>
                </a:lnTo>
                <a:lnTo>
                  <a:pt x="14837" y="51412"/>
                </a:lnTo>
                <a:lnTo>
                  <a:pt x="15217" y="50705"/>
                </a:lnTo>
                <a:lnTo>
                  <a:pt x="15598" y="49944"/>
                </a:lnTo>
                <a:lnTo>
                  <a:pt x="16304" y="48314"/>
                </a:lnTo>
                <a:lnTo>
                  <a:pt x="16957" y="46466"/>
                </a:lnTo>
                <a:lnTo>
                  <a:pt x="17554" y="44455"/>
                </a:lnTo>
                <a:lnTo>
                  <a:pt x="18152" y="42282"/>
                </a:lnTo>
                <a:lnTo>
                  <a:pt x="18750" y="39999"/>
                </a:lnTo>
                <a:lnTo>
                  <a:pt x="19293" y="37608"/>
                </a:lnTo>
                <a:lnTo>
                  <a:pt x="20380" y="32662"/>
                </a:lnTo>
                <a:lnTo>
                  <a:pt x="21413" y="27500"/>
                </a:lnTo>
                <a:lnTo>
                  <a:pt x="22500" y="22391"/>
                </a:lnTo>
                <a:lnTo>
                  <a:pt x="23587" y="17391"/>
                </a:lnTo>
                <a:lnTo>
                  <a:pt x="24130" y="15000"/>
                </a:lnTo>
                <a:lnTo>
                  <a:pt x="24728" y="12718"/>
                </a:lnTo>
                <a:lnTo>
                  <a:pt x="25326" y="10598"/>
                </a:lnTo>
                <a:lnTo>
                  <a:pt x="25924" y="8587"/>
                </a:lnTo>
                <a:lnTo>
                  <a:pt x="26576" y="6740"/>
                </a:lnTo>
                <a:lnTo>
                  <a:pt x="27282" y="5055"/>
                </a:lnTo>
                <a:lnTo>
                  <a:pt x="27663" y="4294"/>
                </a:lnTo>
                <a:lnTo>
                  <a:pt x="27989" y="3588"/>
                </a:lnTo>
                <a:lnTo>
                  <a:pt x="28369" y="2935"/>
                </a:lnTo>
                <a:lnTo>
                  <a:pt x="28804" y="2338"/>
                </a:lnTo>
                <a:lnTo>
                  <a:pt x="29184" y="1848"/>
                </a:lnTo>
                <a:lnTo>
                  <a:pt x="29619" y="1359"/>
                </a:lnTo>
                <a:lnTo>
                  <a:pt x="30000" y="979"/>
                </a:lnTo>
                <a:lnTo>
                  <a:pt x="30434" y="598"/>
                </a:lnTo>
                <a:lnTo>
                  <a:pt x="30923" y="381"/>
                </a:lnTo>
                <a:lnTo>
                  <a:pt x="31358" y="164"/>
                </a:lnTo>
                <a:lnTo>
                  <a:pt x="31847" y="55"/>
                </a:lnTo>
                <a:lnTo>
                  <a:pt x="32336" y="1"/>
                </a:lnTo>
                <a:lnTo>
                  <a:pt x="32336" y="1"/>
                </a:lnTo>
                <a:lnTo>
                  <a:pt x="32826" y="55"/>
                </a:lnTo>
                <a:lnTo>
                  <a:pt x="33315" y="218"/>
                </a:lnTo>
                <a:lnTo>
                  <a:pt x="33749" y="381"/>
                </a:lnTo>
                <a:lnTo>
                  <a:pt x="34238" y="653"/>
                </a:lnTo>
                <a:lnTo>
                  <a:pt x="34619" y="1033"/>
                </a:lnTo>
                <a:lnTo>
                  <a:pt x="35054" y="1414"/>
                </a:lnTo>
                <a:lnTo>
                  <a:pt x="35488" y="1903"/>
                </a:lnTo>
                <a:lnTo>
                  <a:pt x="35869" y="2446"/>
                </a:lnTo>
                <a:lnTo>
                  <a:pt x="36249" y="3044"/>
                </a:lnTo>
                <a:lnTo>
                  <a:pt x="36575" y="3696"/>
                </a:lnTo>
                <a:lnTo>
                  <a:pt x="36956" y="4403"/>
                </a:lnTo>
                <a:lnTo>
                  <a:pt x="37282" y="5164"/>
                </a:lnTo>
                <a:lnTo>
                  <a:pt x="37988" y="6848"/>
                </a:lnTo>
                <a:lnTo>
                  <a:pt x="38586" y="8750"/>
                </a:lnTo>
                <a:lnTo>
                  <a:pt x="39184" y="10761"/>
                </a:lnTo>
                <a:lnTo>
                  <a:pt x="39727" y="12935"/>
                </a:lnTo>
                <a:lnTo>
                  <a:pt x="40271" y="15217"/>
                </a:lnTo>
                <a:lnTo>
                  <a:pt x="40814" y="17609"/>
                </a:lnTo>
                <a:lnTo>
                  <a:pt x="41793" y="22609"/>
                </a:lnTo>
                <a:lnTo>
                  <a:pt x="42771" y="27771"/>
                </a:lnTo>
                <a:lnTo>
                  <a:pt x="43695" y="32934"/>
                </a:lnTo>
                <a:lnTo>
                  <a:pt x="44673" y="37988"/>
                </a:lnTo>
                <a:lnTo>
                  <a:pt x="45216" y="40380"/>
                </a:lnTo>
                <a:lnTo>
                  <a:pt x="45760" y="42662"/>
                </a:lnTo>
                <a:lnTo>
                  <a:pt x="46303" y="44836"/>
                </a:lnTo>
                <a:lnTo>
                  <a:pt x="46901" y="46847"/>
                </a:lnTo>
                <a:lnTo>
                  <a:pt x="47553" y="48694"/>
                </a:lnTo>
                <a:lnTo>
                  <a:pt x="48205" y="50379"/>
                </a:lnTo>
                <a:lnTo>
                  <a:pt x="48531" y="51140"/>
                </a:lnTo>
                <a:lnTo>
                  <a:pt x="48912" y="51901"/>
                </a:lnTo>
                <a:lnTo>
                  <a:pt x="49238" y="52553"/>
                </a:lnTo>
                <a:lnTo>
                  <a:pt x="49618" y="53151"/>
                </a:lnTo>
                <a:lnTo>
                  <a:pt x="50053" y="53694"/>
                </a:lnTo>
                <a:lnTo>
                  <a:pt x="50434" y="54129"/>
                </a:lnTo>
                <a:lnTo>
                  <a:pt x="50868" y="54564"/>
                </a:lnTo>
                <a:lnTo>
                  <a:pt x="51303" y="54890"/>
                </a:lnTo>
                <a:lnTo>
                  <a:pt x="51738" y="55162"/>
                </a:lnTo>
                <a:lnTo>
                  <a:pt x="52173" y="55379"/>
                </a:lnTo>
                <a:lnTo>
                  <a:pt x="52662" y="55488"/>
                </a:lnTo>
                <a:lnTo>
                  <a:pt x="53151" y="55542"/>
                </a:lnTo>
                <a:lnTo>
                  <a:pt x="53151" y="55542"/>
                </a:lnTo>
                <a:lnTo>
                  <a:pt x="53640" y="55542"/>
                </a:lnTo>
                <a:lnTo>
                  <a:pt x="54129" y="55433"/>
                </a:lnTo>
                <a:lnTo>
                  <a:pt x="54564" y="55216"/>
                </a:lnTo>
                <a:lnTo>
                  <a:pt x="55053" y="54944"/>
                </a:lnTo>
                <a:lnTo>
                  <a:pt x="55488" y="54618"/>
                </a:lnTo>
                <a:lnTo>
                  <a:pt x="55922" y="54238"/>
                </a:lnTo>
                <a:lnTo>
                  <a:pt x="56303" y="53749"/>
                </a:lnTo>
                <a:lnTo>
                  <a:pt x="56738" y="53205"/>
                </a:lnTo>
                <a:lnTo>
                  <a:pt x="57118" y="52662"/>
                </a:lnTo>
                <a:lnTo>
                  <a:pt x="57498" y="52010"/>
                </a:lnTo>
                <a:lnTo>
                  <a:pt x="57825" y="51303"/>
                </a:lnTo>
                <a:lnTo>
                  <a:pt x="58205" y="50542"/>
                </a:lnTo>
                <a:lnTo>
                  <a:pt x="58911" y="48858"/>
                </a:lnTo>
                <a:lnTo>
                  <a:pt x="59564" y="47010"/>
                </a:lnTo>
                <a:lnTo>
                  <a:pt x="60161" y="44999"/>
                </a:lnTo>
                <a:lnTo>
                  <a:pt x="60814" y="42825"/>
                </a:lnTo>
                <a:lnTo>
                  <a:pt x="61357" y="40543"/>
                </a:lnTo>
                <a:lnTo>
                  <a:pt x="61900" y="38206"/>
                </a:lnTo>
                <a:lnTo>
                  <a:pt x="62987" y="33206"/>
                </a:lnTo>
                <a:lnTo>
                  <a:pt x="64074" y="28043"/>
                </a:lnTo>
                <a:lnTo>
                  <a:pt x="65107" y="22935"/>
                </a:lnTo>
                <a:lnTo>
                  <a:pt x="66194" y="17935"/>
                </a:lnTo>
                <a:lnTo>
                  <a:pt x="66737" y="15598"/>
                </a:lnTo>
                <a:lnTo>
                  <a:pt x="67335" y="13315"/>
                </a:lnTo>
                <a:lnTo>
                  <a:pt x="67933" y="11142"/>
                </a:lnTo>
                <a:lnTo>
                  <a:pt x="68531" y="9131"/>
                </a:lnTo>
                <a:lnTo>
                  <a:pt x="69237" y="7283"/>
                </a:lnTo>
                <a:lnTo>
                  <a:pt x="69889" y="5598"/>
                </a:lnTo>
                <a:lnTo>
                  <a:pt x="70270" y="4837"/>
                </a:lnTo>
                <a:lnTo>
                  <a:pt x="70650" y="4131"/>
                </a:lnTo>
                <a:lnTo>
                  <a:pt x="71031" y="3479"/>
                </a:lnTo>
                <a:lnTo>
                  <a:pt x="71411" y="2881"/>
                </a:lnTo>
                <a:lnTo>
                  <a:pt x="71791" y="2392"/>
                </a:lnTo>
                <a:lnTo>
                  <a:pt x="72226" y="1903"/>
                </a:lnTo>
                <a:lnTo>
                  <a:pt x="72661" y="1522"/>
                </a:lnTo>
                <a:lnTo>
                  <a:pt x="73096" y="1196"/>
                </a:lnTo>
                <a:lnTo>
                  <a:pt x="73530" y="925"/>
                </a:lnTo>
                <a:lnTo>
                  <a:pt x="73965" y="707"/>
                </a:lnTo>
                <a:lnTo>
                  <a:pt x="74454" y="598"/>
                </a:lnTo>
                <a:lnTo>
                  <a:pt x="74943" y="598"/>
                </a:lnTo>
                <a:lnTo>
                  <a:pt x="74943" y="598"/>
                </a:lnTo>
                <a:lnTo>
                  <a:pt x="75433" y="598"/>
                </a:lnTo>
                <a:lnTo>
                  <a:pt x="75922" y="762"/>
                </a:lnTo>
                <a:lnTo>
                  <a:pt x="76411" y="925"/>
                </a:lnTo>
                <a:lnTo>
                  <a:pt x="76846" y="1196"/>
                </a:lnTo>
                <a:lnTo>
                  <a:pt x="77280" y="1577"/>
                </a:lnTo>
                <a:lnTo>
                  <a:pt x="77661" y="1957"/>
                </a:lnTo>
                <a:lnTo>
                  <a:pt x="78096" y="2446"/>
                </a:lnTo>
                <a:lnTo>
                  <a:pt x="78476" y="2990"/>
                </a:lnTo>
                <a:lnTo>
                  <a:pt x="78856" y="3588"/>
                </a:lnTo>
                <a:lnTo>
                  <a:pt x="79237" y="4240"/>
                </a:lnTo>
                <a:lnTo>
                  <a:pt x="79563" y="5001"/>
                </a:lnTo>
                <a:lnTo>
                  <a:pt x="79943" y="5761"/>
                </a:lnTo>
                <a:lnTo>
                  <a:pt x="80595" y="7446"/>
                </a:lnTo>
                <a:lnTo>
                  <a:pt x="81193" y="9294"/>
                </a:lnTo>
                <a:lnTo>
                  <a:pt x="81791" y="11305"/>
                </a:lnTo>
                <a:lnTo>
                  <a:pt x="82389" y="13478"/>
                </a:lnTo>
                <a:lnTo>
                  <a:pt x="82878" y="15761"/>
                </a:lnTo>
                <a:lnTo>
                  <a:pt x="83421" y="18152"/>
                </a:lnTo>
                <a:lnTo>
                  <a:pt x="84400" y="23152"/>
                </a:lnTo>
                <a:lnTo>
                  <a:pt x="85378" y="28369"/>
                </a:lnTo>
                <a:lnTo>
                  <a:pt x="86302" y="33532"/>
                </a:lnTo>
                <a:lnTo>
                  <a:pt x="87334" y="38532"/>
                </a:lnTo>
                <a:lnTo>
                  <a:pt x="87823" y="40923"/>
                </a:lnTo>
                <a:lnTo>
                  <a:pt x="88367" y="43206"/>
                </a:lnTo>
                <a:lnTo>
                  <a:pt x="88910" y="45379"/>
                </a:lnTo>
                <a:lnTo>
                  <a:pt x="89508" y="47390"/>
                </a:lnTo>
                <a:lnTo>
                  <a:pt x="90160" y="49238"/>
                </a:lnTo>
                <a:lnTo>
                  <a:pt x="90812" y="50923"/>
                </a:lnTo>
                <a:lnTo>
                  <a:pt x="91139" y="51738"/>
                </a:lnTo>
                <a:lnTo>
                  <a:pt x="91519" y="52444"/>
                </a:lnTo>
                <a:lnTo>
                  <a:pt x="91899" y="53096"/>
                </a:lnTo>
                <a:lnTo>
                  <a:pt x="92280" y="53694"/>
                </a:lnTo>
                <a:lnTo>
                  <a:pt x="92660" y="54238"/>
                </a:lnTo>
                <a:lnTo>
                  <a:pt x="93041" y="54727"/>
                </a:lnTo>
                <a:lnTo>
                  <a:pt x="93475" y="55107"/>
                </a:lnTo>
                <a:lnTo>
                  <a:pt x="93910" y="55488"/>
                </a:lnTo>
                <a:lnTo>
                  <a:pt x="94345" y="55759"/>
                </a:lnTo>
                <a:lnTo>
                  <a:pt x="94834" y="55922"/>
                </a:lnTo>
                <a:lnTo>
                  <a:pt x="95269" y="56085"/>
                </a:lnTo>
                <a:lnTo>
                  <a:pt x="95758" y="56085"/>
                </a:lnTo>
                <a:lnTo>
                  <a:pt x="95758" y="56085"/>
                </a:lnTo>
                <a:lnTo>
                  <a:pt x="96247" y="56085"/>
                </a:lnTo>
                <a:lnTo>
                  <a:pt x="96736" y="55977"/>
                </a:lnTo>
                <a:lnTo>
                  <a:pt x="97225" y="55759"/>
                </a:lnTo>
                <a:lnTo>
                  <a:pt x="97660" y="55488"/>
                </a:lnTo>
                <a:lnTo>
                  <a:pt x="98095" y="55162"/>
                </a:lnTo>
                <a:lnTo>
                  <a:pt x="98530" y="54781"/>
                </a:lnTo>
                <a:lnTo>
                  <a:pt x="98910" y="54292"/>
                </a:lnTo>
                <a:lnTo>
                  <a:pt x="99345" y="53803"/>
                </a:lnTo>
                <a:lnTo>
                  <a:pt x="99725" y="53205"/>
                </a:lnTo>
                <a:lnTo>
                  <a:pt x="100106" y="52553"/>
                </a:lnTo>
                <a:lnTo>
                  <a:pt x="100486" y="51847"/>
                </a:lnTo>
                <a:lnTo>
                  <a:pt x="100812" y="51086"/>
                </a:lnTo>
                <a:lnTo>
                  <a:pt x="101519" y="49401"/>
                </a:lnTo>
                <a:lnTo>
                  <a:pt x="102171" y="47553"/>
                </a:lnTo>
                <a:lnTo>
                  <a:pt x="102823" y="45542"/>
                </a:lnTo>
                <a:lnTo>
                  <a:pt x="103421" y="43369"/>
                </a:lnTo>
                <a:lnTo>
                  <a:pt x="103964" y="41140"/>
                </a:lnTo>
                <a:lnTo>
                  <a:pt x="104562" y="38749"/>
                </a:lnTo>
                <a:lnTo>
                  <a:pt x="105649" y="33749"/>
                </a:lnTo>
                <a:lnTo>
                  <a:pt x="106681" y="28641"/>
                </a:lnTo>
                <a:lnTo>
                  <a:pt x="107714" y="23478"/>
                </a:lnTo>
                <a:lnTo>
                  <a:pt x="108801" y="18478"/>
                </a:lnTo>
                <a:lnTo>
                  <a:pt x="109399" y="16141"/>
                </a:lnTo>
                <a:lnTo>
                  <a:pt x="109942" y="13859"/>
                </a:lnTo>
                <a:lnTo>
                  <a:pt x="110540" y="11685"/>
                </a:lnTo>
                <a:lnTo>
                  <a:pt x="111192" y="9674"/>
                </a:lnTo>
                <a:lnTo>
                  <a:pt x="111844" y="7826"/>
                </a:lnTo>
                <a:lnTo>
                  <a:pt x="112551" y="6142"/>
                </a:lnTo>
                <a:lnTo>
                  <a:pt x="112877" y="5381"/>
                </a:lnTo>
                <a:lnTo>
                  <a:pt x="113257" y="4674"/>
                </a:lnTo>
                <a:lnTo>
                  <a:pt x="113638" y="4077"/>
                </a:lnTo>
                <a:lnTo>
                  <a:pt x="114018" y="3479"/>
                </a:lnTo>
                <a:lnTo>
                  <a:pt x="114453" y="2935"/>
                </a:lnTo>
                <a:lnTo>
                  <a:pt x="114833" y="2446"/>
                </a:lnTo>
                <a:lnTo>
                  <a:pt x="115268" y="2066"/>
                </a:lnTo>
                <a:lnTo>
                  <a:pt x="115703" y="1740"/>
                </a:lnTo>
                <a:lnTo>
                  <a:pt x="116138" y="1468"/>
                </a:lnTo>
                <a:lnTo>
                  <a:pt x="116627" y="1251"/>
                </a:lnTo>
                <a:lnTo>
                  <a:pt x="117116" y="1142"/>
                </a:lnTo>
                <a:lnTo>
                  <a:pt x="117605" y="1142"/>
                </a:lnTo>
                <a:lnTo>
                  <a:pt x="117605" y="1142"/>
                </a:lnTo>
                <a:lnTo>
                  <a:pt x="117985" y="1196"/>
                </a:lnTo>
                <a:lnTo>
                  <a:pt x="118366" y="1305"/>
                </a:lnTo>
                <a:lnTo>
                  <a:pt x="118746" y="1522"/>
                </a:lnTo>
                <a:lnTo>
                  <a:pt x="119181" y="1848"/>
                </a:lnTo>
                <a:lnTo>
                  <a:pt x="119561" y="2175"/>
                </a:lnTo>
                <a:lnTo>
                  <a:pt x="119887" y="2609"/>
                </a:lnTo>
                <a:lnTo>
                  <a:pt x="120268" y="3153"/>
                </a:lnTo>
                <a:lnTo>
                  <a:pt x="120648" y="3696"/>
                </a:lnTo>
                <a:lnTo>
                  <a:pt x="121355" y="5001"/>
                </a:lnTo>
                <a:lnTo>
                  <a:pt x="122061" y="6577"/>
                </a:lnTo>
                <a:lnTo>
                  <a:pt x="122713" y="8261"/>
                </a:lnTo>
                <a:lnTo>
                  <a:pt x="123311" y="10109"/>
                </a:lnTo>
                <a:lnTo>
                  <a:pt x="123963" y="12120"/>
                </a:lnTo>
                <a:lnTo>
                  <a:pt x="124507" y="14239"/>
                </a:lnTo>
                <a:lnTo>
                  <a:pt x="125105" y="16359"/>
                </a:lnTo>
                <a:lnTo>
                  <a:pt x="125594" y="18587"/>
                </a:lnTo>
                <a:lnTo>
                  <a:pt x="126572" y="22935"/>
                </a:lnTo>
                <a:lnTo>
                  <a:pt x="127441" y="27174"/>
                </a:lnTo>
              </a:path>
            </a:pathLst>
          </a:custGeom>
          <a:noFill/>
          <a:ln w="952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Google Shape;192;p17"/>
          <p:cNvGrpSpPr/>
          <p:nvPr/>
        </p:nvGrpSpPr>
        <p:grpSpPr>
          <a:xfrm>
            <a:off x="1188641" y="2603875"/>
            <a:ext cx="7210493" cy="465900"/>
            <a:chOff x="971550" y="2707550"/>
            <a:chExt cx="7210493" cy="465900"/>
          </a:xfrm>
        </p:grpSpPr>
        <p:sp>
          <p:nvSpPr>
            <p:cNvPr id="193" name="Google Shape;193;p17"/>
            <p:cNvSpPr/>
            <p:nvPr/>
          </p:nvSpPr>
          <p:spPr>
            <a:xfrm>
              <a:off x="987321" y="2707550"/>
              <a:ext cx="1363200" cy="465900"/>
            </a:xfrm>
            <a:prstGeom prst="rect">
              <a:avLst/>
            </a:prstGeom>
            <a:solidFill>
              <a:srgbClr val="651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2445197" y="2707550"/>
              <a:ext cx="1363200" cy="465900"/>
            </a:xfrm>
            <a:prstGeom prst="rect">
              <a:avLst/>
            </a:prstGeom>
            <a:solidFill>
              <a:srgbClr val="C92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903073" y="2707550"/>
              <a:ext cx="1363200" cy="465900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5360948" y="2707550"/>
              <a:ext cx="1363200" cy="465900"/>
            </a:xfrm>
            <a:prstGeom prst="rect">
              <a:avLst/>
            </a:prstGeom>
            <a:solidFill>
              <a:srgbClr val="FFB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818824" y="2707550"/>
              <a:ext cx="1363200" cy="465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 txBox="1"/>
            <p:nvPr/>
          </p:nvSpPr>
          <p:spPr>
            <a:xfrm>
              <a:off x="971550" y="2744257"/>
              <a:ext cx="1363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AWARENESS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" name="Google Shape;199;p17"/>
            <p:cNvSpPr txBox="1"/>
            <p:nvPr/>
          </p:nvSpPr>
          <p:spPr>
            <a:xfrm>
              <a:off x="2431768" y="2743534"/>
              <a:ext cx="1359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CONSIDERATION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>
              <a:off x="3893028" y="2738992"/>
              <a:ext cx="1359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ACQUISITION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1" name="Google Shape;201;p17"/>
            <p:cNvSpPr txBox="1"/>
            <p:nvPr/>
          </p:nvSpPr>
          <p:spPr>
            <a:xfrm>
              <a:off x="5354283" y="2744255"/>
              <a:ext cx="1363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SERVICE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" name="Google Shape;202;p17"/>
            <p:cNvSpPr txBox="1"/>
            <p:nvPr/>
          </p:nvSpPr>
          <p:spPr>
            <a:xfrm>
              <a:off x="6818843" y="2744247"/>
              <a:ext cx="1363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LOYALTY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03" name="Google Shape;203;p17"/>
          <p:cNvSpPr/>
          <p:nvPr/>
        </p:nvSpPr>
        <p:spPr>
          <a:xfrm>
            <a:off x="3538175" y="1894894"/>
            <a:ext cx="199126" cy="199126"/>
          </a:xfrm>
          <a:custGeom>
            <a:avLst/>
            <a:gdLst/>
            <a:ahLst/>
            <a:cxnLst/>
            <a:rect l="l" t="t" r="r" b="b"/>
            <a:pathLst>
              <a:path w="4403" h="4403" extrusionOk="0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3637736" y="1894942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7"/>
          <p:cNvSpPr/>
          <p:nvPr/>
        </p:nvSpPr>
        <p:spPr>
          <a:xfrm flipH="1">
            <a:off x="2805458" y="2036881"/>
            <a:ext cx="199126" cy="199126"/>
          </a:xfrm>
          <a:custGeom>
            <a:avLst/>
            <a:gdLst/>
            <a:ahLst/>
            <a:cxnLst/>
            <a:rect l="l" t="t" r="r" b="b"/>
            <a:pathLst>
              <a:path w="4403" h="4403" extrusionOk="0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 txBox="1"/>
          <p:nvPr/>
        </p:nvSpPr>
        <p:spPr>
          <a:xfrm>
            <a:off x="1474301" y="2036929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7"/>
          <p:cNvSpPr/>
          <p:nvPr/>
        </p:nvSpPr>
        <p:spPr>
          <a:xfrm flipH="1">
            <a:off x="1788355" y="3743113"/>
            <a:ext cx="199126" cy="199126"/>
          </a:xfrm>
          <a:custGeom>
            <a:avLst/>
            <a:gdLst/>
            <a:ahLst/>
            <a:cxnLst/>
            <a:rect l="l" t="t" r="r" b="b"/>
            <a:pathLst>
              <a:path w="4403" h="4403" extrusionOk="0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 txBox="1"/>
          <p:nvPr/>
        </p:nvSpPr>
        <p:spPr>
          <a:xfrm>
            <a:off x="457198" y="3743161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2345863" y="3868096"/>
            <a:ext cx="199126" cy="199126"/>
          </a:xfrm>
          <a:custGeom>
            <a:avLst/>
            <a:gdLst/>
            <a:ahLst/>
            <a:cxnLst/>
            <a:rect l="l" t="t" r="r" b="b"/>
            <a:pathLst>
              <a:path w="4403" h="4403" extrusionOk="0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2445424" y="3868144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7"/>
          <p:cNvSpPr/>
          <p:nvPr/>
        </p:nvSpPr>
        <p:spPr>
          <a:xfrm flipH="1">
            <a:off x="3903659" y="3433911"/>
            <a:ext cx="199126" cy="199126"/>
          </a:xfrm>
          <a:custGeom>
            <a:avLst/>
            <a:gdLst/>
            <a:ahLst/>
            <a:cxnLst/>
            <a:rect l="l" t="t" r="r" b="b"/>
            <a:pathLst>
              <a:path w="4403" h="4403" extrusionOk="0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2572502" y="3433959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4733452" y="3235269"/>
            <a:ext cx="199126" cy="199126"/>
          </a:xfrm>
          <a:custGeom>
            <a:avLst/>
            <a:gdLst/>
            <a:ahLst/>
            <a:cxnLst/>
            <a:rect l="l" t="t" r="r" b="b"/>
            <a:pathLst>
              <a:path w="4403" h="4403" extrusionOk="0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/>
          <p:nvPr/>
        </p:nvSpPr>
        <p:spPr>
          <a:xfrm>
            <a:off x="4833013" y="3235317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7"/>
          <p:cNvSpPr/>
          <p:nvPr/>
        </p:nvSpPr>
        <p:spPr>
          <a:xfrm flipH="1">
            <a:off x="5217275" y="1495240"/>
            <a:ext cx="199126" cy="199126"/>
          </a:xfrm>
          <a:custGeom>
            <a:avLst/>
            <a:gdLst/>
            <a:ahLst/>
            <a:cxnLst/>
            <a:rect l="l" t="t" r="r" b="b"/>
            <a:pathLst>
              <a:path w="4403" h="4403" extrusionOk="0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 txBox="1"/>
          <p:nvPr/>
        </p:nvSpPr>
        <p:spPr>
          <a:xfrm>
            <a:off x="3886118" y="1495288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7"/>
          <p:cNvSpPr/>
          <p:nvPr/>
        </p:nvSpPr>
        <p:spPr>
          <a:xfrm flipH="1">
            <a:off x="6206047" y="3868096"/>
            <a:ext cx="199126" cy="199126"/>
          </a:xfrm>
          <a:custGeom>
            <a:avLst/>
            <a:gdLst/>
            <a:ahLst/>
            <a:cxnLst/>
            <a:rect l="l" t="t" r="r" b="b"/>
            <a:pathLst>
              <a:path w="4403" h="4403" extrusionOk="0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"/>
          <p:cNvSpPr txBox="1"/>
          <p:nvPr/>
        </p:nvSpPr>
        <p:spPr>
          <a:xfrm>
            <a:off x="4874890" y="3868144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5839401" y="2257737"/>
            <a:ext cx="199126" cy="199126"/>
          </a:xfrm>
          <a:custGeom>
            <a:avLst/>
            <a:gdLst/>
            <a:ahLst/>
            <a:cxnLst/>
            <a:rect l="l" t="t" r="r" b="b"/>
            <a:pathLst>
              <a:path w="4403" h="4403" extrusionOk="0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5938962" y="2257785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7"/>
          <p:cNvSpPr/>
          <p:nvPr/>
        </p:nvSpPr>
        <p:spPr>
          <a:xfrm flipH="1">
            <a:off x="7278043" y="1842558"/>
            <a:ext cx="199126" cy="199126"/>
          </a:xfrm>
          <a:custGeom>
            <a:avLst/>
            <a:gdLst/>
            <a:ahLst/>
            <a:cxnLst/>
            <a:rect l="l" t="t" r="r" b="b"/>
            <a:pathLst>
              <a:path w="4403" h="4403" extrusionOk="0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 txBox="1"/>
          <p:nvPr/>
        </p:nvSpPr>
        <p:spPr>
          <a:xfrm>
            <a:off x="5946886" y="1842606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7640341" y="1457156"/>
            <a:ext cx="199126" cy="199126"/>
          </a:xfrm>
          <a:custGeom>
            <a:avLst/>
            <a:gdLst/>
            <a:ahLst/>
            <a:cxnLst/>
            <a:rect l="l" t="t" r="r" b="b"/>
            <a:pathLst>
              <a:path w="4403" h="4403" extrusionOk="0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 txBox="1"/>
          <p:nvPr/>
        </p:nvSpPr>
        <p:spPr>
          <a:xfrm>
            <a:off x="7739903" y="1457204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6902015" y="3429700"/>
            <a:ext cx="199126" cy="199126"/>
          </a:xfrm>
          <a:custGeom>
            <a:avLst/>
            <a:gdLst/>
            <a:ahLst/>
            <a:cxnLst/>
            <a:rect l="l" t="t" r="r" b="b"/>
            <a:pathLst>
              <a:path w="4403" h="4403" extrusionOk="0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"/>
          <p:cNvSpPr txBox="1"/>
          <p:nvPr/>
        </p:nvSpPr>
        <p:spPr>
          <a:xfrm>
            <a:off x="7001576" y="3429748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 rot="-5400000">
            <a:off x="-111562" y="2059601"/>
            <a:ext cx="14373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POSITIVE</a:t>
            </a:r>
            <a:endParaRPr sz="12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 rot="-5400000">
            <a:off x="-110664" y="3503862"/>
            <a:ext cx="1435500" cy="1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NEGATIVE</a:t>
            </a:r>
            <a:endParaRPr sz="12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/>
          <p:nvPr/>
        </p:nvSpPr>
        <p:spPr>
          <a:xfrm>
            <a:off x="1382325" y="2437409"/>
            <a:ext cx="1472566" cy="1114821"/>
          </a:xfrm>
          <a:custGeom>
            <a:avLst/>
            <a:gdLst/>
            <a:ahLst/>
            <a:cxnLst/>
            <a:rect l="l" t="t" r="r" b="b"/>
            <a:pathLst>
              <a:path w="12287" h="9302" extrusionOk="0">
                <a:moveTo>
                  <a:pt x="4669" y="0"/>
                </a:moveTo>
                <a:cubicBezTo>
                  <a:pt x="4603" y="0"/>
                  <a:pt x="4537" y="2"/>
                  <a:pt x="4472" y="4"/>
                </a:cubicBezTo>
                <a:cubicBezTo>
                  <a:pt x="2014" y="104"/>
                  <a:pt x="53" y="2111"/>
                  <a:pt x="18" y="4580"/>
                </a:cubicBezTo>
                <a:cubicBezTo>
                  <a:pt x="1" y="5835"/>
                  <a:pt x="474" y="7020"/>
                  <a:pt x="1355" y="7913"/>
                </a:cubicBezTo>
                <a:cubicBezTo>
                  <a:pt x="2236" y="8806"/>
                  <a:pt x="3415" y="9302"/>
                  <a:pt x="4670" y="9302"/>
                </a:cubicBezTo>
                <a:cubicBezTo>
                  <a:pt x="6934" y="9302"/>
                  <a:pt x="8860" y="7685"/>
                  <a:pt x="9252" y="5461"/>
                </a:cubicBezTo>
                <a:cubicBezTo>
                  <a:pt x="9322" y="5029"/>
                  <a:pt x="9701" y="4720"/>
                  <a:pt x="10139" y="4720"/>
                </a:cubicBezTo>
                <a:lnTo>
                  <a:pt x="12286" y="4720"/>
                </a:lnTo>
                <a:lnTo>
                  <a:pt x="12286" y="4574"/>
                </a:lnTo>
                <a:lnTo>
                  <a:pt x="10139" y="4574"/>
                </a:lnTo>
                <a:cubicBezTo>
                  <a:pt x="9631" y="4574"/>
                  <a:pt x="9193" y="4936"/>
                  <a:pt x="9106" y="5432"/>
                </a:cubicBezTo>
                <a:cubicBezTo>
                  <a:pt x="8726" y="7586"/>
                  <a:pt x="6859" y="9150"/>
                  <a:pt x="4670" y="9150"/>
                </a:cubicBezTo>
                <a:cubicBezTo>
                  <a:pt x="3456" y="9150"/>
                  <a:pt x="2312" y="8677"/>
                  <a:pt x="1460" y="7808"/>
                </a:cubicBezTo>
                <a:cubicBezTo>
                  <a:pt x="608" y="6944"/>
                  <a:pt x="147" y="5800"/>
                  <a:pt x="164" y="4580"/>
                </a:cubicBezTo>
                <a:cubicBezTo>
                  <a:pt x="199" y="2193"/>
                  <a:pt x="2096" y="244"/>
                  <a:pt x="4477" y="144"/>
                </a:cubicBezTo>
                <a:cubicBezTo>
                  <a:pt x="4539" y="142"/>
                  <a:pt x="4600" y="141"/>
                  <a:pt x="4662" y="141"/>
                </a:cubicBezTo>
                <a:cubicBezTo>
                  <a:pt x="6729" y="141"/>
                  <a:pt x="8554" y="1564"/>
                  <a:pt x="9047" y="3576"/>
                </a:cubicBezTo>
                <a:lnTo>
                  <a:pt x="9187" y="3541"/>
                </a:lnTo>
                <a:cubicBezTo>
                  <a:pt x="8683" y="1463"/>
                  <a:pt x="6800" y="0"/>
                  <a:pt x="466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2782740" y="2921952"/>
            <a:ext cx="84732" cy="145615"/>
          </a:xfrm>
          <a:custGeom>
            <a:avLst/>
            <a:gdLst/>
            <a:ahLst/>
            <a:cxnLst/>
            <a:rect l="l" t="t" r="r" b="b"/>
            <a:pathLst>
              <a:path w="707" h="1215" extrusionOk="0">
                <a:moveTo>
                  <a:pt x="99" y="0"/>
                </a:moveTo>
                <a:lnTo>
                  <a:pt x="0" y="105"/>
                </a:lnTo>
                <a:lnTo>
                  <a:pt x="502" y="607"/>
                </a:lnTo>
                <a:lnTo>
                  <a:pt x="0" y="1109"/>
                </a:lnTo>
                <a:lnTo>
                  <a:pt x="99" y="1214"/>
                </a:lnTo>
                <a:lnTo>
                  <a:pt x="706" y="607"/>
                </a:lnTo>
                <a:lnTo>
                  <a:pt x="9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18"/>
          <p:cNvGrpSpPr/>
          <p:nvPr/>
        </p:nvGrpSpPr>
        <p:grpSpPr>
          <a:xfrm>
            <a:off x="1820966" y="2861047"/>
            <a:ext cx="242092" cy="286915"/>
            <a:chOff x="1820966" y="1778397"/>
            <a:chExt cx="242092" cy="286915"/>
          </a:xfrm>
        </p:grpSpPr>
        <p:sp>
          <p:nvSpPr>
            <p:cNvPr id="235" name="Google Shape;235;p18"/>
            <p:cNvSpPr/>
            <p:nvPr/>
          </p:nvSpPr>
          <p:spPr>
            <a:xfrm>
              <a:off x="1913248" y="1778397"/>
              <a:ext cx="57527" cy="66515"/>
            </a:xfrm>
            <a:custGeom>
              <a:avLst/>
              <a:gdLst/>
              <a:ahLst/>
              <a:cxnLst/>
              <a:rect l="l" t="t" r="r" b="b"/>
              <a:pathLst>
                <a:path w="480" h="555" extrusionOk="0">
                  <a:moveTo>
                    <a:pt x="246" y="111"/>
                  </a:moveTo>
                  <a:cubicBezTo>
                    <a:pt x="316" y="111"/>
                    <a:pt x="368" y="164"/>
                    <a:pt x="368" y="228"/>
                  </a:cubicBezTo>
                  <a:lnTo>
                    <a:pt x="368" y="327"/>
                  </a:lnTo>
                  <a:cubicBezTo>
                    <a:pt x="368" y="391"/>
                    <a:pt x="316" y="444"/>
                    <a:pt x="246" y="444"/>
                  </a:cubicBezTo>
                  <a:lnTo>
                    <a:pt x="228" y="444"/>
                  </a:lnTo>
                  <a:cubicBezTo>
                    <a:pt x="164" y="444"/>
                    <a:pt x="112" y="391"/>
                    <a:pt x="112" y="327"/>
                  </a:cubicBezTo>
                  <a:lnTo>
                    <a:pt x="112" y="228"/>
                  </a:lnTo>
                  <a:cubicBezTo>
                    <a:pt x="112" y="164"/>
                    <a:pt x="164" y="111"/>
                    <a:pt x="228" y="111"/>
                  </a:cubicBezTo>
                  <a:close/>
                  <a:moveTo>
                    <a:pt x="228" y="0"/>
                  </a:moveTo>
                  <a:cubicBezTo>
                    <a:pt x="106" y="0"/>
                    <a:pt x="1" y="99"/>
                    <a:pt x="1" y="228"/>
                  </a:cubicBezTo>
                  <a:lnTo>
                    <a:pt x="1" y="327"/>
                  </a:lnTo>
                  <a:cubicBezTo>
                    <a:pt x="1" y="450"/>
                    <a:pt x="106" y="555"/>
                    <a:pt x="228" y="555"/>
                  </a:cubicBezTo>
                  <a:lnTo>
                    <a:pt x="246" y="555"/>
                  </a:lnTo>
                  <a:cubicBezTo>
                    <a:pt x="374" y="555"/>
                    <a:pt x="479" y="450"/>
                    <a:pt x="479" y="327"/>
                  </a:cubicBezTo>
                  <a:lnTo>
                    <a:pt x="479" y="228"/>
                  </a:lnTo>
                  <a:cubicBezTo>
                    <a:pt x="479" y="99"/>
                    <a:pt x="374" y="0"/>
                    <a:pt x="246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895751" y="1831729"/>
              <a:ext cx="92522" cy="233583"/>
            </a:xfrm>
            <a:custGeom>
              <a:avLst/>
              <a:gdLst/>
              <a:ahLst/>
              <a:cxnLst/>
              <a:rect l="l" t="t" r="r" b="b"/>
              <a:pathLst>
                <a:path w="772" h="1949" extrusionOk="0">
                  <a:moveTo>
                    <a:pt x="386" y="110"/>
                  </a:moveTo>
                  <a:lnTo>
                    <a:pt x="567" y="156"/>
                  </a:lnTo>
                  <a:cubicBezTo>
                    <a:pt x="619" y="168"/>
                    <a:pt x="660" y="215"/>
                    <a:pt x="660" y="261"/>
                  </a:cubicBezTo>
                  <a:lnTo>
                    <a:pt x="660" y="886"/>
                  </a:lnTo>
                  <a:lnTo>
                    <a:pt x="549" y="1014"/>
                  </a:lnTo>
                  <a:cubicBezTo>
                    <a:pt x="538" y="1020"/>
                    <a:pt x="538" y="1032"/>
                    <a:pt x="532" y="1043"/>
                  </a:cubicBezTo>
                  <a:lnTo>
                    <a:pt x="485" y="1837"/>
                  </a:lnTo>
                  <a:lnTo>
                    <a:pt x="287" y="1837"/>
                  </a:lnTo>
                  <a:lnTo>
                    <a:pt x="234" y="1043"/>
                  </a:lnTo>
                  <a:cubicBezTo>
                    <a:pt x="234" y="1032"/>
                    <a:pt x="228" y="1020"/>
                    <a:pt x="223" y="1014"/>
                  </a:cubicBezTo>
                  <a:lnTo>
                    <a:pt x="112" y="886"/>
                  </a:lnTo>
                  <a:lnTo>
                    <a:pt x="112" y="261"/>
                  </a:lnTo>
                  <a:cubicBezTo>
                    <a:pt x="112" y="215"/>
                    <a:pt x="147" y="168"/>
                    <a:pt x="199" y="156"/>
                  </a:cubicBezTo>
                  <a:lnTo>
                    <a:pt x="386" y="110"/>
                  </a:lnTo>
                  <a:close/>
                  <a:moveTo>
                    <a:pt x="386" y="0"/>
                  </a:moveTo>
                  <a:cubicBezTo>
                    <a:pt x="382" y="0"/>
                    <a:pt x="377" y="2"/>
                    <a:pt x="374" y="5"/>
                  </a:cubicBezTo>
                  <a:lnTo>
                    <a:pt x="176" y="51"/>
                  </a:lnTo>
                  <a:cubicBezTo>
                    <a:pt x="71" y="75"/>
                    <a:pt x="1" y="162"/>
                    <a:pt x="1" y="261"/>
                  </a:cubicBezTo>
                  <a:lnTo>
                    <a:pt x="1" y="909"/>
                  </a:lnTo>
                  <a:cubicBezTo>
                    <a:pt x="1" y="921"/>
                    <a:pt x="7" y="933"/>
                    <a:pt x="18" y="944"/>
                  </a:cubicBezTo>
                  <a:lnTo>
                    <a:pt x="129" y="1073"/>
                  </a:lnTo>
                  <a:lnTo>
                    <a:pt x="182" y="1896"/>
                  </a:lnTo>
                  <a:cubicBezTo>
                    <a:pt x="182" y="1925"/>
                    <a:pt x="205" y="1948"/>
                    <a:pt x="234" y="1948"/>
                  </a:cubicBezTo>
                  <a:lnTo>
                    <a:pt x="532" y="1948"/>
                  </a:lnTo>
                  <a:cubicBezTo>
                    <a:pt x="561" y="1948"/>
                    <a:pt x="584" y="1925"/>
                    <a:pt x="590" y="1896"/>
                  </a:cubicBezTo>
                  <a:lnTo>
                    <a:pt x="643" y="1073"/>
                  </a:lnTo>
                  <a:lnTo>
                    <a:pt x="754" y="944"/>
                  </a:lnTo>
                  <a:cubicBezTo>
                    <a:pt x="765" y="933"/>
                    <a:pt x="771" y="921"/>
                    <a:pt x="771" y="909"/>
                  </a:cubicBezTo>
                  <a:lnTo>
                    <a:pt x="771" y="261"/>
                  </a:lnTo>
                  <a:cubicBezTo>
                    <a:pt x="771" y="162"/>
                    <a:pt x="695" y="75"/>
                    <a:pt x="596" y="51"/>
                  </a:cubicBezTo>
                  <a:lnTo>
                    <a:pt x="398" y="5"/>
                  </a:lnTo>
                  <a:cubicBezTo>
                    <a:pt x="395" y="2"/>
                    <a:pt x="390" y="0"/>
                    <a:pt x="386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1837745" y="1790981"/>
              <a:ext cx="54650" cy="63759"/>
            </a:xfrm>
            <a:custGeom>
              <a:avLst/>
              <a:gdLst/>
              <a:ahLst/>
              <a:cxnLst/>
              <a:rect l="l" t="t" r="r" b="b"/>
              <a:pathLst>
                <a:path w="456" h="532" extrusionOk="0">
                  <a:moveTo>
                    <a:pt x="240" y="111"/>
                  </a:moveTo>
                  <a:cubicBezTo>
                    <a:pt x="298" y="111"/>
                    <a:pt x="351" y="158"/>
                    <a:pt x="351" y="222"/>
                  </a:cubicBezTo>
                  <a:lnTo>
                    <a:pt x="351" y="310"/>
                  </a:lnTo>
                  <a:cubicBezTo>
                    <a:pt x="351" y="374"/>
                    <a:pt x="298" y="426"/>
                    <a:pt x="240" y="426"/>
                  </a:cubicBezTo>
                  <a:lnTo>
                    <a:pt x="222" y="426"/>
                  </a:lnTo>
                  <a:cubicBezTo>
                    <a:pt x="158" y="426"/>
                    <a:pt x="105" y="374"/>
                    <a:pt x="105" y="310"/>
                  </a:cubicBezTo>
                  <a:lnTo>
                    <a:pt x="105" y="222"/>
                  </a:lnTo>
                  <a:cubicBezTo>
                    <a:pt x="105" y="158"/>
                    <a:pt x="158" y="111"/>
                    <a:pt x="222" y="111"/>
                  </a:cubicBezTo>
                  <a:close/>
                  <a:moveTo>
                    <a:pt x="222" y="0"/>
                  </a:moveTo>
                  <a:cubicBezTo>
                    <a:pt x="100" y="0"/>
                    <a:pt x="0" y="99"/>
                    <a:pt x="0" y="222"/>
                  </a:cubicBezTo>
                  <a:lnTo>
                    <a:pt x="0" y="310"/>
                  </a:lnTo>
                  <a:cubicBezTo>
                    <a:pt x="0" y="432"/>
                    <a:pt x="100" y="531"/>
                    <a:pt x="222" y="531"/>
                  </a:cubicBezTo>
                  <a:lnTo>
                    <a:pt x="234" y="531"/>
                  </a:lnTo>
                  <a:cubicBezTo>
                    <a:pt x="356" y="531"/>
                    <a:pt x="456" y="432"/>
                    <a:pt x="456" y="310"/>
                  </a:cubicBezTo>
                  <a:lnTo>
                    <a:pt x="456" y="222"/>
                  </a:lnTo>
                  <a:cubicBezTo>
                    <a:pt x="456" y="99"/>
                    <a:pt x="356" y="0"/>
                    <a:pt x="234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1820966" y="1842036"/>
              <a:ext cx="88927" cy="222557"/>
            </a:xfrm>
            <a:custGeom>
              <a:avLst/>
              <a:gdLst/>
              <a:ahLst/>
              <a:cxnLst/>
              <a:rect l="l" t="t" r="r" b="b"/>
              <a:pathLst>
                <a:path w="742" h="1857" extrusionOk="0">
                  <a:moveTo>
                    <a:pt x="356" y="0"/>
                  </a:moveTo>
                  <a:lnTo>
                    <a:pt x="170" y="47"/>
                  </a:lnTo>
                  <a:cubicBezTo>
                    <a:pt x="70" y="70"/>
                    <a:pt x="0" y="158"/>
                    <a:pt x="0" y="251"/>
                  </a:cubicBezTo>
                  <a:lnTo>
                    <a:pt x="0" y="864"/>
                  </a:lnTo>
                  <a:cubicBezTo>
                    <a:pt x="0" y="882"/>
                    <a:pt x="6" y="893"/>
                    <a:pt x="18" y="905"/>
                  </a:cubicBezTo>
                  <a:lnTo>
                    <a:pt x="123" y="1022"/>
                  </a:lnTo>
                  <a:lnTo>
                    <a:pt x="170" y="1810"/>
                  </a:lnTo>
                  <a:cubicBezTo>
                    <a:pt x="175" y="1833"/>
                    <a:pt x="199" y="1856"/>
                    <a:pt x="228" y="1856"/>
                  </a:cubicBezTo>
                  <a:lnTo>
                    <a:pt x="508" y="1856"/>
                  </a:lnTo>
                  <a:cubicBezTo>
                    <a:pt x="537" y="1856"/>
                    <a:pt x="561" y="1833"/>
                    <a:pt x="566" y="1804"/>
                  </a:cubicBezTo>
                  <a:lnTo>
                    <a:pt x="619" y="1022"/>
                  </a:lnTo>
                  <a:lnTo>
                    <a:pt x="724" y="899"/>
                  </a:lnTo>
                  <a:cubicBezTo>
                    <a:pt x="741" y="882"/>
                    <a:pt x="741" y="847"/>
                    <a:pt x="718" y="823"/>
                  </a:cubicBezTo>
                  <a:cubicBezTo>
                    <a:pt x="707" y="815"/>
                    <a:pt x="694" y="811"/>
                    <a:pt x="681" y="811"/>
                  </a:cubicBezTo>
                  <a:cubicBezTo>
                    <a:pt x="666" y="811"/>
                    <a:pt x="652" y="817"/>
                    <a:pt x="642" y="829"/>
                  </a:cubicBezTo>
                  <a:lnTo>
                    <a:pt x="520" y="963"/>
                  </a:lnTo>
                  <a:cubicBezTo>
                    <a:pt x="514" y="969"/>
                    <a:pt x="508" y="981"/>
                    <a:pt x="508" y="993"/>
                  </a:cubicBezTo>
                  <a:lnTo>
                    <a:pt x="461" y="1745"/>
                  </a:lnTo>
                  <a:lnTo>
                    <a:pt x="280" y="1745"/>
                  </a:lnTo>
                  <a:lnTo>
                    <a:pt x="228" y="993"/>
                  </a:lnTo>
                  <a:cubicBezTo>
                    <a:pt x="228" y="981"/>
                    <a:pt x="222" y="969"/>
                    <a:pt x="216" y="963"/>
                  </a:cubicBezTo>
                  <a:lnTo>
                    <a:pt x="111" y="847"/>
                  </a:lnTo>
                  <a:lnTo>
                    <a:pt x="111" y="251"/>
                  </a:lnTo>
                  <a:cubicBezTo>
                    <a:pt x="111" y="205"/>
                    <a:pt x="146" y="164"/>
                    <a:pt x="193" y="152"/>
                  </a:cubicBezTo>
                  <a:lnTo>
                    <a:pt x="368" y="111"/>
                  </a:lnTo>
                  <a:lnTo>
                    <a:pt x="666" y="193"/>
                  </a:lnTo>
                  <a:cubicBezTo>
                    <a:pt x="669" y="194"/>
                    <a:pt x="673" y="194"/>
                    <a:pt x="677" y="194"/>
                  </a:cubicBezTo>
                  <a:cubicBezTo>
                    <a:pt x="702" y="194"/>
                    <a:pt x="725" y="177"/>
                    <a:pt x="736" y="152"/>
                  </a:cubicBezTo>
                  <a:cubicBezTo>
                    <a:pt x="741" y="123"/>
                    <a:pt x="724" y="94"/>
                    <a:pt x="695" y="88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1990909" y="1790981"/>
              <a:ext cx="55370" cy="63759"/>
            </a:xfrm>
            <a:custGeom>
              <a:avLst/>
              <a:gdLst/>
              <a:ahLst/>
              <a:cxnLst/>
              <a:rect l="l" t="t" r="r" b="b"/>
              <a:pathLst>
                <a:path w="462" h="532" extrusionOk="0">
                  <a:moveTo>
                    <a:pt x="240" y="111"/>
                  </a:moveTo>
                  <a:cubicBezTo>
                    <a:pt x="304" y="111"/>
                    <a:pt x="351" y="158"/>
                    <a:pt x="351" y="222"/>
                  </a:cubicBezTo>
                  <a:lnTo>
                    <a:pt x="351" y="310"/>
                  </a:lnTo>
                  <a:cubicBezTo>
                    <a:pt x="351" y="374"/>
                    <a:pt x="304" y="426"/>
                    <a:pt x="240" y="426"/>
                  </a:cubicBezTo>
                  <a:lnTo>
                    <a:pt x="222" y="426"/>
                  </a:lnTo>
                  <a:cubicBezTo>
                    <a:pt x="164" y="426"/>
                    <a:pt x="111" y="374"/>
                    <a:pt x="111" y="310"/>
                  </a:cubicBezTo>
                  <a:lnTo>
                    <a:pt x="111" y="222"/>
                  </a:lnTo>
                  <a:cubicBezTo>
                    <a:pt x="111" y="158"/>
                    <a:pt x="164" y="111"/>
                    <a:pt x="222" y="111"/>
                  </a:cubicBezTo>
                  <a:close/>
                  <a:moveTo>
                    <a:pt x="222" y="0"/>
                  </a:moveTo>
                  <a:cubicBezTo>
                    <a:pt x="100" y="0"/>
                    <a:pt x="1" y="99"/>
                    <a:pt x="1" y="222"/>
                  </a:cubicBezTo>
                  <a:lnTo>
                    <a:pt x="1" y="310"/>
                  </a:lnTo>
                  <a:cubicBezTo>
                    <a:pt x="1" y="432"/>
                    <a:pt x="100" y="531"/>
                    <a:pt x="222" y="531"/>
                  </a:cubicBezTo>
                  <a:lnTo>
                    <a:pt x="240" y="531"/>
                  </a:lnTo>
                  <a:cubicBezTo>
                    <a:pt x="362" y="531"/>
                    <a:pt x="462" y="432"/>
                    <a:pt x="462" y="310"/>
                  </a:cubicBezTo>
                  <a:lnTo>
                    <a:pt x="462" y="222"/>
                  </a:lnTo>
                  <a:cubicBezTo>
                    <a:pt x="462" y="99"/>
                    <a:pt x="362" y="0"/>
                    <a:pt x="240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1974131" y="1842036"/>
              <a:ext cx="88927" cy="222557"/>
            </a:xfrm>
            <a:custGeom>
              <a:avLst/>
              <a:gdLst/>
              <a:ahLst/>
              <a:cxnLst/>
              <a:rect l="l" t="t" r="r" b="b"/>
              <a:pathLst>
                <a:path w="742" h="1857" extrusionOk="0">
                  <a:moveTo>
                    <a:pt x="356" y="0"/>
                  </a:moveTo>
                  <a:lnTo>
                    <a:pt x="47" y="88"/>
                  </a:lnTo>
                  <a:cubicBezTo>
                    <a:pt x="18" y="94"/>
                    <a:pt x="0" y="123"/>
                    <a:pt x="6" y="152"/>
                  </a:cubicBezTo>
                  <a:cubicBezTo>
                    <a:pt x="16" y="177"/>
                    <a:pt x="40" y="194"/>
                    <a:pt x="65" y="194"/>
                  </a:cubicBezTo>
                  <a:cubicBezTo>
                    <a:pt x="69" y="194"/>
                    <a:pt x="73" y="194"/>
                    <a:pt x="76" y="193"/>
                  </a:cubicBezTo>
                  <a:lnTo>
                    <a:pt x="374" y="111"/>
                  </a:lnTo>
                  <a:lnTo>
                    <a:pt x="549" y="152"/>
                  </a:lnTo>
                  <a:cubicBezTo>
                    <a:pt x="596" y="164"/>
                    <a:pt x="631" y="205"/>
                    <a:pt x="631" y="251"/>
                  </a:cubicBezTo>
                  <a:lnTo>
                    <a:pt x="631" y="847"/>
                  </a:lnTo>
                  <a:lnTo>
                    <a:pt x="526" y="963"/>
                  </a:lnTo>
                  <a:cubicBezTo>
                    <a:pt x="520" y="969"/>
                    <a:pt x="514" y="981"/>
                    <a:pt x="514" y="998"/>
                  </a:cubicBezTo>
                  <a:lnTo>
                    <a:pt x="462" y="1751"/>
                  </a:lnTo>
                  <a:lnTo>
                    <a:pt x="281" y="1751"/>
                  </a:lnTo>
                  <a:lnTo>
                    <a:pt x="234" y="998"/>
                  </a:lnTo>
                  <a:cubicBezTo>
                    <a:pt x="234" y="981"/>
                    <a:pt x="228" y="969"/>
                    <a:pt x="222" y="963"/>
                  </a:cubicBezTo>
                  <a:lnTo>
                    <a:pt x="100" y="829"/>
                  </a:lnTo>
                  <a:cubicBezTo>
                    <a:pt x="90" y="817"/>
                    <a:pt x="76" y="811"/>
                    <a:pt x="61" y="811"/>
                  </a:cubicBezTo>
                  <a:cubicBezTo>
                    <a:pt x="48" y="811"/>
                    <a:pt x="35" y="815"/>
                    <a:pt x="24" y="823"/>
                  </a:cubicBezTo>
                  <a:cubicBezTo>
                    <a:pt x="0" y="847"/>
                    <a:pt x="0" y="882"/>
                    <a:pt x="18" y="905"/>
                  </a:cubicBezTo>
                  <a:lnTo>
                    <a:pt x="123" y="1022"/>
                  </a:lnTo>
                  <a:lnTo>
                    <a:pt x="176" y="1810"/>
                  </a:lnTo>
                  <a:cubicBezTo>
                    <a:pt x="176" y="1833"/>
                    <a:pt x="199" y="1856"/>
                    <a:pt x="228" y="1856"/>
                  </a:cubicBezTo>
                  <a:lnTo>
                    <a:pt x="514" y="1856"/>
                  </a:lnTo>
                  <a:cubicBezTo>
                    <a:pt x="543" y="1856"/>
                    <a:pt x="567" y="1833"/>
                    <a:pt x="572" y="1810"/>
                  </a:cubicBezTo>
                  <a:lnTo>
                    <a:pt x="619" y="1022"/>
                  </a:lnTo>
                  <a:lnTo>
                    <a:pt x="730" y="905"/>
                  </a:lnTo>
                  <a:cubicBezTo>
                    <a:pt x="736" y="893"/>
                    <a:pt x="742" y="882"/>
                    <a:pt x="742" y="864"/>
                  </a:cubicBezTo>
                  <a:lnTo>
                    <a:pt x="742" y="251"/>
                  </a:lnTo>
                  <a:cubicBezTo>
                    <a:pt x="742" y="158"/>
                    <a:pt x="672" y="70"/>
                    <a:pt x="572" y="47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18"/>
          <p:cNvSpPr/>
          <p:nvPr/>
        </p:nvSpPr>
        <p:spPr>
          <a:xfrm>
            <a:off x="5335127" y="2985591"/>
            <a:ext cx="1466814" cy="566639"/>
          </a:xfrm>
          <a:custGeom>
            <a:avLst/>
            <a:gdLst/>
            <a:ahLst/>
            <a:cxnLst/>
            <a:rect l="l" t="t" r="r" b="b"/>
            <a:pathLst>
              <a:path w="12239" h="4728" extrusionOk="0">
                <a:moveTo>
                  <a:pt x="10085" y="0"/>
                </a:moveTo>
                <a:cubicBezTo>
                  <a:pt x="9578" y="0"/>
                  <a:pt x="9140" y="362"/>
                  <a:pt x="9052" y="858"/>
                </a:cubicBezTo>
                <a:cubicBezTo>
                  <a:pt x="8673" y="3018"/>
                  <a:pt x="6811" y="4582"/>
                  <a:pt x="4617" y="4582"/>
                </a:cubicBezTo>
                <a:cubicBezTo>
                  <a:pt x="2341" y="4582"/>
                  <a:pt x="420" y="2878"/>
                  <a:pt x="146" y="619"/>
                </a:cubicBezTo>
                <a:lnTo>
                  <a:pt x="0" y="636"/>
                </a:lnTo>
                <a:cubicBezTo>
                  <a:pt x="280" y="2965"/>
                  <a:pt x="2265" y="4728"/>
                  <a:pt x="4617" y="4728"/>
                </a:cubicBezTo>
                <a:cubicBezTo>
                  <a:pt x="6881" y="4728"/>
                  <a:pt x="8807" y="3111"/>
                  <a:pt x="9198" y="887"/>
                </a:cubicBezTo>
                <a:cubicBezTo>
                  <a:pt x="9274" y="455"/>
                  <a:pt x="9648" y="146"/>
                  <a:pt x="10085" y="146"/>
                </a:cubicBezTo>
                <a:lnTo>
                  <a:pt x="12239" y="146"/>
                </a:lnTo>
                <a:lnTo>
                  <a:pt x="1223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335127" y="2437409"/>
            <a:ext cx="1094807" cy="491614"/>
          </a:xfrm>
          <a:custGeom>
            <a:avLst/>
            <a:gdLst/>
            <a:ahLst/>
            <a:cxnLst/>
            <a:rect l="l" t="t" r="r" b="b"/>
            <a:pathLst>
              <a:path w="9135" h="4102" extrusionOk="0">
                <a:moveTo>
                  <a:pt x="4621" y="0"/>
                </a:moveTo>
                <a:cubicBezTo>
                  <a:pt x="4555" y="0"/>
                  <a:pt x="4490" y="2"/>
                  <a:pt x="4424" y="4"/>
                </a:cubicBezTo>
                <a:cubicBezTo>
                  <a:pt x="2177" y="92"/>
                  <a:pt x="274" y="1849"/>
                  <a:pt x="0" y="4084"/>
                </a:cubicBezTo>
                <a:lnTo>
                  <a:pt x="146" y="4102"/>
                </a:lnTo>
                <a:cubicBezTo>
                  <a:pt x="409" y="1936"/>
                  <a:pt x="2253" y="238"/>
                  <a:pt x="4430" y="150"/>
                </a:cubicBezTo>
                <a:cubicBezTo>
                  <a:pt x="4495" y="147"/>
                  <a:pt x="4560" y="146"/>
                  <a:pt x="4625" y="146"/>
                </a:cubicBezTo>
                <a:cubicBezTo>
                  <a:pt x="6682" y="146"/>
                  <a:pt x="8502" y="1568"/>
                  <a:pt x="8994" y="3576"/>
                </a:cubicBezTo>
                <a:lnTo>
                  <a:pt x="9134" y="3541"/>
                </a:lnTo>
                <a:cubicBezTo>
                  <a:pt x="8630" y="1463"/>
                  <a:pt x="6747" y="0"/>
                  <a:pt x="462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6729071" y="2921952"/>
            <a:ext cx="84852" cy="145615"/>
          </a:xfrm>
          <a:custGeom>
            <a:avLst/>
            <a:gdLst/>
            <a:ahLst/>
            <a:cxnLst/>
            <a:rect l="l" t="t" r="r" b="b"/>
            <a:pathLst>
              <a:path w="708" h="1215" extrusionOk="0">
                <a:moveTo>
                  <a:pt x="100" y="0"/>
                </a:moveTo>
                <a:lnTo>
                  <a:pt x="1" y="105"/>
                </a:lnTo>
                <a:lnTo>
                  <a:pt x="503" y="607"/>
                </a:lnTo>
                <a:lnTo>
                  <a:pt x="1" y="1109"/>
                </a:lnTo>
                <a:lnTo>
                  <a:pt x="100" y="1214"/>
                </a:lnTo>
                <a:lnTo>
                  <a:pt x="707" y="607"/>
                </a:lnTo>
                <a:lnTo>
                  <a:pt x="100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729071" y="2921952"/>
            <a:ext cx="84852" cy="145615"/>
          </a:xfrm>
          <a:custGeom>
            <a:avLst/>
            <a:gdLst/>
            <a:ahLst/>
            <a:cxnLst/>
            <a:rect l="l" t="t" r="r" b="b"/>
            <a:pathLst>
              <a:path w="708" h="1215" extrusionOk="0">
                <a:moveTo>
                  <a:pt x="100" y="0"/>
                </a:moveTo>
                <a:lnTo>
                  <a:pt x="1" y="105"/>
                </a:lnTo>
                <a:lnTo>
                  <a:pt x="503" y="607"/>
                </a:lnTo>
                <a:lnTo>
                  <a:pt x="1" y="1109"/>
                </a:lnTo>
                <a:lnTo>
                  <a:pt x="100" y="1214"/>
                </a:lnTo>
                <a:lnTo>
                  <a:pt x="707" y="607"/>
                </a:lnTo>
                <a:lnTo>
                  <a:pt x="100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18"/>
          <p:cNvGrpSpPr/>
          <p:nvPr/>
        </p:nvGrpSpPr>
        <p:grpSpPr>
          <a:xfrm>
            <a:off x="5751237" y="2847863"/>
            <a:ext cx="275050" cy="312682"/>
            <a:chOff x="5751237" y="1765213"/>
            <a:chExt cx="275050" cy="312682"/>
          </a:xfrm>
        </p:grpSpPr>
        <p:sp>
          <p:nvSpPr>
            <p:cNvPr id="246" name="Google Shape;246;p18"/>
            <p:cNvSpPr/>
            <p:nvPr/>
          </p:nvSpPr>
          <p:spPr>
            <a:xfrm>
              <a:off x="5751956" y="1765213"/>
              <a:ext cx="272893" cy="312682"/>
            </a:xfrm>
            <a:custGeom>
              <a:avLst/>
              <a:gdLst/>
              <a:ahLst/>
              <a:cxnLst/>
              <a:rect l="l" t="t" r="r" b="b"/>
              <a:pathLst>
                <a:path w="2277" h="2609" extrusionOk="0">
                  <a:moveTo>
                    <a:pt x="1139" y="116"/>
                  </a:moveTo>
                  <a:lnTo>
                    <a:pt x="2166" y="711"/>
                  </a:lnTo>
                  <a:lnTo>
                    <a:pt x="2166" y="1896"/>
                  </a:lnTo>
                  <a:lnTo>
                    <a:pt x="1139" y="2491"/>
                  </a:lnTo>
                  <a:lnTo>
                    <a:pt x="111" y="1896"/>
                  </a:lnTo>
                  <a:lnTo>
                    <a:pt x="111" y="711"/>
                  </a:lnTo>
                  <a:lnTo>
                    <a:pt x="1139" y="116"/>
                  </a:lnTo>
                  <a:close/>
                  <a:moveTo>
                    <a:pt x="1142" y="1"/>
                  </a:moveTo>
                  <a:cubicBezTo>
                    <a:pt x="1133" y="1"/>
                    <a:pt x="1124" y="2"/>
                    <a:pt x="1115" y="5"/>
                  </a:cubicBezTo>
                  <a:lnTo>
                    <a:pt x="30" y="630"/>
                  </a:lnTo>
                  <a:cubicBezTo>
                    <a:pt x="12" y="641"/>
                    <a:pt x="1" y="659"/>
                    <a:pt x="1" y="682"/>
                  </a:cubicBezTo>
                  <a:lnTo>
                    <a:pt x="1" y="1931"/>
                  </a:lnTo>
                  <a:cubicBezTo>
                    <a:pt x="1" y="1949"/>
                    <a:pt x="12" y="1966"/>
                    <a:pt x="30" y="1978"/>
                  </a:cubicBezTo>
                  <a:lnTo>
                    <a:pt x="1115" y="2602"/>
                  </a:lnTo>
                  <a:cubicBezTo>
                    <a:pt x="1121" y="2608"/>
                    <a:pt x="1133" y="2608"/>
                    <a:pt x="1139" y="2608"/>
                  </a:cubicBezTo>
                  <a:cubicBezTo>
                    <a:pt x="1150" y="2608"/>
                    <a:pt x="1162" y="2608"/>
                    <a:pt x="1168" y="2602"/>
                  </a:cubicBezTo>
                  <a:lnTo>
                    <a:pt x="2253" y="1978"/>
                  </a:lnTo>
                  <a:cubicBezTo>
                    <a:pt x="2271" y="1966"/>
                    <a:pt x="2277" y="1949"/>
                    <a:pt x="2277" y="1931"/>
                  </a:cubicBezTo>
                  <a:lnTo>
                    <a:pt x="2277" y="682"/>
                  </a:lnTo>
                  <a:cubicBezTo>
                    <a:pt x="2277" y="659"/>
                    <a:pt x="2265" y="641"/>
                    <a:pt x="2253" y="630"/>
                  </a:cubicBezTo>
                  <a:lnTo>
                    <a:pt x="1168" y="5"/>
                  </a:lnTo>
                  <a:cubicBezTo>
                    <a:pt x="1159" y="2"/>
                    <a:pt x="1150" y="1"/>
                    <a:pt x="1142" y="1"/>
                  </a:cubicBezTo>
                  <a:close/>
                </a:path>
              </a:pathLst>
            </a:custGeom>
            <a:solidFill>
              <a:srgbClr val="FFB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5882110" y="1914783"/>
              <a:ext cx="13423" cy="163112"/>
            </a:xfrm>
            <a:custGeom>
              <a:avLst/>
              <a:gdLst/>
              <a:ahLst/>
              <a:cxnLst/>
              <a:rect l="l" t="t" r="r" b="b"/>
              <a:pathLst>
                <a:path w="112" h="1361" extrusionOk="0">
                  <a:moveTo>
                    <a:pt x="53" y="0"/>
                  </a:moveTo>
                  <a:cubicBezTo>
                    <a:pt x="24" y="0"/>
                    <a:pt x="0" y="29"/>
                    <a:pt x="0" y="59"/>
                  </a:cubicBezTo>
                  <a:lnTo>
                    <a:pt x="0" y="1308"/>
                  </a:lnTo>
                  <a:cubicBezTo>
                    <a:pt x="0" y="1337"/>
                    <a:pt x="24" y="1360"/>
                    <a:pt x="53" y="1360"/>
                  </a:cubicBezTo>
                  <a:cubicBezTo>
                    <a:pt x="88" y="1360"/>
                    <a:pt x="111" y="1337"/>
                    <a:pt x="111" y="1308"/>
                  </a:cubicBezTo>
                  <a:lnTo>
                    <a:pt x="111" y="59"/>
                  </a:lnTo>
                  <a:cubicBezTo>
                    <a:pt x="111" y="29"/>
                    <a:pt x="88" y="0"/>
                    <a:pt x="53" y="0"/>
                  </a:cubicBezTo>
                  <a:close/>
                </a:path>
              </a:pathLst>
            </a:custGeom>
            <a:solidFill>
              <a:srgbClr val="FFB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5751237" y="1839998"/>
              <a:ext cx="144896" cy="88208"/>
            </a:xfrm>
            <a:custGeom>
              <a:avLst/>
              <a:gdLst/>
              <a:ahLst/>
              <a:cxnLst/>
              <a:rect l="l" t="t" r="r" b="b"/>
              <a:pathLst>
                <a:path w="1209" h="736" extrusionOk="0">
                  <a:moveTo>
                    <a:pt x="67" y="0"/>
                  </a:moveTo>
                  <a:cubicBezTo>
                    <a:pt x="48" y="0"/>
                    <a:pt x="30" y="9"/>
                    <a:pt x="18" y="29"/>
                  </a:cubicBezTo>
                  <a:cubicBezTo>
                    <a:pt x="1" y="52"/>
                    <a:pt x="12" y="87"/>
                    <a:pt x="36" y="105"/>
                  </a:cubicBezTo>
                  <a:lnTo>
                    <a:pt x="1121" y="729"/>
                  </a:lnTo>
                  <a:cubicBezTo>
                    <a:pt x="1127" y="735"/>
                    <a:pt x="1139" y="735"/>
                    <a:pt x="1145" y="735"/>
                  </a:cubicBezTo>
                  <a:cubicBezTo>
                    <a:pt x="1168" y="735"/>
                    <a:pt x="1186" y="724"/>
                    <a:pt x="1197" y="706"/>
                  </a:cubicBezTo>
                  <a:cubicBezTo>
                    <a:pt x="1209" y="683"/>
                    <a:pt x="1203" y="648"/>
                    <a:pt x="1174" y="636"/>
                  </a:cubicBezTo>
                  <a:lnTo>
                    <a:pt x="94" y="6"/>
                  </a:lnTo>
                  <a:cubicBezTo>
                    <a:pt x="85" y="2"/>
                    <a:pt x="76" y="0"/>
                    <a:pt x="67" y="0"/>
                  </a:cubicBezTo>
                  <a:close/>
                </a:path>
              </a:pathLst>
            </a:custGeom>
            <a:solidFill>
              <a:srgbClr val="FFB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5881391" y="1839998"/>
              <a:ext cx="144896" cy="88208"/>
            </a:xfrm>
            <a:custGeom>
              <a:avLst/>
              <a:gdLst/>
              <a:ahLst/>
              <a:cxnLst/>
              <a:rect l="l" t="t" r="r" b="b"/>
              <a:pathLst>
                <a:path w="1209" h="736" extrusionOk="0">
                  <a:moveTo>
                    <a:pt x="1142" y="0"/>
                  </a:moveTo>
                  <a:cubicBezTo>
                    <a:pt x="1134" y="0"/>
                    <a:pt x="1124" y="2"/>
                    <a:pt x="1115" y="6"/>
                  </a:cubicBezTo>
                  <a:lnTo>
                    <a:pt x="35" y="630"/>
                  </a:lnTo>
                  <a:cubicBezTo>
                    <a:pt x="6" y="648"/>
                    <a:pt x="0" y="683"/>
                    <a:pt x="12" y="706"/>
                  </a:cubicBezTo>
                  <a:cubicBezTo>
                    <a:pt x="24" y="724"/>
                    <a:pt x="41" y="735"/>
                    <a:pt x="59" y="735"/>
                  </a:cubicBezTo>
                  <a:cubicBezTo>
                    <a:pt x="70" y="735"/>
                    <a:pt x="82" y="735"/>
                    <a:pt x="88" y="729"/>
                  </a:cubicBezTo>
                  <a:lnTo>
                    <a:pt x="1173" y="99"/>
                  </a:lnTo>
                  <a:cubicBezTo>
                    <a:pt x="1197" y="87"/>
                    <a:pt x="1208" y="52"/>
                    <a:pt x="1191" y="29"/>
                  </a:cubicBezTo>
                  <a:cubicBezTo>
                    <a:pt x="1179" y="9"/>
                    <a:pt x="1162" y="0"/>
                    <a:pt x="1142" y="0"/>
                  </a:cubicBezTo>
                  <a:close/>
                </a:path>
              </a:pathLst>
            </a:custGeom>
            <a:solidFill>
              <a:srgbClr val="FFB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8"/>
          <p:cNvSpPr/>
          <p:nvPr/>
        </p:nvSpPr>
        <p:spPr>
          <a:xfrm>
            <a:off x="2704360" y="2985591"/>
            <a:ext cx="1466214" cy="566639"/>
          </a:xfrm>
          <a:custGeom>
            <a:avLst/>
            <a:gdLst/>
            <a:ahLst/>
            <a:cxnLst/>
            <a:rect l="l" t="t" r="r" b="b"/>
            <a:pathLst>
              <a:path w="12234" h="4728" extrusionOk="0">
                <a:moveTo>
                  <a:pt x="10086" y="0"/>
                </a:moveTo>
                <a:cubicBezTo>
                  <a:pt x="9572" y="0"/>
                  <a:pt x="9140" y="362"/>
                  <a:pt x="9053" y="858"/>
                </a:cubicBezTo>
                <a:cubicBezTo>
                  <a:pt x="8673" y="3018"/>
                  <a:pt x="6806" y="4582"/>
                  <a:pt x="4617" y="4582"/>
                </a:cubicBezTo>
                <a:cubicBezTo>
                  <a:pt x="2341" y="4582"/>
                  <a:pt x="415" y="2878"/>
                  <a:pt x="141" y="619"/>
                </a:cubicBezTo>
                <a:lnTo>
                  <a:pt x="1" y="636"/>
                </a:lnTo>
                <a:cubicBezTo>
                  <a:pt x="281" y="2965"/>
                  <a:pt x="2265" y="4728"/>
                  <a:pt x="4617" y="4728"/>
                </a:cubicBezTo>
                <a:cubicBezTo>
                  <a:pt x="6876" y="4728"/>
                  <a:pt x="8802" y="3111"/>
                  <a:pt x="9193" y="887"/>
                </a:cubicBezTo>
                <a:cubicBezTo>
                  <a:pt x="9269" y="455"/>
                  <a:pt x="9642" y="146"/>
                  <a:pt x="10086" y="146"/>
                </a:cubicBezTo>
                <a:lnTo>
                  <a:pt x="12234" y="146"/>
                </a:lnTo>
                <a:lnTo>
                  <a:pt x="12234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2704360" y="2437409"/>
            <a:ext cx="1094807" cy="491614"/>
          </a:xfrm>
          <a:custGeom>
            <a:avLst/>
            <a:gdLst/>
            <a:ahLst/>
            <a:cxnLst/>
            <a:rect l="l" t="t" r="r" b="b"/>
            <a:pathLst>
              <a:path w="9135" h="4102" extrusionOk="0">
                <a:moveTo>
                  <a:pt x="4616" y="0"/>
                </a:moveTo>
                <a:cubicBezTo>
                  <a:pt x="4550" y="0"/>
                  <a:pt x="4485" y="2"/>
                  <a:pt x="4419" y="4"/>
                </a:cubicBezTo>
                <a:cubicBezTo>
                  <a:pt x="2172" y="92"/>
                  <a:pt x="269" y="1849"/>
                  <a:pt x="1" y="4084"/>
                </a:cubicBezTo>
                <a:lnTo>
                  <a:pt x="141" y="4102"/>
                </a:lnTo>
                <a:cubicBezTo>
                  <a:pt x="409" y="1936"/>
                  <a:pt x="2248" y="238"/>
                  <a:pt x="4425" y="150"/>
                </a:cubicBezTo>
                <a:cubicBezTo>
                  <a:pt x="4486" y="148"/>
                  <a:pt x="4548" y="146"/>
                  <a:pt x="4609" y="146"/>
                </a:cubicBezTo>
                <a:cubicBezTo>
                  <a:pt x="6676" y="146"/>
                  <a:pt x="8501" y="1564"/>
                  <a:pt x="8994" y="3576"/>
                </a:cubicBezTo>
                <a:lnTo>
                  <a:pt x="9134" y="3541"/>
                </a:lnTo>
                <a:cubicBezTo>
                  <a:pt x="8625" y="1463"/>
                  <a:pt x="6747" y="0"/>
                  <a:pt x="4616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4097704" y="2921952"/>
            <a:ext cx="85451" cy="145615"/>
          </a:xfrm>
          <a:custGeom>
            <a:avLst/>
            <a:gdLst/>
            <a:ahLst/>
            <a:cxnLst/>
            <a:rect l="l" t="t" r="r" b="b"/>
            <a:pathLst>
              <a:path w="713" h="1215" extrusionOk="0">
                <a:moveTo>
                  <a:pt x="106" y="0"/>
                </a:moveTo>
                <a:lnTo>
                  <a:pt x="1" y="105"/>
                </a:lnTo>
                <a:lnTo>
                  <a:pt x="503" y="607"/>
                </a:lnTo>
                <a:lnTo>
                  <a:pt x="1" y="1109"/>
                </a:lnTo>
                <a:lnTo>
                  <a:pt x="106" y="1214"/>
                </a:lnTo>
                <a:lnTo>
                  <a:pt x="713" y="607"/>
                </a:lnTo>
                <a:lnTo>
                  <a:pt x="106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18"/>
          <p:cNvGrpSpPr/>
          <p:nvPr/>
        </p:nvGrpSpPr>
        <p:grpSpPr>
          <a:xfrm>
            <a:off x="3122627" y="2869436"/>
            <a:ext cx="270136" cy="270136"/>
            <a:chOff x="3122627" y="1786786"/>
            <a:chExt cx="270136" cy="270136"/>
          </a:xfrm>
        </p:grpSpPr>
        <p:sp>
          <p:nvSpPr>
            <p:cNvPr id="254" name="Google Shape;254;p18"/>
            <p:cNvSpPr/>
            <p:nvPr/>
          </p:nvSpPr>
          <p:spPr>
            <a:xfrm>
              <a:off x="3122627" y="1786786"/>
              <a:ext cx="270136" cy="270136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27" y="105"/>
                  </a:moveTo>
                  <a:cubicBezTo>
                    <a:pt x="1687" y="105"/>
                    <a:pt x="2143" y="566"/>
                    <a:pt x="2143" y="1127"/>
                  </a:cubicBezTo>
                  <a:cubicBezTo>
                    <a:pt x="2143" y="1687"/>
                    <a:pt x="1687" y="2142"/>
                    <a:pt x="1127" y="2142"/>
                  </a:cubicBezTo>
                  <a:cubicBezTo>
                    <a:pt x="567" y="2142"/>
                    <a:pt x="112" y="1687"/>
                    <a:pt x="112" y="1127"/>
                  </a:cubicBezTo>
                  <a:cubicBezTo>
                    <a:pt x="112" y="561"/>
                    <a:pt x="567" y="105"/>
                    <a:pt x="1127" y="105"/>
                  </a:cubicBezTo>
                  <a:close/>
                  <a:moveTo>
                    <a:pt x="1127" y="0"/>
                  </a:moveTo>
                  <a:cubicBezTo>
                    <a:pt x="503" y="0"/>
                    <a:pt x="1" y="502"/>
                    <a:pt x="1" y="1127"/>
                  </a:cubicBezTo>
                  <a:cubicBezTo>
                    <a:pt x="1" y="1745"/>
                    <a:pt x="503" y="2253"/>
                    <a:pt x="1127" y="2253"/>
                  </a:cubicBezTo>
                  <a:cubicBezTo>
                    <a:pt x="1746" y="2253"/>
                    <a:pt x="2254" y="1745"/>
                    <a:pt x="2254" y="1127"/>
                  </a:cubicBezTo>
                  <a:cubicBezTo>
                    <a:pt x="2254" y="502"/>
                    <a:pt x="1746" y="0"/>
                    <a:pt x="1127" y="0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3203045" y="1786786"/>
              <a:ext cx="108582" cy="270136"/>
            </a:xfrm>
            <a:custGeom>
              <a:avLst/>
              <a:gdLst/>
              <a:ahLst/>
              <a:cxnLst/>
              <a:rect l="l" t="t" r="r" b="b"/>
              <a:pathLst>
                <a:path w="906" h="2254" extrusionOk="0">
                  <a:moveTo>
                    <a:pt x="456" y="105"/>
                  </a:moveTo>
                  <a:cubicBezTo>
                    <a:pt x="620" y="105"/>
                    <a:pt x="800" y="526"/>
                    <a:pt x="800" y="1127"/>
                  </a:cubicBezTo>
                  <a:cubicBezTo>
                    <a:pt x="800" y="1722"/>
                    <a:pt x="620" y="2142"/>
                    <a:pt x="456" y="2142"/>
                  </a:cubicBezTo>
                  <a:cubicBezTo>
                    <a:pt x="293" y="2142"/>
                    <a:pt x="112" y="1722"/>
                    <a:pt x="112" y="1127"/>
                  </a:cubicBezTo>
                  <a:cubicBezTo>
                    <a:pt x="112" y="526"/>
                    <a:pt x="293" y="105"/>
                    <a:pt x="456" y="105"/>
                  </a:cubicBezTo>
                  <a:close/>
                  <a:moveTo>
                    <a:pt x="456" y="0"/>
                  </a:moveTo>
                  <a:cubicBezTo>
                    <a:pt x="158" y="0"/>
                    <a:pt x="1" y="578"/>
                    <a:pt x="1" y="1127"/>
                  </a:cubicBezTo>
                  <a:cubicBezTo>
                    <a:pt x="1" y="1669"/>
                    <a:pt x="158" y="2253"/>
                    <a:pt x="456" y="2253"/>
                  </a:cubicBezTo>
                  <a:cubicBezTo>
                    <a:pt x="748" y="2253"/>
                    <a:pt x="906" y="1669"/>
                    <a:pt x="906" y="1127"/>
                  </a:cubicBezTo>
                  <a:cubicBezTo>
                    <a:pt x="906" y="578"/>
                    <a:pt x="748" y="0"/>
                    <a:pt x="456" y="0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3150671" y="1833766"/>
              <a:ext cx="213448" cy="39789"/>
            </a:xfrm>
            <a:custGeom>
              <a:avLst/>
              <a:gdLst/>
              <a:ahLst/>
              <a:cxnLst/>
              <a:rect l="l" t="t" r="r" b="b"/>
              <a:pathLst>
                <a:path w="1781" h="332" extrusionOk="0">
                  <a:moveTo>
                    <a:pt x="62" y="1"/>
                  </a:moveTo>
                  <a:cubicBezTo>
                    <a:pt x="45" y="1"/>
                    <a:pt x="28" y="8"/>
                    <a:pt x="18" y="23"/>
                  </a:cubicBezTo>
                  <a:cubicBezTo>
                    <a:pt x="0" y="46"/>
                    <a:pt x="6" y="81"/>
                    <a:pt x="29" y="99"/>
                  </a:cubicBezTo>
                  <a:cubicBezTo>
                    <a:pt x="245" y="250"/>
                    <a:pt x="560" y="332"/>
                    <a:pt x="893" y="332"/>
                  </a:cubicBezTo>
                  <a:cubicBezTo>
                    <a:pt x="1226" y="332"/>
                    <a:pt x="1535" y="250"/>
                    <a:pt x="1751" y="99"/>
                  </a:cubicBezTo>
                  <a:cubicBezTo>
                    <a:pt x="1774" y="87"/>
                    <a:pt x="1780" y="52"/>
                    <a:pt x="1763" y="23"/>
                  </a:cubicBezTo>
                  <a:cubicBezTo>
                    <a:pt x="1752" y="8"/>
                    <a:pt x="1735" y="1"/>
                    <a:pt x="1718" y="1"/>
                  </a:cubicBezTo>
                  <a:cubicBezTo>
                    <a:pt x="1707" y="1"/>
                    <a:pt x="1696" y="4"/>
                    <a:pt x="1687" y="11"/>
                  </a:cubicBezTo>
                  <a:cubicBezTo>
                    <a:pt x="1494" y="145"/>
                    <a:pt x="1202" y="221"/>
                    <a:pt x="893" y="221"/>
                  </a:cubicBezTo>
                  <a:cubicBezTo>
                    <a:pt x="578" y="221"/>
                    <a:pt x="292" y="145"/>
                    <a:pt x="94" y="11"/>
                  </a:cubicBezTo>
                  <a:cubicBezTo>
                    <a:pt x="84" y="4"/>
                    <a:pt x="73" y="1"/>
                    <a:pt x="62" y="1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3150671" y="1969313"/>
              <a:ext cx="213448" cy="40029"/>
            </a:xfrm>
            <a:custGeom>
              <a:avLst/>
              <a:gdLst/>
              <a:ahLst/>
              <a:cxnLst/>
              <a:rect l="l" t="t" r="r" b="b"/>
              <a:pathLst>
                <a:path w="1781" h="334" extrusionOk="0">
                  <a:moveTo>
                    <a:pt x="893" y="1"/>
                  </a:moveTo>
                  <a:cubicBezTo>
                    <a:pt x="560" y="1"/>
                    <a:pt x="245" y="88"/>
                    <a:pt x="29" y="234"/>
                  </a:cubicBezTo>
                  <a:cubicBezTo>
                    <a:pt x="6" y="252"/>
                    <a:pt x="0" y="287"/>
                    <a:pt x="18" y="310"/>
                  </a:cubicBezTo>
                  <a:cubicBezTo>
                    <a:pt x="29" y="327"/>
                    <a:pt x="47" y="333"/>
                    <a:pt x="64" y="333"/>
                  </a:cubicBezTo>
                  <a:cubicBezTo>
                    <a:pt x="76" y="333"/>
                    <a:pt x="82" y="333"/>
                    <a:pt x="94" y="327"/>
                  </a:cubicBezTo>
                  <a:cubicBezTo>
                    <a:pt x="286" y="187"/>
                    <a:pt x="578" y="111"/>
                    <a:pt x="893" y="111"/>
                  </a:cubicBezTo>
                  <a:cubicBezTo>
                    <a:pt x="1202" y="111"/>
                    <a:pt x="1494" y="187"/>
                    <a:pt x="1687" y="322"/>
                  </a:cubicBezTo>
                  <a:cubicBezTo>
                    <a:pt x="1696" y="328"/>
                    <a:pt x="1707" y="332"/>
                    <a:pt x="1718" y="332"/>
                  </a:cubicBezTo>
                  <a:cubicBezTo>
                    <a:pt x="1735" y="332"/>
                    <a:pt x="1752" y="324"/>
                    <a:pt x="1763" y="310"/>
                  </a:cubicBezTo>
                  <a:cubicBezTo>
                    <a:pt x="1780" y="287"/>
                    <a:pt x="1774" y="252"/>
                    <a:pt x="1751" y="234"/>
                  </a:cubicBezTo>
                  <a:cubicBezTo>
                    <a:pt x="1535" y="88"/>
                    <a:pt x="1226" y="1"/>
                    <a:pt x="893" y="1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3122627" y="1914783"/>
              <a:ext cx="270136" cy="13423"/>
            </a:xfrm>
            <a:custGeom>
              <a:avLst/>
              <a:gdLst/>
              <a:ahLst/>
              <a:cxnLst/>
              <a:rect l="l" t="t" r="r" b="b"/>
              <a:pathLst>
                <a:path w="2254" h="112" extrusionOk="0">
                  <a:moveTo>
                    <a:pt x="53" y="0"/>
                  </a:moveTo>
                  <a:cubicBezTo>
                    <a:pt x="24" y="0"/>
                    <a:pt x="1" y="29"/>
                    <a:pt x="1" y="59"/>
                  </a:cubicBezTo>
                  <a:cubicBezTo>
                    <a:pt x="1" y="88"/>
                    <a:pt x="24" y="111"/>
                    <a:pt x="53" y="111"/>
                  </a:cubicBezTo>
                  <a:lnTo>
                    <a:pt x="2195" y="111"/>
                  </a:lnTo>
                  <a:cubicBezTo>
                    <a:pt x="2230" y="111"/>
                    <a:pt x="2254" y="88"/>
                    <a:pt x="2254" y="59"/>
                  </a:cubicBezTo>
                  <a:cubicBezTo>
                    <a:pt x="2254" y="29"/>
                    <a:pt x="2230" y="0"/>
                    <a:pt x="2195" y="0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18"/>
          <p:cNvSpPr/>
          <p:nvPr/>
        </p:nvSpPr>
        <p:spPr>
          <a:xfrm>
            <a:off x="6650811" y="2437169"/>
            <a:ext cx="1110866" cy="1115061"/>
          </a:xfrm>
          <a:custGeom>
            <a:avLst/>
            <a:gdLst/>
            <a:ahLst/>
            <a:cxnLst/>
            <a:rect l="l" t="t" r="r" b="b"/>
            <a:pathLst>
              <a:path w="9269" h="9304" extrusionOk="0">
                <a:moveTo>
                  <a:pt x="4617" y="1"/>
                </a:moveTo>
                <a:cubicBezTo>
                  <a:pt x="2265" y="1"/>
                  <a:pt x="280" y="1757"/>
                  <a:pt x="0" y="4086"/>
                </a:cubicBezTo>
                <a:lnTo>
                  <a:pt x="146" y="4104"/>
                </a:lnTo>
                <a:cubicBezTo>
                  <a:pt x="421" y="1845"/>
                  <a:pt x="2341" y="146"/>
                  <a:pt x="4617" y="146"/>
                </a:cubicBezTo>
                <a:cubicBezTo>
                  <a:pt x="7103" y="146"/>
                  <a:pt x="9123" y="2166"/>
                  <a:pt x="9123" y="4652"/>
                </a:cubicBezTo>
                <a:cubicBezTo>
                  <a:pt x="9123" y="7133"/>
                  <a:pt x="7103" y="9158"/>
                  <a:pt x="4617" y="9158"/>
                </a:cubicBezTo>
                <a:cubicBezTo>
                  <a:pt x="2341" y="9158"/>
                  <a:pt x="421" y="7454"/>
                  <a:pt x="146" y="5195"/>
                </a:cubicBezTo>
                <a:lnTo>
                  <a:pt x="0" y="5212"/>
                </a:lnTo>
                <a:cubicBezTo>
                  <a:pt x="280" y="7541"/>
                  <a:pt x="2271" y="9304"/>
                  <a:pt x="4617" y="9304"/>
                </a:cubicBezTo>
                <a:cubicBezTo>
                  <a:pt x="7185" y="9304"/>
                  <a:pt x="9268" y="7214"/>
                  <a:pt x="9268" y="4652"/>
                </a:cubicBezTo>
                <a:cubicBezTo>
                  <a:pt x="9268" y="2084"/>
                  <a:pt x="7185" y="1"/>
                  <a:pt x="461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8"/>
          <p:cNvGrpSpPr/>
          <p:nvPr/>
        </p:nvGrpSpPr>
        <p:grpSpPr>
          <a:xfrm>
            <a:off x="7088014" y="2852657"/>
            <a:ext cx="232264" cy="302974"/>
            <a:chOff x="7088014" y="1770007"/>
            <a:chExt cx="232264" cy="302974"/>
          </a:xfrm>
        </p:grpSpPr>
        <p:sp>
          <p:nvSpPr>
            <p:cNvPr id="261" name="Google Shape;261;p18"/>
            <p:cNvSpPr/>
            <p:nvPr/>
          </p:nvSpPr>
          <p:spPr>
            <a:xfrm>
              <a:off x="7088014" y="1770007"/>
              <a:ext cx="232264" cy="232264"/>
            </a:xfrm>
            <a:custGeom>
              <a:avLst/>
              <a:gdLst/>
              <a:ahLst/>
              <a:cxnLst/>
              <a:rect l="l" t="t" r="r" b="b"/>
              <a:pathLst>
                <a:path w="1938" h="1938" extrusionOk="0">
                  <a:moveTo>
                    <a:pt x="969" y="111"/>
                  </a:moveTo>
                  <a:cubicBezTo>
                    <a:pt x="1447" y="111"/>
                    <a:pt x="1833" y="496"/>
                    <a:pt x="1833" y="969"/>
                  </a:cubicBezTo>
                  <a:cubicBezTo>
                    <a:pt x="1833" y="1442"/>
                    <a:pt x="1442" y="1827"/>
                    <a:pt x="969" y="1827"/>
                  </a:cubicBezTo>
                  <a:cubicBezTo>
                    <a:pt x="496" y="1827"/>
                    <a:pt x="111" y="1442"/>
                    <a:pt x="111" y="969"/>
                  </a:cubicBezTo>
                  <a:cubicBezTo>
                    <a:pt x="111" y="496"/>
                    <a:pt x="496" y="111"/>
                    <a:pt x="969" y="111"/>
                  </a:cubicBezTo>
                  <a:close/>
                  <a:moveTo>
                    <a:pt x="969" y="0"/>
                  </a:moveTo>
                  <a:cubicBezTo>
                    <a:pt x="438" y="0"/>
                    <a:pt x="0" y="432"/>
                    <a:pt x="0" y="969"/>
                  </a:cubicBezTo>
                  <a:cubicBezTo>
                    <a:pt x="0" y="1500"/>
                    <a:pt x="438" y="1938"/>
                    <a:pt x="969" y="1938"/>
                  </a:cubicBezTo>
                  <a:cubicBezTo>
                    <a:pt x="1506" y="1938"/>
                    <a:pt x="1938" y="1500"/>
                    <a:pt x="1938" y="969"/>
                  </a:cubicBezTo>
                  <a:cubicBezTo>
                    <a:pt x="1938" y="432"/>
                    <a:pt x="1506" y="0"/>
                    <a:pt x="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7133436" y="2012698"/>
              <a:ext cx="142139" cy="13423"/>
            </a:xfrm>
            <a:custGeom>
              <a:avLst/>
              <a:gdLst/>
              <a:ahLst/>
              <a:cxnLst/>
              <a:rect l="l" t="t" r="r" b="b"/>
              <a:pathLst>
                <a:path w="1186" h="112" extrusionOk="0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8"/>
                    <a:pt x="24" y="111"/>
                    <a:pt x="53" y="111"/>
                  </a:cubicBezTo>
                  <a:lnTo>
                    <a:pt x="1127" y="111"/>
                  </a:lnTo>
                  <a:cubicBezTo>
                    <a:pt x="1162" y="111"/>
                    <a:pt x="1185" y="88"/>
                    <a:pt x="1185" y="53"/>
                  </a:cubicBezTo>
                  <a:cubicBezTo>
                    <a:pt x="1185" y="24"/>
                    <a:pt x="1162" y="0"/>
                    <a:pt x="1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7133436" y="2036428"/>
              <a:ext cx="142139" cy="13423"/>
            </a:xfrm>
            <a:custGeom>
              <a:avLst/>
              <a:gdLst/>
              <a:ahLst/>
              <a:cxnLst/>
              <a:rect l="l" t="t" r="r" b="b"/>
              <a:pathLst>
                <a:path w="1186" h="112" extrusionOk="0">
                  <a:moveTo>
                    <a:pt x="53" y="1"/>
                  </a:moveTo>
                  <a:cubicBezTo>
                    <a:pt x="24" y="1"/>
                    <a:pt x="0" y="24"/>
                    <a:pt x="0" y="53"/>
                  </a:cubicBezTo>
                  <a:cubicBezTo>
                    <a:pt x="0" y="83"/>
                    <a:pt x="24" y="112"/>
                    <a:pt x="53" y="112"/>
                  </a:cubicBezTo>
                  <a:lnTo>
                    <a:pt x="1127" y="112"/>
                  </a:lnTo>
                  <a:cubicBezTo>
                    <a:pt x="1162" y="112"/>
                    <a:pt x="1185" y="83"/>
                    <a:pt x="1185" y="53"/>
                  </a:cubicBezTo>
                  <a:cubicBezTo>
                    <a:pt x="1185" y="24"/>
                    <a:pt x="1162" y="1"/>
                    <a:pt x="1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7169150" y="2060278"/>
              <a:ext cx="70710" cy="12704"/>
            </a:xfrm>
            <a:custGeom>
              <a:avLst/>
              <a:gdLst/>
              <a:ahLst/>
              <a:cxnLst/>
              <a:rect l="l" t="t" r="r" b="b"/>
              <a:pathLst>
                <a:path w="590" h="106" extrusionOk="0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5"/>
                    <a:pt x="53" y="105"/>
                  </a:cubicBezTo>
                  <a:lnTo>
                    <a:pt x="537" y="105"/>
                  </a:lnTo>
                  <a:cubicBezTo>
                    <a:pt x="566" y="105"/>
                    <a:pt x="590" y="82"/>
                    <a:pt x="590" y="53"/>
                  </a:cubicBezTo>
                  <a:cubicBezTo>
                    <a:pt x="590" y="24"/>
                    <a:pt x="566" y="0"/>
                    <a:pt x="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7142544" y="1878349"/>
              <a:ext cx="48299" cy="48418"/>
            </a:xfrm>
            <a:custGeom>
              <a:avLst/>
              <a:gdLst/>
              <a:ahLst/>
              <a:cxnLst/>
              <a:rect l="l" t="t" r="r" b="b"/>
              <a:pathLst>
                <a:path w="403" h="404" extrusionOk="0">
                  <a:moveTo>
                    <a:pt x="199" y="112"/>
                  </a:moveTo>
                  <a:cubicBezTo>
                    <a:pt x="251" y="112"/>
                    <a:pt x="292" y="153"/>
                    <a:pt x="292" y="205"/>
                  </a:cubicBezTo>
                  <a:cubicBezTo>
                    <a:pt x="292" y="252"/>
                    <a:pt x="251" y="293"/>
                    <a:pt x="199" y="293"/>
                  </a:cubicBezTo>
                  <a:cubicBezTo>
                    <a:pt x="152" y="293"/>
                    <a:pt x="111" y="252"/>
                    <a:pt x="111" y="205"/>
                  </a:cubicBezTo>
                  <a:cubicBezTo>
                    <a:pt x="111" y="153"/>
                    <a:pt x="152" y="112"/>
                    <a:pt x="199" y="112"/>
                  </a:cubicBezTo>
                  <a:close/>
                  <a:moveTo>
                    <a:pt x="199" y="1"/>
                  </a:moveTo>
                  <a:cubicBezTo>
                    <a:pt x="88" y="1"/>
                    <a:pt x="0" y="94"/>
                    <a:pt x="0" y="205"/>
                  </a:cubicBezTo>
                  <a:cubicBezTo>
                    <a:pt x="0" y="316"/>
                    <a:pt x="88" y="404"/>
                    <a:pt x="199" y="404"/>
                  </a:cubicBezTo>
                  <a:cubicBezTo>
                    <a:pt x="310" y="404"/>
                    <a:pt x="403" y="316"/>
                    <a:pt x="403" y="205"/>
                  </a:cubicBezTo>
                  <a:cubicBezTo>
                    <a:pt x="403" y="94"/>
                    <a:pt x="310" y="1"/>
                    <a:pt x="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7218048" y="1878349"/>
              <a:ext cx="48418" cy="48418"/>
            </a:xfrm>
            <a:custGeom>
              <a:avLst/>
              <a:gdLst/>
              <a:ahLst/>
              <a:cxnLst/>
              <a:rect l="l" t="t" r="r" b="b"/>
              <a:pathLst>
                <a:path w="404" h="404" extrusionOk="0">
                  <a:moveTo>
                    <a:pt x="199" y="112"/>
                  </a:moveTo>
                  <a:cubicBezTo>
                    <a:pt x="252" y="112"/>
                    <a:pt x="292" y="153"/>
                    <a:pt x="292" y="205"/>
                  </a:cubicBezTo>
                  <a:cubicBezTo>
                    <a:pt x="292" y="252"/>
                    <a:pt x="252" y="293"/>
                    <a:pt x="199" y="293"/>
                  </a:cubicBezTo>
                  <a:cubicBezTo>
                    <a:pt x="152" y="293"/>
                    <a:pt x="112" y="252"/>
                    <a:pt x="112" y="205"/>
                  </a:cubicBezTo>
                  <a:cubicBezTo>
                    <a:pt x="112" y="153"/>
                    <a:pt x="152" y="112"/>
                    <a:pt x="199" y="112"/>
                  </a:cubicBezTo>
                  <a:close/>
                  <a:moveTo>
                    <a:pt x="199" y="1"/>
                  </a:moveTo>
                  <a:cubicBezTo>
                    <a:pt x="88" y="1"/>
                    <a:pt x="1" y="94"/>
                    <a:pt x="1" y="205"/>
                  </a:cubicBezTo>
                  <a:cubicBezTo>
                    <a:pt x="1" y="316"/>
                    <a:pt x="88" y="404"/>
                    <a:pt x="199" y="404"/>
                  </a:cubicBezTo>
                  <a:cubicBezTo>
                    <a:pt x="310" y="404"/>
                    <a:pt x="403" y="316"/>
                    <a:pt x="403" y="205"/>
                  </a:cubicBezTo>
                  <a:cubicBezTo>
                    <a:pt x="403" y="94"/>
                    <a:pt x="310" y="1"/>
                    <a:pt x="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7177539" y="1895847"/>
              <a:ext cx="53931" cy="13423"/>
            </a:xfrm>
            <a:custGeom>
              <a:avLst/>
              <a:gdLst/>
              <a:ahLst/>
              <a:cxnLst/>
              <a:rect l="l" t="t" r="r" b="b"/>
              <a:pathLst>
                <a:path w="450" h="112" extrusionOk="0">
                  <a:moveTo>
                    <a:pt x="53" y="1"/>
                  </a:moveTo>
                  <a:cubicBezTo>
                    <a:pt x="23" y="1"/>
                    <a:pt x="0" y="30"/>
                    <a:pt x="0" y="59"/>
                  </a:cubicBezTo>
                  <a:cubicBezTo>
                    <a:pt x="0" y="88"/>
                    <a:pt x="23" y="112"/>
                    <a:pt x="53" y="112"/>
                  </a:cubicBezTo>
                  <a:lnTo>
                    <a:pt x="391" y="112"/>
                  </a:lnTo>
                  <a:cubicBezTo>
                    <a:pt x="420" y="112"/>
                    <a:pt x="450" y="88"/>
                    <a:pt x="450" y="59"/>
                  </a:cubicBezTo>
                  <a:cubicBezTo>
                    <a:pt x="450" y="30"/>
                    <a:pt x="420" y="1"/>
                    <a:pt x="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7197794" y="1896566"/>
              <a:ext cx="13423" cy="105705"/>
            </a:xfrm>
            <a:custGeom>
              <a:avLst/>
              <a:gdLst/>
              <a:ahLst/>
              <a:cxnLst/>
              <a:rect l="l" t="t" r="r" b="b"/>
              <a:pathLst>
                <a:path w="112" h="882" extrusionOk="0">
                  <a:moveTo>
                    <a:pt x="53" y="1"/>
                  </a:moveTo>
                  <a:cubicBezTo>
                    <a:pt x="24" y="1"/>
                    <a:pt x="0" y="24"/>
                    <a:pt x="0" y="53"/>
                  </a:cubicBezTo>
                  <a:lnTo>
                    <a:pt x="0" y="829"/>
                  </a:lnTo>
                  <a:cubicBezTo>
                    <a:pt x="0" y="859"/>
                    <a:pt x="24" y="882"/>
                    <a:pt x="53" y="882"/>
                  </a:cubicBezTo>
                  <a:cubicBezTo>
                    <a:pt x="82" y="882"/>
                    <a:pt x="111" y="859"/>
                    <a:pt x="111" y="829"/>
                  </a:cubicBezTo>
                  <a:lnTo>
                    <a:pt x="111" y="53"/>
                  </a:lnTo>
                  <a:cubicBezTo>
                    <a:pt x="111" y="24"/>
                    <a:pt x="82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18"/>
          <p:cNvSpPr/>
          <p:nvPr/>
        </p:nvSpPr>
        <p:spPr>
          <a:xfrm>
            <a:off x="4019324" y="2985591"/>
            <a:ext cx="1466933" cy="566639"/>
          </a:xfrm>
          <a:custGeom>
            <a:avLst/>
            <a:gdLst/>
            <a:ahLst/>
            <a:cxnLst/>
            <a:rect l="l" t="t" r="r" b="b"/>
            <a:pathLst>
              <a:path w="12240" h="4728" extrusionOk="0">
                <a:moveTo>
                  <a:pt x="10092" y="0"/>
                </a:moveTo>
                <a:cubicBezTo>
                  <a:pt x="9578" y="0"/>
                  <a:pt x="9147" y="362"/>
                  <a:pt x="9059" y="858"/>
                </a:cubicBezTo>
                <a:cubicBezTo>
                  <a:pt x="8680" y="3018"/>
                  <a:pt x="6812" y="4582"/>
                  <a:pt x="4618" y="4582"/>
                </a:cubicBezTo>
                <a:cubicBezTo>
                  <a:pt x="2341" y="4582"/>
                  <a:pt x="421" y="2878"/>
                  <a:pt x="147" y="619"/>
                </a:cubicBezTo>
                <a:lnTo>
                  <a:pt x="1" y="636"/>
                </a:lnTo>
                <a:cubicBezTo>
                  <a:pt x="287" y="2965"/>
                  <a:pt x="2271" y="4728"/>
                  <a:pt x="4618" y="4728"/>
                </a:cubicBezTo>
                <a:cubicBezTo>
                  <a:pt x="6882" y="4728"/>
                  <a:pt x="8808" y="3111"/>
                  <a:pt x="9199" y="887"/>
                </a:cubicBezTo>
                <a:cubicBezTo>
                  <a:pt x="9275" y="455"/>
                  <a:pt x="9648" y="146"/>
                  <a:pt x="10092" y="146"/>
                </a:cubicBezTo>
                <a:lnTo>
                  <a:pt x="12240" y="146"/>
                </a:lnTo>
                <a:lnTo>
                  <a:pt x="12240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4019324" y="2437409"/>
            <a:ext cx="1095526" cy="491614"/>
          </a:xfrm>
          <a:custGeom>
            <a:avLst/>
            <a:gdLst/>
            <a:ahLst/>
            <a:cxnLst/>
            <a:rect l="l" t="t" r="r" b="b"/>
            <a:pathLst>
              <a:path w="9141" h="4102" extrusionOk="0">
                <a:moveTo>
                  <a:pt x="4622" y="0"/>
                </a:moveTo>
                <a:cubicBezTo>
                  <a:pt x="4556" y="0"/>
                  <a:pt x="4491" y="2"/>
                  <a:pt x="4425" y="4"/>
                </a:cubicBezTo>
                <a:cubicBezTo>
                  <a:pt x="2178" y="92"/>
                  <a:pt x="275" y="1849"/>
                  <a:pt x="1" y="4084"/>
                </a:cubicBezTo>
                <a:lnTo>
                  <a:pt x="147" y="4102"/>
                </a:lnTo>
                <a:cubicBezTo>
                  <a:pt x="415" y="1936"/>
                  <a:pt x="2254" y="238"/>
                  <a:pt x="4431" y="150"/>
                </a:cubicBezTo>
                <a:cubicBezTo>
                  <a:pt x="4493" y="148"/>
                  <a:pt x="4554" y="146"/>
                  <a:pt x="4616" y="146"/>
                </a:cubicBezTo>
                <a:cubicBezTo>
                  <a:pt x="6682" y="146"/>
                  <a:pt x="8507" y="1564"/>
                  <a:pt x="8995" y="3576"/>
                </a:cubicBezTo>
                <a:lnTo>
                  <a:pt x="9141" y="3541"/>
                </a:lnTo>
                <a:cubicBezTo>
                  <a:pt x="8631" y="1463"/>
                  <a:pt x="6753" y="0"/>
                  <a:pt x="462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5413388" y="2921952"/>
            <a:ext cx="85451" cy="145615"/>
          </a:xfrm>
          <a:custGeom>
            <a:avLst/>
            <a:gdLst/>
            <a:ahLst/>
            <a:cxnLst/>
            <a:rect l="l" t="t" r="r" b="b"/>
            <a:pathLst>
              <a:path w="713" h="1215" extrusionOk="0">
                <a:moveTo>
                  <a:pt x="106" y="0"/>
                </a:moveTo>
                <a:lnTo>
                  <a:pt x="1" y="105"/>
                </a:lnTo>
                <a:lnTo>
                  <a:pt x="503" y="607"/>
                </a:lnTo>
                <a:lnTo>
                  <a:pt x="1" y="1109"/>
                </a:lnTo>
                <a:lnTo>
                  <a:pt x="106" y="1214"/>
                </a:lnTo>
                <a:lnTo>
                  <a:pt x="713" y="607"/>
                </a:lnTo>
                <a:lnTo>
                  <a:pt x="106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"/>
          <p:cNvSpPr/>
          <p:nvPr/>
        </p:nvSpPr>
        <p:spPr>
          <a:xfrm>
            <a:off x="5413388" y="2921952"/>
            <a:ext cx="85451" cy="145615"/>
          </a:xfrm>
          <a:custGeom>
            <a:avLst/>
            <a:gdLst/>
            <a:ahLst/>
            <a:cxnLst/>
            <a:rect l="l" t="t" r="r" b="b"/>
            <a:pathLst>
              <a:path w="713" h="1215" extrusionOk="0">
                <a:moveTo>
                  <a:pt x="106" y="0"/>
                </a:moveTo>
                <a:lnTo>
                  <a:pt x="1" y="105"/>
                </a:lnTo>
                <a:lnTo>
                  <a:pt x="503" y="607"/>
                </a:lnTo>
                <a:lnTo>
                  <a:pt x="1" y="1109"/>
                </a:lnTo>
                <a:lnTo>
                  <a:pt x="106" y="1214"/>
                </a:lnTo>
                <a:lnTo>
                  <a:pt x="713" y="607"/>
                </a:lnTo>
                <a:lnTo>
                  <a:pt x="106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18"/>
          <p:cNvGrpSpPr/>
          <p:nvPr/>
        </p:nvGrpSpPr>
        <p:grpSpPr>
          <a:xfrm>
            <a:off x="4399839" y="2852298"/>
            <a:ext cx="346359" cy="304053"/>
            <a:chOff x="4399839" y="1769648"/>
            <a:chExt cx="346359" cy="304053"/>
          </a:xfrm>
        </p:grpSpPr>
        <p:sp>
          <p:nvSpPr>
            <p:cNvPr id="274" name="Google Shape;274;p18"/>
            <p:cNvSpPr/>
            <p:nvPr/>
          </p:nvSpPr>
          <p:spPr>
            <a:xfrm>
              <a:off x="4437711" y="1807040"/>
              <a:ext cx="139982" cy="139263"/>
            </a:xfrm>
            <a:custGeom>
              <a:avLst/>
              <a:gdLst/>
              <a:ahLst/>
              <a:cxnLst/>
              <a:rect l="l" t="t" r="r" b="b"/>
              <a:pathLst>
                <a:path w="1168" h="1162" extrusionOk="0">
                  <a:moveTo>
                    <a:pt x="1062" y="111"/>
                  </a:moveTo>
                  <a:lnTo>
                    <a:pt x="1062" y="1057"/>
                  </a:lnTo>
                  <a:lnTo>
                    <a:pt x="111" y="1057"/>
                  </a:lnTo>
                  <a:lnTo>
                    <a:pt x="111" y="111"/>
                  </a:lnTo>
                  <a:close/>
                  <a:moveTo>
                    <a:pt x="58" y="0"/>
                  </a:moveTo>
                  <a:cubicBezTo>
                    <a:pt x="29" y="0"/>
                    <a:pt x="0" y="30"/>
                    <a:pt x="0" y="59"/>
                  </a:cubicBezTo>
                  <a:lnTo>
                    <a:pt x="0" y="1109"/>
                  </a:lnTo>
                  <a:cubicBezTo>
                    <a:pt x="0" y="1139"/>
                    <a:pt x="29" y="1162"/>
                    <a:pt x="58" y="1162"/>
                  </a:cubicBezTo>
                  <a:lnTo>
                    <a:pt x="1115" y="1162"/>
                  </a:lnTo>
                  <a:cubicBezTo>
                    <a:pt x="1144" y="1162"/>
                    <a:pt x="1167" y="1139"/>
                    <a:pt x="1167" y="1109"/>
                  </a:cubicBezTo>
                  <a:lnTo>
                    <a:pt x="1167" y="59"/>
                  </a:lnTo>
                  <a:cubicBezTo>
                    <a:pt x="1167" y="30"/>
                    <a:pt x="1144" y="0"/>
                    <a:pt x="1115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4564270" y="1769648"/>
              <a:ext cx="79818" cy="215126"/>
            </a:xfrm>
            <a:custGeom>
              <a:avLst/>
              <a:gdLst/>
              <a:ahLst/>
              <a:cxnLst/>
              <a:rect l="l" t="t" r="r" b="b"/>
              <a:pathLst>
                <a:path w="666" h="1795" extrusionOk="0">
                  <a:moveTo>
                    <a:pt x="555" y="149"/>
                  </a:moveTo>
                  <a:lnTo>
                    <a:pt x="555" y="1643"/>
                  </a:lnTo>
                  <a:lnTo>
                    <a:pt x="111" y="1392"/>
                  </a:lnTo>
                  <a:lnTo>
                    <a:pt x="111" y="400"/>
                  </a:lnTo>
                  <a:lnTo>
                    <a:pt x="555" y="149"/>
                  </a:lnTo>
                  <a:close/>
                  <a:moveTo>
                    <a:pt x="608" y="0"/>
                  </a:moveTo>
                  <a:cubicBezTo>
                    <a:pt x="599" y="0"/>
                    <a:pt x="590" y="3"/>
                    <a:pt x="584" y="9"/>
                  </a:cubicBezTo>
                  <a:lnTo>
                    <a:pt x="30" y="324"/>
                  </a:lnTo>
                  <a:cubicBezTo>
                    <a:pt x="12" y="330"/>
                    <a:pt x="0" y="348"/>
                    <a:pt x="0" y="371"/>
                  </a:cubicBezTo>
                  <a:lnTo>
                    <a:pt x="0" y="1421"/>
                  </a:lnTo>
                  <a:cubicBezTo>
                    <a:pt x="0" y="1439"/>
                    <a:pt x="12" y="1462"/>
                    <a:pt x="30" y="1468"/>
                  </a:cubicBezTo>
                  <a:lnTo>
                    <a:pt x="584" y="1783"/>
                  </a:lnTo>
                  <a:cubicBezTo>
                    <a:pt x="590" y="1789"/>
                    <a:pt x="602" y="1795"/>
                    <a:pt x="607" y="1795"/>
                  </a:cubicBezTo>
                  <a:cubicBezTo>
                    <a:pt x="619" y="1795"/>
                    <a:pt x="625" y="1789"/>
                    <a:pt x="637" y="1783"/>
                  </a:cubicBezTo>
                  <a:cubicBezTo>
                    <a:pt x="654" y="1772"/>
                    <a:pt x="666" y="1754"/>
                    <a:pt x="666" y="1737"/>
                  </a:cubicBezTo>
                  <a:lnTo>
                    <a:pt x="666" y="56"/>
                  </a:lnTo>
                  <a:cubicBezTo>
                    <a:pt x="666" y="32"/>
                    <a:pt x="654" y="15"/>
                    <a:pt x="637" y="9"/>
                  </a:cubicBezTo>
                  <a:cubicBezTo>
                    <a:pt x="628" y="3"/>
                    <a:pt x="618" y="0"/>
                    <a:pt x="608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4399839" y="1807400"/>
              <a:ext cx="51175" cy="138903"/>
            </a:xfrm>
            <a:custGeom>
              <a:avLst/>
              <a:gdLst/>
              <a:ahLst/>
              <a:cxnLst/>
              <a:rect l="l" t="t" r="r" b="b"/>
              <a:pathLst>
                <a:path w="427" h="1159" extrusionOk="0">
                  <a:moveTo>
                    <a:pt x="316" y="149"/>
                  </a:moveTo>
                  <a:lnTo>
                    <a:pt x="316" y="1007"/>
                  </a:lnTo>
                  <a:lnTo>
                    <a:pt x="112" y="885"/>
                  </a:lnTo>
                  <a:lnTo>
                    <a:pt x="112" y="272"/>
                  </a:lnTo>
                  <a:lnTo>
                    <a:pt x="316" y="149"/>
                  </a:lnTo>
                  <a:close/>
                  <a:moveTo>
                    <a:pt x="372" y="0"/>
                  </a:moveTo>
                  <a:cubicBezTo>
                    <a:pt x="363" y="0"/>
                    <a:pt x="354" y="3"/>
                    <a:pt x="345" y="9"/>
                  </a:cubicBezTo>
                  <a:lnTo>
                    <a:pt x="24" y="196"/>
                  </a:lnTo>
                  <a:cubicBezTo>
                    <a:pt x="13" y="208"/>
                    <a:pt x="1" y="225"/>
                    <a:pt x="1" y="243"/>
                  </a:cubicBezTo>
                  <a:lnTo>
                    <a:pt x="1" y="920"/>
                  </a:lnTo>
                  <a:cubicBezTo>
                    <a:pt x="1" y="937"/>
                    <a:pt x="13" y="955"/>
                    <a:pt x="24" y="966"/>
                  </a:cubicBezTo>
                  <a:lnTo>
                    <a:pt x="345" y="1153"/>
                  </a:lnTo>
                  <a:cubicBezTo>
                    <a:pt x="351" y="1159"/>
                    <a:pt x="363" y="1159"/>
                    <a:pt x="374" y="1159"/>
                  </a:cubicBezTo>
                  <a:cubicBezTo>
                    <a:pt x="380" y="1159"/>
                    <a:pt x="392" y="1159"/>
                    <a:pt x="398" y="1153"/>
                  </a:cubicBezTo>
                  <a:cubicBezTo>
                    <a:pt x="415" y="1141"/>
                    <a:pt x="427" y="1124"/>
                    <a:pt x="427" y="1106"/>
                  </a:cubicBezTo>
                  <a:lnTo>
                    <a:pt x="427" y="56"/>
                  </a:lnTo>
                  <a:cubicBezTo>
                    <a:pt x="427" y="33"/>
                    <a:pt x="415" y="15"/>
                    <a:pt x="398" y="9"/>
                  </a:cubicBezTo>
                  <a:cubicBezTo>
                    <a:pt x="389" y="3"/>
                    <a:pt x="380" y="0"/>
                    <a:pt x="372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4437711" y="1933599"/>
              <a:ext cx="99354" cy="140102"/>
            </a:xfrm>
            <a:custGeom>
              <a:avLst/>
              <a:gdLst/>
              <a:ahLst/>
              <a:cxnLst/>
              <a:rect l="l" t="t" r="r" b="b"/>
              <a:pathLst>
                <a:path w="829" h="1169" extrusionOk="0">
                  <a:moveTo>
                    <a:pt x="718" y="106"/>
                  </a:moveTo>
                  <a:lnTo>
                    <a:pt x="718" y="1057"/>
                  </a:lnTo>
                  <a:lnTo>
                    <a:pt x="595" y="1057"/>
                  </a:lnTo>
                  <a:lnTo>
                    <a:pt x="140" y="106"/>
                  </a:lnTo>
                  <a:close/>
                  <a:moveTo>
                    <a:pt x="58" y="1"/>
                  </a:moveTo>
                  <a:cubicBezTo>
                    <a:pt x="35" y="1"/>
                    <a:pt x="18" y="7"/>
                    <a:pt x="12" y="24"/>
                  </a:cubicBezTo>
                  <a:cubicBezTo>
                    <a:pt x="0" y="42"/>
                    <a:pt x="0" y="59"/>
                    <a:pt x="6" y="77"/>
                  </a:cubicBezTo>
                  <a:lnTo>
                    <a:pt x="514" y="1139"/>
                  </a:lnTo>
                  <a:cubicBezTo>
                    <a:pt x="520" y="1156"/>
                    <a:pt x="543" y="1168"/>
                    <a:pt x="560" y="1168"/>
                  </a:cubicBezTo>
                  <a:lnTo>
                    <a:pt x="770" y="1168"/>
                  </a:lnTo>
                  <a:cubicBezTo>
                    <a:pt x="800" y="1168"/>
                    <a:pt x="829" y="1145"/>
                    <a:pt x="823" y="1116"/>
                  </a:cubicBezTo>
                  <a:lnTo>
                    <a:pt x="823" y="53"/>
                  </a:lnTo>
                  <a:cubicBezTo>
                    <a:pt x="823" y="24"/>
                    <a:pt x="800" y="1"/>
                    <a:pt x="770" y="1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4630665" y="1844073"/>
              <a:ext cx="39310" cy="65916"/>
            </a:xfrm>
            <a:custGeom>
              <a:avLst/>
              <a:gdLst/>
              <a:ahLst/>
              <a:cxnLst/>
              <a:rect l="l" t="t" r="r" b="b"/>
              <a:pathLst>
                <a:path w="328" h="550" extrusionOk="0">
                  <a:moveTo>
                    <a:pt x="53" y="1"/>
                  </a:moveTo>
                  <a:cubicBezTo>
                    <a:pt x="24" y="1"/>
                    <a:pt x="1" y="24"/>
                    <a:pt x="1" y="53"/>
                  </a:cubicBezTo>
                  <a:cubicBezTo>
                    <a:pt x="1" y="83"/>
                    <a:pt x="24" y="106"/>
                    <a:pt x="53" y="106"/>
                  </a:cubicBezTo>
                  <a:cubicBezTo>
                    <a:pt x="147" y="106"/>
                    <a:pt x="223" y="182"/>
                    <a:pt x="223" y="275"/>
                  </a:cubicBezTo>
                  <a:cubicBezTo>
                    <a:pt x="223" y="369"/>
                    <a:pt x="147" y="439"/>
                    <a:pt x="53" y="439"/>
                  </a:cubicBezTo>
                  <a:cubicBezTo>
                    <a:pt x="24" y="439"/>
                    <a:pt x="1" y="468"/>
                    <a:pt x="1" y="497"/>
                  </a:cubicBezTo>
                  <a:cubicBezTo>
                    <a:pt x="1" y="526"/>
                    <a:pt x="24" y="549"/>
                    <a:pt x="53" y="549"/>
                  </a:cubicBezTo>
                  <a:cubicBezTo>
                    <a:pt x="205" y="549"/>
                    <a:pt x="328" y="427"/>
                    <a:pt x="328" y="275"/>
                  </a:cubicBezTo>
                  <a:cubicBezTo>
                    <a:pt x="328" y="123"/>
                    <a:pt x="205" y="1"/>
                    <a:pt x="53" y="1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4692267" y="1870679"/>
              <a:ext cx="53931" cy="12704"/>
            </a:xfrm>
            <a:custGeom>
              <a:avLst/>
              <a:gdLst/>
              <a:ahLst/>
              <a:cxnLst/>
              <a:rect l="l" t="t" r="r" b="b"/>
              <a:pathLst>
                <a:path w="450" h="106" extrusionOk="0">
                  <a:moveTo>
                    <a:pt x="53" y="1"/>
                  </a:moveTo>
                  <a:cubicBezTo>
                    <a:pt x="24" y="1"/>
                    <a:pt x="1" y="24"/>
                    <a:pt x="1" y="53"/>
                  </a:cubicBezTo>
                  <a:cubicBezTo>
                    <a:pt x="1" y="82"/>
                    <a:pt x="24" y="106"/>
                    <a:pt x="53" y="106"/>
                  </a:cubicBezTo>
                  <a:lnTo>
                    <a:pt x="397" y="106"/>
                  </a:lnTo>
                  <a:cubicBezTo>
                    <a:pt x="427" y="106"/>
                    <a:pt x="450" y="82"/>
                    <a:pt x="450" y="53"/>
                  </a:cubicBezTo>
                  <a:cubicBezTo>
                    <a:pt x="450" y="24"/>
                    <a:pt x="427" y="1"/>
                    <a:pt x="397" y="1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4676207" y="1802726"/>
              <a:ext cx="45542" cy="40149"/>
            </a:xfrm>
            <a:custGeom>
              <a:avLst/>
              <a:gdLst/>
              <a:ahLst/>
              <a:cxnLst/>
              <a:rect l="l" t="t" r="r" b="b"/>
              <a:pathLst>
                <a:path w="380" h="335" extrusionOk="0">
                  <a:moveTo>
                    <a:pt x="318" y="1"/>
                  </a:moveTo>
                  <a:cubicBezTo>
                    <a:pt x="305" y="1"/>
                    <a:pt x="291" y="5"/>
                    <a:pt x="280" y="13"/>
                  </a:cubicBezTo>
                  <a:lnTo>
                    <a:pt x="24" y="241"/>
                  </a:lnTo>
                  <a:cubicBezTo>
                    <a:pt x="6" y="258"/>
                    <a:pt x="0" y="293"/>
                    <a:pt x="24" y="317"/>
                  </a:cubicBezTo>
                  <a:cubicBezTo>
                    <a:pt x="29" y="328"/>
                    <a:pt x="47" y="334"/>
                    <a:pt x="64" y="334"/>
                  </a:cubicBezTo>
                  <a:cubicBezTo>
                    <a:pt x="76" y="334"/>
                    <a:pt x="88" y="328"/>
                    <a:pt x="100" y="322"/>
                  </a:cubicBezTo>
                  <a:lnTo>
                    <a:pt x="356" y="95"/>
                  </a:lnTo>
                  <a:cubicBezTo>
                    <a:pt x="380" y="77"/>
                    <a:pt x="380" y="42"/>
                    <a:pt x="362" y="19"/>
                  </a:cubicBezTo>
                  <a:cubicBezTo>
                    <a:pt x="350" y="6"/>
                    <a:pt x="334" y="1"/>
                    <a:pt x="318" y="1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4676207" y="1911187"/>
              <a:ext cx="45542" cy="40029"/>
            </a:xfrm>
            <a:custGeom>
              <a:avLst/>
              <a:gdLst/>
              <a:ahLst/>
              <a:cxnLst/>
              <a:rect l="l" t="t" r="r" b="b"/>
              <a:pathLst>
                <a:path w="380" h="334" extrusionOk="0">
                  <a:moveTo>
                    <a:pt x="62" y="0"/>
                  </a:moveTo>
                  <a:cubicBezTo>
                    <a:pt x="47" y="0"/>
                    <a:pt x="33" y="6"/>
                    <a:pt x="24" y="19"/>
                  </a:cubicBezTo>
                  <a:cubicBezTo>
                    <a:pt x="0" y="42"/>
                    <a:pt x="6" y="77"/>
                    <a:pt x="24" y="95"/>
                  </a:cubicBezTo>
                  <a:lnTo>
                    <a:pt x="280" y="322"/>
                  </a:lnTo>
                  <a:cubicBezTo>
                    <a:pt x="292" y="328"/>
                    <a:pt x="304" y="334"/>
                    <a:pt x="321" y="334"/>
                  </a:cubicBezTo>
                  <a:cubicBezTo>
                    <a:pt x="333" y="334"/>
                    <a:pt x="350" y="328"/>
                    <a:pt x="362" y="316"/>
                  </a:cubicBezTo>
                  <a:cubicBezTo>
                    <a:pt x="380" y="293"/>
                    <a:pt x="380" y="258"/>
                    <a:pt x="356" y="240"/>
                  </a:cubicBezTo>
                  <a:lnTo>
                    <a:pt x="100" y="13"/>
                  </a:lnTo>
                  <a:cubicBezTo>
                    <a:pt x="89" y="5"/>
                    <a:pt x="75" y="0"/>
                    <a:pt x="62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18"/>
          <p:cNvGrpSpPr/>
          <p:nvPr/>
        </p:nvGrpSpPr>
        <p:grpSpPr>
          <a:xfrm>
            <a:off x="1696163" y="1735675"/>
            <a:ext cx="491738" cy="538200"/>
            <a:chOff x="1696163" y="1557900"/>
            <a:chExt cx="491738" cy="538200"/>
          </a:xfrm>
        </p:grpSpPr>
        <p:sp>
          <p:nvSpPr>
            <p:cNvPr id="283" name="Google Shape;283;p18"/>
            <p:cNvSpPr/>
            <p:nvPr/>
          </p:nvSpPr>
          <p:spPr>
            <a:xfrm>
              <a:off x="1696163" y="1581150"/>
              <a:ext cx="491700" cy="491700"/>
            </a:xfrm>
            <a:prstGeom prst="ellipse">
              <a:avLst/>
            </a:prstGeom>
            <a:solidFill>
              <a:srgbClr val="651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8"/>
            <p:cNvSpPr txBox="1"/>
            <p:nvPr/>
          </p:nvSpPr>
          <p:spPr>
            <a:xfrm>
              <a:off x="1696200" y="1557900"/>
              <a:ext cx="4917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85" name="Google Shape;285;p18"/>
          <p:cNvGrpSpPr/>
          <p:nvPr/>
        </p:nvGrpSpPr>
        <p:grpSpPr>
          <a:xfrm>
            <a:off x="3005888" y="3718000"/>
            <a:ext cx="491738" cy="538200"/>
            <a:chOff x="1696163" y="1557900"/>
            <a:chExt cx="491738" cy="538200"/>
          </a:xfrm>
        </p:grpSpPr>
        <p:sp>
          <p:nvSpPr>
            <p:cNvPr id="286" name="Google Shape;286;p18"/>
            <p:cNvSpPr/>
            <p:nvPr/>
          </p:nvSpPr>
          <p:spPr>
            <a:xfrm>
              <a:off x="1696163" y="1581150"/>
              <a:ext cx="491700" cy="491700"/>
            </a:xfrm>
            <a:prstGeom prst="ellipse">
              <a:avLst/>
            </a:prstGeom>
            <a:solidFill>
              <a:srgbClr val="C92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 txBox="1"/>
            <p:nvPr/>
          </p:nvSpPr>
          <p:spPr>
            <a:xfrm>
              <a:off x="1696200" y="1557900"/>
              <a:ext cx="4917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88" name="Google Shape;288;p18"/>
          <p:cNvGrpSpPr/>
          <p:nvPr/>
        </p:nvGrpSpPr>
        <p:grpSpPr>
          <a:xfrm>
            <a:off x="4327150" y="1735675"/>
            <a:ext cx="491750" cy="538200"/>
            <a:chOff x="1696163" y="1557900"/>
            <a:chExt cx="491750" cy="538200"/>
          </a:xfrm>
        </p:grpSpPr>
        <p:sp>
          <p:nvSpPr>
            <p:cNvPr id="289" name="Google Shape;289;p18"/>
            <p:cNvSpPr/>
            <p:nvPr/>
          </p:nvSpPr>
          <p:spPr>
            <a:xfrm>
              <a:off x="1696163" y="1581150"/>
              <a:ext cx="491700" cy="491700"/>
            </a:xfrm>
            <a:prstGeom prst="ellipse">
              <a:avLst/>
            </a:pr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8"/>
            <p:cNvSpPr txBox="1"/>
            <p:nvPr/>
          </p:nvSpPr>
          <p:spPr>
            <a:xfrm>
              <a:off x="1696212" y="1557900"/>
              <a:ext cx="4917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1" name="Google Shape;291;p18"/>
          <p:cNvGrpSpPr/>
          <p:nvPr/>
        </p:nvGrpSpPr>
        <p:grpSpPr>
          <a:xfrm>
            <a:off x="5636650" y="3718000"/>
            <a:ext cx="491750" cy="538200"/>
            <a:chOff x="1696163" y="1557900"/>
            <a:chExt cx="491750" cy="538200"/>
          </a:xfrm>
        </p:grpSpPr>
        <p:sp>
          <p:nvSpPr>
            <p:cNvPr id="292" name="Google Shape;292;p18"/>
            <p:cNvSpPr/>
            <p:nvPr/>
          </p:nvSpPr>
          <p:spPr>
            <a:xfrm>
              <a:off x="1696163" y="1581150"/>
              <a:ext cx="491700" cy="491700"/>
            </a:xfrm>
            <a:prstGeom prst="ellipse">
              <a:avLst/>
            </a:prstGeom>
            <a:solidFill>
              <a:srgbClr val="FFB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 txBox="1"/>
            <p:nvPr/>
          </p:nvSpPr>
          <p:spPr>
            <a:xfrm>
              <a:off x="1696212" y="1557900"/>
              <a:ext cx="4917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4" name="Google Shape;294;p18"/>
          <p:cNvGrpSpPr/>
          <p:nvPr/>
        </p:nvGrpSpPr>
        <p:grpSpPr>
          <a:xfrm>
            <a:off x="6958150" y="1735675"/>
            <a:ext cx="491750" cy="514950"/>
            <a:chOff x="1696163" y="1557900"/>
            <a:chExt cx="491750" cy="514950"/>
          </a:xfrm>
        </p:grpSpPr>
        <p:sp>
          <p:nvSpPr>
            <p:cNvPr id="295" name="Google Shape;295;p18"/>
            <p:cNvSpPr/>
            <p:nvPr/>
          </p:nvSpPr>
          <p:spPr>
            <a:xfrm>
              <a:off x="1696163" y="1581150"/>
              <a:ext cx="491700" cy="49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8"/>
            <p:cNvSpPr txBox="1"/>
            <p:nvPr/>
          </p:nvSpPr>
          <p:spPr>
            <a:xfrm>
              <a:off x="1696213" y="1557900"/>
              <a:ext cx="4917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2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7" name="Google Shape;297;p18"/>
          <p:cNvGrpSpPr/>
          <p:nvPr/>
        </p:nvGrpSpPr>
        <p:grpSpPr>
          <a:xfrm>
            <a:off x="1025438" y="3743388"/>
            <a:ext cx="1833125" cy="974400"/>
            <a:chOff x="1245375" y="3314675"/>
            <a:chExt cx="1833125" cy="974400"/>
          </a:xfrm>
        </p:grpSpPr>
        <p:sp>
          <p:nvSpPr>
            <p:cNvPr id="298" name="Google Shape;298;p18"/>
            <p:cNvSpPr txBox="1"/>
            <p:nvPr/>
          </p:nvSpPr>
          <p:spPr>
            <a:xfrm>
              <a:off x="1245375" y="3314675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65142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500" b="1">
                <a:solidFill>
                  <a:srgbClr val="65142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9" name="Google Shape;299;p18"/>
            <p:cNvSpPr txBox="1"/>
            <p:nvPr/>
          </p:nvSpPr>
          <p:spPr>
            <a:xfrm>
              <a:off x="1245500" y="3646775"/>
              <a:ext cx="1833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0" name="Google Shape;300;p18"/>
          <p:cNvGrpSpPr/>
          <p:nvPr/>
        </p:nvGrpSpPr>
        <p:grpSpPr>
          <a:xfrm>
            <a:off x="2340950" y="1143613"/>
            <a:ext cx="1833125" cy="974400"/>
            <a:chOff x="1245375" y="3314675"/>
            <a:chExt cx="1833125" cy="974400"/>
          </a:xfrm>
        </p:grpSpPr>
        <p:sp>
          <p:nvSpPr>
            <p:cNvPr id="301" name="Google Shape;301;p18"/>
            <p:cNvSpPr txBox="1"/>
            <p:nvPr/>
          </p:nvSpPr>
          <p:spPr>
            <a:xfrm>
              <a:off x="1245375" y="3314675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C9274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500" b="1">
                <a:solidFill>
                  <a:srgbClr val="C9274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2" name="Google Shape;302;p18"/>
            <p:cNvSpPr txBox="1"/>
            <p:nvPr/>
          </p:nvSpPr>
          <p:spPr>
            <a:xfrm>
              <a:off x="1245500" y="3646775"/>
              <a:ext cx="1833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3" name="Google Shape;303;p18"/>
          <p:cNvGrpSpPr/>
          <p:nvPr/>
        </p:nvGrpSpPr>
        <p:grpSpPr>
          <a:xfrm>
            <a:off x="3650563" y="3743388"/>
            <a:ext cx="1833125" cy="974400"/>
            <a:chOff x="1245375" y="3314675"/>
            <a:chExt cx="1833125" cy="974400"/>
          </a:xfrm>
        </p:grpSpPr>
        <p:sp>
          <p:nvSpPr>
            <p:cNvPr id="304" name="Google Shape;304;p18"/>
            <p:cNvSpPr txBox="1"/>
            <p:nvPr/>
          </p:nvSpPr>
          <p:spPr>
            <a:xfrm>
              <a:off x="1245375" y="3314675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666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500" b="1">
                <a:solidFill>
                  <a:srgbClr val="FF66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5" name="Google Shape;305;p18"/>
            <p:cNvSpPr txBox="1"/>
            <p:nvPr/>
          </p:nvSpPr>
          <p:spPr>
            <a:xfrm>
              <a:off x="1245500" y="3646775"/>
              <a:ext cx="1833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with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6" name="Google Shape;306;p18"/>
          <p:cNvGrpSpPr/>
          <p:nvPr/>
        </p:nvGrpSpPr>
        <p:grpSpPr>
          <a:xfrm>
            <a:off x="4971950" y="1143625"/>
            <a:ext cx="1833125" cy="974400"/>
            <a:chOff x="1245375" y="3314675"/>
            <a:chExt cx="1833125" cy="974400"/>
          </a:xfrm>
        </p:grpSpPr>
        <p:sp>
          <p:nvSpPr>
            <p:cNvPr id="307" name="Google Shape;307;p18"/>
            <p:cNvSpPr txBox="1"/>
            <p:nvPr/>
          </p:nvSpPr>
          <p:spPr>
            <a:xfrm>
              <a:off x="1245375" y="3314675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B17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500" b="1">
                <a:solidFill>
                  <a:srgbClr val="FFB17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8"/>
            <p:cNvSpPr txBox="1"/>
            <p:nvPr/>
          </p:nvSpPr>
          <p:spPr>
            <a:xfrm>
              <a:off x="1245500" y="3646775"/>
              <a:ext cx="1833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Sun. It’s a bit larger than the Moon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9" name="Google Shape;309;p18"/>
          <p:cNvGrpSpPr/>
          <p:nvPr/>
        </p:nvGrpSpPr>
        <p:grpSpPr>
          <a:xfrm>
            <a:off x="6281338" y="3743388"/>
            <a:ext cx="1833125" cy="974400"/>
            <a:chOff x="1245375" y="3314675"/>
            <a:chExt cx="1833125" cy="974400"/>
          </a:xfrm>
        </p:grpSpPr>
        <p:sp>
          <p:nvSpPr>
            <p:cNvPr id="310" name="Google Shape;310;p18"/>
            <p:cNvSpPr txBox="1"/>
            <p:nvPr/>
          </p:nvSpPr>
          <p:spPr>
            <a:xfrm>
              <a:off x="1245375" y="3314675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5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1" name="Google Shape;311;p18"/>
            <p:cNvSpPr txBox="1"/>
            <p:nvPr/>
          </p:nvSpPr>
          <p:spPr>
            <a:xfrm>
              <a:off x="1245500" y="3646775"/>
              <a:ext cx="1833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place. It’s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/>
          <p:nvPr/>
        </p:nvSpPr>
        <p:spPr>
          <a:xfrm>
            <a:off x="1641566" y="1425571"/>
            <a:ext cx="5732022" cy="3124258"/>
          </a:xfrm>
          <a:custGeom>
            <a:avLst/>
            <a:gdLst/>
            <a:ahLst/>
            <a:cxnLst/>
            <a:rect l="l" t="t" r="r" b="b"/>
            <a:pathLst>
              <a:path w="96519" h="52608" extrusionOk="0">
                <a:moveTo>
                  <a:pt x="63150" y="0"/>
                </a:moveTo>
                <a:lnTo>
                  <a:pt x="62607" y="55"/>
                </a:lnTo>
                <a:lnTo>
                  <a:pt x="62117" y="218"/>
                </a:lnTo>
                <a:lnTo>
                  <a:pt x="61628" y="381"/>
                </a:lnTo>
                <a:lnTo>
                  <a:pt x="61139" y="544"/>
                </a:lnTo>
                <a:lnTo>
                  <a:pt x="60704" y="816"/>
                </a:lnTo>
                <a:lnTo>
                  <a:pt x="60270" y="1087"/>
                </a:lnTo>
                <a:lnTo>
                  <a:pt x="59889" y="1413"/>
                </a:lnTo>
                <a:lnTo>
                  <a:pt x="59509" y="1739"/>
                </a:lnTo>
                <a:lnTo>
                  <a:pt x="59237" y="2120"/>
                </a:lnTo>
                <a:lnTo>
                  <a:pt x="58911" y="2500"/>
                </a:lnTo>
                <a:lnTo>
                  <a:pt x="58694" y="2935"/>
                </a:lnTo>
                <a:lnTo>
                  <a:pt x="58531" y="3370"/>
                </a:lnTo>
                <a:lnTo>
                  <a:pt x="58368" y="3859"/>
                </a:lnTo>
                <a:lnTo>
                  <a:pt x="58313" y="4294"/>
                </a:lnTo>
                <a:lnTo>
                  <a:pt x="58259" y="4783"/>
                </a:lnTo>
                <a:lnTo>
                  <a:pt x="58259" y="19619"/>
                </a:lnTo>
                <a:lnTo>
                  <a:pt x="58259" y="20000"/>
                </a:lnTo>
                <a:lnTo>
                  <a:pt x="58205" y="20326"/>
                </a:lnTo>
                <a:lnTo>
                  <a:pt x="58096" y="20652"/>
                </a:lnTo>
                <a:lnTo>
                  <a:pt x="57933" y="20978"/>
                </a:lnTo>
                <a:lnTo>
                  <a:pt x="57770" y="21304"/>
                </a:lnTo>
                <a:lnTo>
                  <a:pt x="57552" y="21576"/>
                </a:lnTo>
                <a:lnTo>
                  <a:pt x="57335" y="21847"/>
                </a:lnTo>
                <a:lnTo>
                  <a:pt x="57063" y="22119"/>
                </a:lnTo>
                <a:lnTo>
                  <a:pt x="56792" y="22336"/>
                </a:lnTo>
                <a:lnTo>
                  <a:pt x="56465" y="22554"/>
                </a:lnTo>
                <a:lnTo>
                  <a:pt x="56139" y="22717"/>
                </a:lnTo>
                <a:lnTo>
                  <a:pt x="55759" y="22880"/>
                </a:lnTo>
                <a:lnTo>
                  <a:pt x="55379" y="22989"/>
                </a:lnTo>
                <a:lnTo>
                  <a:pt x="54998" y="23097"/>
                </a:lnTo>
                <a:lnTo>
                  <a:pt x="54563" y="23152"/>
                </a:lnTo>
                <a:lnTo>
                  <a:pt x="48531" y="23152"/>
                </a:lnTo>
                <a:lnTo>
                  <a:pt x="48096" y="23097"/>
                </a:lnTo>
                <a:lnTo>
                  <a:pt x="47716" y="22989"/>
                </a:lnTo>
                <a:lnTo>
                  <a:pt x="47335" y="22880"/>
                </a:lnTo>
                <a:lnTo>
                  <a:pt x="46955" y="22717"/>
                </a:lnTo>
                <a:lnTo>
                  <a:pt x="46629" y="22554"/>
                </a:lnTo>
                <a:lnTo>
                  <a:pt x="46303" y="22336"/>
                </a:lnTo>
                <a:lnTo>
                  <a:pt x="46031" y="22119"/>
                </a:lnTo>
                <a:lnTo>
                  <a:pt x="45759" y="21847"/>
                </a:lnTo>
                <a:lnTo>
                  <a:pt x="45488" y="21576"/>
                </a:lnTo>
                <a:lnTo>
                  <a:pt x="45325" y="21304"/>
                </a:lnTo>
                <a:lnTo>
                  <a:pt x="45107" y="20978"/>
                </a:lnTo>
                <a:lnTo>
                  <a:pt x="44998" y="20652"/>
                </a:lnTo>
                <a:lnTo>
                  <a:pt x="44890" y="20326"/>
                </a:lnTo>
                <a:lnTo>
                  <a:pt x="44835" y="20000"/>
                </a:lnTo>
                <a:lnTo>
                  <a:pt x="44781" y="19619"/>
                </a:lnTo>
                <a:lnTo>
                  <a:pt x="44781" y="16576"/>
                </a:lnTo>
                <a:lnTo>
                  <a:pt x="44781" y="16087"/>
                </a:lnTo>
                <a:lnTo>
                  <a:pt x="44672" y="15598"/>
                </a:lnTo>
                <a:lnTo>
                  <a:pt x="44564" y="15163"/>
                </a:lnTo>
                <a:lnTo>
                  <a:pt x="44401" y="14728"/>
                </a:lnTo>
                <a:lnTo>
                  <a:pt x="44129" y="14293"/>
                </a:lnTo>
                <a:lnTo>
                  <a:pt x="43857" y="13913"/>
                </a:lnTo>
                <a:lnTo>
                  <a:pt x="43585" y="13532"/>
                </a:lnTo>
                <a:lnTo>
                  <a:pt x="43205" y="13152"/>
                </a:lnTo>
                <a:lnTo>
                  <a:pt x="42825" y="12880"/>
                </a:lnTo>
                <a:lnTo>
                  <a:pt x="42390" y="12609"/>
                </a:lnTo>
                <a:lnTo>
                  <a:pt x="41955" y="12337"/>
                </a:lnTo>
                <a:lnTo>
                  <a:pt x="41466" y="12119"/>
                </a:lnTo>
                <a:lnTo>
                  <a:pt x="40977" y="11956"/>
                </a:lnTo>
                <a:lnTo>
                  <a:pt x="40488" y="11848"/>
                </a:lnTo>
                <a:lnTo>
                  <a:pt x="39944" y="11793"/>
                </a:lnTo>
                <a:lnTo>
                  <a:pt x="39347" y="11739"/>
                </a:lnTo>
                <a:lnTo>
                  <a:pt x="34564" y="11739"/>
                </a:lnTo>
                <a:lnTo>
                  <a:pt x="34021" y="11793"/>
                </a:lnTo>
                <a:lnTo>
                  <a:pt x="33477" y="11848"/>
                </a:lnTo>
                <a:lnTo>
                  <a:pt x="32988" y="11956"/>
                </a:lnTo>
                <a:lnTo>
                  <a:pt x="32499" y="12119"/>
                </a:lnTo>
                <a:lnTo>
                  <a:pt x="32010" y="12337"/>
                </a:lnTo>
                <a:lnTo>
                  <a:pt x="31575" y="12609"/>
                </a:lnTo>
                <a:lnTo>
                  <a:pt x="31140" y="12880"/>
                </a:lnTo>
                <a:lnTo>
                  <a:pt x="30760" y="13152"/>
                </a:lnTo>
                <a:lnTo>
                  <a:pt x="30379" y="13532"/>
                </a:lnTo>
                <a:lnTo>
                  <a:pt x="30108" y="13913"/>
                </a:lnTo>
                <a:lnTo>
                  <a:pt x="29782" y="14293"/>
                </a:lnTo>
                <a:lnTo>
                  <a:pt x="29564" y="14728"/>
                </a:lnTo>
                <a:lnTo>
                  <a:pt x="29401" y="15163"/>
                </a:lnTo>
                <a:lnTo>
                  <a:pt x="29238" y="15598"/>
                </a:lnTo>
                <a:lnTo>
                  <a:pt x="29184" y="16087"/>
                </a:lnTo>
                <a:lnTo>
                  <a:pt x="29130" y="16576"/>
                </a:lnTo>
                <a:lnTo>
                  <a:pt x="29130" y="47770"/>
                </a:lnTo>
                <a:lnTo>
                  <a:pt x="29130" y="48096"/>
                </a:lnTo>
                <a:lnTo>
                  <a:pt x="29075" y="48477"/>
                </a:lnTo>
                <a:lnTo>
                  <a:pt x="28966" y="48803"/>
                </a:lnTo>
                <a:lnTo>
                  <a:pt x="28803" y="49129"/>
                </a:lnTo>
                <a:lnTo>
                  <a:pt x="28640" y="49455"/>
                </a:lnTo>
                <a:lnTo>
                  <a:pt x="28423" y="49727"/>
                </a:lnTo>
                <a:lnTo>
                  <a:pt x="28206" y="49998"/>
                </a:lnTo>
                <a:lnTo>
                  <a:pt x="27934" y="50270"/>
                </a:lnTo>
                <a:lnTo>
                  <a:pt x="27662" y="50488"/>
                </a:lnTo>
                <a:lnTo>
                  <a:pt x="27336" y="50651"/>
                </a:lnTo>
                <a:lnTo>
                  <a:pt x="27010" y="50868"/>
                </a:lnTo>
                <a:lnTo>
                  <a:pt x="26630" y="50977"/>
                </a:lnTo>
                <a:lnTo>
                  <a:pt x="26249" y="51140"/>
                </a:lnTo>
                <a:lnTo>
                  <a:pt x="25869" y="51194"/>
                </a:lnTo>
                <a:lnTo>
                  <a:pt x="25434" y="51248"/>
                </a:lnTo>
                <a:lnTo>
                  <a:pt x="24999" y="51303"/>
                </a:lnTo>
                <a:lnTo>
                  <a:pt x="22825" y="51303"/>
                </a:lnTo>
                <a:lnTo>
                  <a:pt x="22445" y="51248"/>
                </a:lnTo>
                <a:lnTo>
                  <a:pt x="22010" y="51194"/>
                </a:lnTo>
                <a:lnTo>
                  <a:pt x="21630" y="51140"/>
                </a:lnTo>
                <a:lnTo>
                  <a:pt x="21249" y="50977"/>
                </a:lnTo>
                <a:lnTo>
                  <a:pt x="20869" y="50868"/>
                </a:lnTo>
                <a:lnTo>
                  <a:pt x="20543" y="50651"/>
                </a:lnTo>
                <a:lnTo>
                  <a:pt x="20217" y="50488"/>
                </a:lnTo>
                <a:lnTo>
                  <a:pt x="19945" y="50270"/>
                </a:lnTo>
                <a:lnTo>
                  <a:pt x="19673" y="49998"/>
                </a:lnTo>
                <a:lnTo>
                  <a:pt x="19402" y="49727"/>
                </a:lnTo>
                <a:lnTo>
                  <a:pt x="19239" y="49455"/>
                </a:lnTo>
                <a:lnTo>
                  <a:pt x="19021" y="49129"/>
                </a:lnTo>
                <a:lnTo>
                  <a:pt x="18913" y="48803"/>
                </a:lnTo>
                <a:lnTo>
                  <a:pt x="18804" y="48477"/>
                </a:lnTo>
                <a:lnTo>
                  <a:pt x="18749" y="48096"/>
                </a:lnTo>
                <a:lnTo>
                  <a:pt x="18695" y="47770"/>
                </a:lnTo>
                <a:lnTo>
                  <a:pt x="18695" y="33858"/>
                </a:lnTo>
                <a:lnTo>
                  <a:pt x="18695" y="33369"/>
                </a:lnTo>
                <a:lnTo>
                  <a:pt x="18586" y="32934"/>
                </a:lnTo>
                <a:lnTo>
                  <a:pt x="18478" y="32445"/>
                </a:lnTo>
                <a:lnTo>
                  <a:pt x="18315" y="32010"/>
                </a:lnTo>
                <a:lnTo>
                  <a:pt x="18043" y="31575"/>
                </a:lnTo>
                <a:lnTo>
                  <a:pt x="17771" y="31195"/>
                </a:lnTo>
                <a:lnTo>
                  <a:pt x="17500" y="30814"/>
                </a:lnTo>
                <a:lnTo>
                  <a:pt x="17119" y="30488"/>
                </a:lnTo>
                <a:lnTo>
                  <a:pt x="16739" y="30162"/>
                </a:lnTo>
                <a:lnTo>
                  <a:pt x="16304" y="29891"/>
                </a:lnTo>
                <a:lnTo>
                  <a:pt x="15869" y="29619"/>
                </a:lnTo>
                <a:lnTo>
                  <a:pt x="15380" y="29456"/>
                </a:lnTo>
                <a:lnTo>
                  <a:pt x="14891" y="29293"/>
                </a:lnTo>
                <a:lnTo>
                  <a:pt x="14402" y="29130"/>
                </a:lnTo>
                <a:lnTo>
                  <a:pt x="13858" y="29075"/>
                </a:lnTo>
                <a:lnTo>
                  <a:pt x="0" y="29075"/>
                </a:lnTo>
                <a:lnTo>
                  <a:pt x="0" y="30380"/>
                </a:lnTo>
                <a:lnTo>
                  <a:pt x="13695" y="30380"/>
                </a:lnTo>
                <a:lnTo>
                  <a:pt x="14130" y="30434"/>
                </a:lnTo>
                <a:lnTo>
                  <a:pt x="14511" y="30488"/>
                </a:lnTo>
                <a:lnTo>
                  <a:pt x="14891" y="30651"/>
                </a:lnTo>
                <a:lnTo>
                  <a:pt x="15271" y="30760"/>
                </a:lnTo>
                <a:lnTo>
                  <a:pt x="15597" y="30977"/>
                </a:lnTo>
                <a:lnTo>
                  <a:pt x="15923" y="31140"/>
                </a:lnTo>
                <a:lnTo>
                  <a:pt x="16195" y="31412"/>
                </a:lnTo>
                <a:lnTo>
                  <a:pt x="16467" y="31630"/>
                </a:lnTo>
                <a:lnTo>
                  <a:pt x="16684" y="31901"/>
                </a:lnTo>
                <a:lnTo>
                  <a:pt x="16902" y="32227"/>
                </a:lnTo>
                <a:lnTo>
                  <a:pt x="17065" y="32499"/>
                </a:lnTo>
                <a:lnTo>
                  <a:pt x="17228" y="32825"/>
                </a:lnTo>
                <a:lnTo>
                  <a:pt x="17336" y="33151"/>
                </a:lnTo>
                <a:lnTo>
                  <a:pt x="17391" y="33532"/>
                </a:lnTo>
                <a:lnTo>
                  <a:pt x="17391" y="33858"/>
                </a:lnTo>
                <a:lnTo>
                  <a:pt x="17391" y="47770"/>
                </a:lnTo>
                <a:lnTo>
                  <a:pt x="17445" y="48259"/>
                </a:lnTo>
                <a:lnTo>
                  <a:pt x="17500" y="48748"/>
                </a:lnTo>
                <a:lnTo>
                  <a:pt x="17663" y="49183"/>
                </a:lnTo>
                <a:lnTo>
                  <a:pt x="17826" y="49618"/>
                </a:lnTo>
                <a:lnTo>
                  <a:pt x="18043" y="50053"/>
                </a:lnTo>
                <a:lnTo>
                  <a:pt x="18369" y="50433"/>
                </a:lnTo>
                <a:lnTo>
                  <a:pt x="18641" y="50814"/>
                </a:lnTo>
                <a:lnTo>
                  <a:pt x="19021" y="51194"/>
                </a:lnTo>
                <a:lnTo>
                  <a:pt x="19402" y="51466"/>
                </a:lnTo>
                <a:lnTo>
                  <a:pt x="19836" y="51738"/>
                </a:lnTo>
                <a:lnTo>
                  <a:pt x="20271" y="52009"/>
                </a:lnTo>
                <a:lnTo>
                  <a:pt x="20760" y="52227"/>
                </a:lnTo>
                <a:lnTo>
                  <a:pt x="21249" y="52390"/>
                </a:lnTo>
                <a:lnTo>
                  <a:pt x="21738" y="52498"/>
                </a:lnTo>
                <a:lnTo>
                  <a:pt x="22282" y="52553"/>
                </a:lnTo>
                <a:lnTo>
                  <a:pt x="22825" y="52607"/>
                </a:lnTo>
                <a:lnTo>
                  <a:pt x="24999" y="52607"/>
                </a:lnTo>
                <a:lnTo>
                  <a:pt x="25597" y="52553"/>
                </a:lnTo>
                <a:lnTo>
                  <a:pt x="26141" y="52498"/>
                </a:lnTo>
                <a:lnTo>
                  <a:pt x="26630" y="52390"/>
                </a:lnTo>
                <a:lnTo>
                  <a:pt x="27119" y="52227"/>
                </a:lnTo>
                <a:lnTo>
                  <a:pt x="27608" y="52009"/>
                </a:lnTo>
                <a:lnTo>
                  <a:pt x="28043" y="51738"/>
                </a:lnTo>
                <a:lnTo>
                  <a:pt x="28477" y="51466"/>
                </a:lnTo>
                <a:lnTo>
                  <a:pt x="28858" y="51194"/>
                </a:lnTo>
                <a:lnTo>
                  <a:pt x="29238" y="50814"/>
                </a:lnTo>
                <a:lnTo>
                  <a:pt x="29510" y="50433"/>
                </a:lnTo>
                <a:lnTo>
                  <a:pt x="29782" y="50053"/>
                </a:lnTo>
                <a:lnTo>
                  <a:pt x="30053" y="49618"/>
                </a:lnTo>
                <a:lnTo>
                  <a:pt x="30216" y="49183"/>
                </a:lnTo>
                <a:lnTo>
                  <a:pt x="30325" y="48748"/>
                </a:lnTo>
                <a:lnTo>
                  <a:pt x="30434" y="48259"/>
                </a:lnTo>
                <a:lnTo>
                  <a:pt x="30434" y="47770"/>
                </a:lnTo>
                <a:lnTo>
                  <a:pt x="30434" y="16576"/>
                </a:lnTo>
                <a:lnTo>
                  <a:pt x="30488" y="16250"/>
                </a:lnTo>
                <a:lnTo>
                  <a:pt x="30543" y="15869"/>
                </a:lnTo>
                <a:lnTo>
                  <a:pt x="30651" y="15543"/>
                </a:lnTo>
                <a:lnTo>
                  <a:pt x="30760" y="15217"/>
                </a:lnTo>
                <a:lnTo>
                  <a:pt x="30977" y="14891"/>
                </a:lnTo>
                <a:lnTo>
                  <a:pt x="31140" y="14619"/>
                </a:lnTo>
                <a:lnTo>
                  <a:pt x="31412" y="14348"/>
                </a:lnTo>
                <a:lnTo>
                  <a:pt x="31684" y="14076"/>
                </a:lnTo>
                <a:lnTo>
                  <a:pt x="31955" y="13859"/>
                </a:lnTo>
                <a:lnTo>
                  <a:pt x="32282" y="13641"/>
                </a:lnTo>
                <a:lnTo>
                  <a:pt x="32608" y="13478"/>
                </a:lnTo>
                <a:lnTo>
                  <a:pt x="32988" y="13315"/>
                </a:lnTo>
                <a:lnTo>
                  <a:pt x="33368" y="13206"/>
                </a:lnTo>
                <a:lnTo>
                  <a:pt x="33749" y="13152"/>
                </a:lnTo>
                <a:lnTo>
                  <a:pt x="34184" y="13098"/>
                </a:lnTo>
                <a:lnTo>
                  <a:pt x="34564" y="13043"/>
                </a:lnTo>
                <a:lnTo>
                  <a:pt x="39347" y="13043"/>
                </a:lnTo>
                <a:lnTo>
                  <a:pt x="39781" y="13098"/>
                </a:lnTo>
                <a:lnTo>
                  <a:pt x="40216" y="13152"/>
                </a:lnTo>
                <a:lnTo>
                  <a:pt x="40596" y="13206"/>
                </a:lnTo>
                <a:lnTo>
                  <a:pt x="40977" y="13315"/>
                </a:lnTo>
                <a:lnTo>
                  <a:pt x="41357" y="13478"/>
                </a:lnTo>
                <a:lnTo>
                  <a:pt x="41683" y="13641"/>
                </a:lnTo>
                <a:lnTo>
                  <a:pt x="42009" y="13859"/>
                </a:lnTo>
                <a:lnTo>
                  <a:pt x="42281" y="14076"/>
                </a:lnTo>
                <a:lnTo>
                  <a:pt x="42553" y="14348"/>
                </a:lnTo>
                <a:lnTo>
                  <a:pt x="42770" y="14619"/>
                </a:lnTo>
                <a:lnTo>
                  <a:pt x="42988" y="14891"/>
                </a:lnTo>
                <a:lnTo>
                  <a:pt x="43151" y="15217"/>
                </a:lnTo>
                <a:lnTo>
                  <a:pt x="43314" y="15543"/>
                </a:lnTo>
                <a:lnTo>
                  <a:pt x="43422" y="15869"/>
                </a:lnTo>
                <a:lnTo>
                  <a:pt x="43477" y="16250"/>
                </a:lnTo>
                <a:lnTo>
                  <a:pt x="43477" y="16576"/>
                </a:lnTo>
                <a:lnTo>
                  <a:pt x="43477" y="19619"/>
                </a:lnTo>
                <a:lnTo>
                  <a:pt x="43531" y="20108"/>
                </a:lnTo>
                <a:lnTo>
                  <a:pt x="43585" y="20597"/>
                </a:lnTo>
                <a:lnTo>
                  <a:pt x="43749" y="21087"/>
                </a:lnTo>
                <a:lnTo>
                  <a:pt x="43912" y="21521"/>
                </a:lnTo>
                <a:lnTo>
                  <a:pt x="44129" y="21956"/>
                </a:lnTo>
                <a:lnTo>
                  <a:pt x="44455" y="22336"/>
                </a:lnTo>
                <a:lnTo>
                  <a:pt x="44727" y="22717"/>
                </a:lnTo>
                <a:lnTo>
                  <a:pt x="45107" y="23043"/>
                </a:lnTo>
                <a:lnTo>
                  <a:pt x="45488" y="23369"/>
                </a:lnTo>
                <a:lnTo>
                  <a:pt x="45922" y="23641"/>
                </a:lnTo>
                <a:lnTo>
                  <a:pt x="46357" y="23858"/>
                </a:lnTo>
                <a:lnTo>
                  <a:pt x="46846" y="24076"/>
                </a:lnTo>
                <a:lnTo>
                  <a:pt x="47335" y="24239"/>
                </a:lnTo>
                <a:lnTo>
                  <a:pt x="47824" y="24347"/>
                </a:lnTo>
                <a:lnTo>
                  <a:pt x="48368" y="24456"/>
                </a:lnTo>
                <a:lnTo>
                  <a:pt x="54726" y="24456"/>
                </a:lnTo>
                <a:lnTo>
                  <a:pt x="55270" y="24347"/>
                </a:lnTo>
                <a:lnTo>
                  <a:pt x="55759" y="24239"/>
                </a:lnTo>
                <a:lnTo>
                  <a:pt x="56248" y="24076"/>
                </a:lnTo>
                <a:lnTo>
                  <a:pt x="56737" y="23858"/>
                </a:lnTo>
                <a:lnTo>
                  <a:pt x="57172" y="23641"/>
                </a:lnTo>
                <a:lnTo>
                  <a:pt x="57607" y="23369"/>
                </a:lnTo>
                <a:lnTo>
                  <a:pt x="57987" y="23043"/>
                </a:lnTo>
                <a:lnTo>
                  <a:pt x="58368" y="22717"/>
                </a:lnTo>
                <a:lnTo>
                  <a:pt x="58639" y="22336"/>
                </a:lnTo>
                <a:lnTo>
                  <a:pt x="58911" y="21956"/>
                </a:lnTo>
                <a:lnTo>
                  <a:pt x="59183" y="21521"/>
                </a:lnTo>
                <a:lnTo>
                  <a:pt x="59346" y="21087"/>
                </a:lnTo>
                <a:lnTo>
                  <a:pt x="59454" y="20597"/>
                </a:lnTo>
                <a:lnTo>
                  <a:pt x="59563" y="20108"/>
                </a:lnTo>
                <a:lnTo>
                  <a:pt x="59563" y="19619"/>
                </a:lnTo>
                <a:lnTo>
                  <a:pt x="59563" y="4783"/>
                </a:lnTo>
                <a:lnTo>
                  <a:pt x="59617" y="4457"/>
                </a:lnTo>
                <a:lnTo>
                  <a:pt x="59672" y="4076"/>
                </a:lnTo>
                <a:lnTo>
                  <a:pt x="59781" y="3750"/>
                </a:lnTo>
                <a:lnTo>
                  <a:pt x="59889" y="3424"/>
                </a:lnTo>
                <a:lnTo>
                  <a:pt x="60107" y="3152"/>
                </a:lnTo>
                <a:lnTo>
                  <a:pt x="60270" y="2826"/>
                </a:lnTo>
                <a:lnTo>
                  <a:pt x="60541" y="2555"/>
                </a:lnTo>
                <a:lnTo>
                  <a:pt x="60813" y="2337"/>
                </a:lnTo>
                <a:lnTo>
                  <a:pt x="61085" y="2066"/>
                </a:lnTo>
                <a:lnTo>
                  <a:pt x="61411" y="1902"/>
                </a:lnTo>
                <a:lnTo>
                  <a:pt x="61737" y="1685"/>
                </a:lnTo>
                <a:lnTo>
                  <a:pt x="62117" y="1576"/>
                </a:lnTo>
                <a:lnTo>
                  <a:pt x="62498" y="1413"/>
                </a:lnTo>
                <a:lnTo>
                  <a:pt x="62878" y="1359"/>
                </a:lnTo>
                <a:lnTo>
                  <a:pt x="63313" y="1305"/>
                </a:lnTo>
                <a:lnTo>
                  <a:pt x="65432" y="1305"/>
                </a:lnTo>
                <a:lnTo>
                  <a:pt x="65867" y="1359"/>
                </a:lnTo>
                <a:lnTo>
                  <a:pt x="66248" y="1413"/>
                </a:lnTo>
                <a:lnTo>
                  <a:pt x="66628" y="1576"/>
                </a:lnTo>
                <a:lnTo>
                  <a:pt x="67009" y="1685"/>
                </a:lnTo>
                <a:lnTo>
                  <a:pt x="67335" y="1902"/>
                </a:lnTo>
                <a:lnTo>
                  <a:pt x="67661" y="2066"/>
                </a:lnTo>
                <a:lnTo>
                  <a:pt x="67932" y="2337"/>
                </a:lnTo>
                <a:lnTo>
                  <a:pt x="68204" y="2555"/>
                </a:lnTo>
                <a:lnTo>
                  <a:pt x="68422" y="2826"/>
                </a:lnTo>
                <a:lnTo>
                  <a:pt x="68639" y="3152"/>
                </a:lnTo>
                <a:lnTo>
                  <a:pt x="68802" y="3424"/>
                </a:lnTo>
                <a:lnTo>
                  <a:pt x="68965" y="3750"/>
                </a:lnTo>
                <a:lnTo>
                  <a:pt x="69074" y="4076"/>
                </a:lnTo>
                <a:lnTo>
                  <a:pt x="69128" y="4457"/>
                </a:lnTo>
                <a:lnTo>
                  <a:pt x="69128" y="4783"/>
                </a:lnTo>
                <a:lnTo>
                  <a:pt x="69128" y="41684"/>
                </a:lnTo>
                <a:lnTo>
                  <a:pt x="69182" y="42173"/>
                </a:lnTo>
                <a:lnTo>
                  <a:pt x="69237" y="42662"/>
                </a:lnTo>
                <a:lnTo>
                  <a:pt x="69400" y="43097"/>
                </a:lnTo>
                <a:lnTo>
                  <a:pt x="69563" y="43531"/>
                </a:lnTo>
                <a:lnTo>
                  <a:pt x="69780" y="43966"/>
                </a:lnTo>
                <a:lnTo>
                  <a:pt x="70106" y="44346"/>
                </a:lnTo>
                <a:lnTo>
                  <a:pt x="70378" y="44727"/>
                </a:lnTo>
                <a:lnTo>
                  <a:pt x="70758" y="45107"/>
                </a:lnTo>
                <a:lnTo>
                  <a:pt x="71139" y="45379"/>
                </a:lnTo>
                <a:lnTo>
                  <a:pt x="71574" y="45651"/>
                </a:lnTo>
                <a:lnTo>
                  <a:pt x="72008" y="45923"/>
                </a:lnTo>
                <a:lnTo>
                  <a:pt x="72497" y="46140"/>
                </a:lnTo>
                <a:lnTo>
                  <a:pt x="72987" y="46303"/>
                </a:lnTo>
                <a:lnTo>
                  <a:pt x="73476" y="46412"/>
                </a:lnTo>
                <a:lnTo>
                  <a:pt x="74019" y="46466"/>
                </a:lnTo>
                <a:lnTo>
                  <a:pt x="74563" y="46520"/>
                </a:lnTo>
                <a:lnTo>
                  <a:pt x="75160" y="46466"/>
                </a:lnTo>
                <a:lnTo>
                  <a:pt x="75704" y="46412"/>
                </a:lnTo>
                <a:lnTo>
                  <a:pt x="76193" y="46303"/>
                </a:lnTo>
                <a:lnTo>
                  <a:pt x="76682" y="46140"/>
                </a:lnTo>
                <a:lnTo>
                  <a:pt x="77171" y="45923"/>
                </a:lnTo>
                <a:lnTo>
                  <a:pt x="77606" y="45651"/>
                </a:lnTo>
                <a:lnTo>
                  <a:pt x="78041" y="45379"/>
                </a:lnTo>
                <a:lnTo>
                  <a:pt x="78421" y="45107"/>
                </a:lnTo>
                <a:lnTo>
                  <a:pt x="78802" y="44727"/>
                </a:lnTo>
                <a:lnTo>
                  <a:pt x="79073" y="44346"/>
                </a:lnTo>
                <a:lnTo>
                  <a:pt x="79345" y="43966"/>
                </a:lnTo>
                <a:lnTo>
                  <a:pt x="79617" y="43531"/>
                </a:lnTo>
                <a:lnTo>
                  <a:pt x="79780" y="43097"/>
                </a:lnTo>
                <a:lnTo>
                  <a:pt x="79888" y="42662"/>
                </a:lnTo>
                <a:lnTo>
                  <a:pt x="79997" y="42173"/>
                </a:lnTo>
                <a:lnTo>
                  <a:pt x="79997" y="41684"/>
                </a:lnTo>
                <a:lnTo>
                  <a:pt x="79997" y="29510"/>
                </a:lnTo>
                <a:lnTo>
                  <a:pt x="80051" y="29130"/>
                </a:lnTo>
                <a:lnTo>
                  <a:pt x="80106" y="28804"/>
                </a:lnTo>
                <a:lnTo>
                  <a:pt x="80215" y="28478"/>
                </a:lnTo>
                <a:lnTo>
                  <a:pt x="80323" y="28151"/>
                </a:lnTo>
                <a:lnTo>
                  <a:pt x="80541" y="27825"/>
                </a:lnTo>
                <a:lnTo>
                  <a:pt x="80704" y="27554"/>
                </a:lnTo>
                <a:lnTo>
                  <a:pt x="80975" y="27282"/>
                </a:lnTo>
                <a:lnTo>
                  <a:pt x="81247" y="27010"/>
                </a:lnTo>
                <a:lnTo>
                  <a:pt x="81519" y="26793"/>
                </a:lnTo>
                <a:lnTo>
                  <a:pt x="81845" y="26575"/>
                </a:lnTo>
                <a:lnTo>
                  <a:pt x="82171" y="26412"/>
                </a:lnTo>
                <a:lnTo>
                  <a:pt x="82551" y="26249"/>
                </a:lnTo>
                <a:lnTo>
                  <a:pt x="82932" y="26141"/>
                </a:lnTo>
                <a:lnTo>
                  <a:pt x="83312" y="26032"/>
                </a:lnTo>
                <a:lnTo>
                  <a:pt x="83747" y="25978"/>
                </a:lnTo>
                <a:lnTo>
                  <a:pt x="91681" y="25978"/>
                </a:lnTo>
                <a:lnTo>
                  <a:pt x="92225" y="25869"/>
                </a:lnTo>
                <a:lnTo>
                  <a:pt x="92714" y="25760"/>
                </a:lnTo>
                <a:lnTo>
                  <a:pt x="93203" y="25597"/>
                </a:lnTo>
                <a:lnTo>
                  <a:pt x="93692" y="25380"/>
                </a:lnTo>
                <a:lnTo>
                  <a:pt x="94127" y="25162"/>
                </a:lnTo>
                <a:lnTo>
                  <a:pt x="94562" y="24891"/>
                </a:lnTo>
                <a:lnTo>
                  <a:pt x="94942" y="24565"/>
                </a:lnTo>
                <a:lnTo>
                  <a:pt x="95323" y="24239"/>
                </a:lnTo>
                <a:lnTo>
                  <a:pt x="95594" y="23858"/>
                </a:lnTo>
                <a:lnTo>
                  <a:pt x="95866" y="23478"/>
                </a:lnTo>
                <a:lnTo>
                  <a:pt x="96138" y="23043"/>
                </a:lnTo>
                <a:lnTo>
                  <a:pt x="96301" y="22608"/>
                </a:lnTo>
                <a:lnTo>
                  <a:pt x="96410" y="22119"/>
                </a:lnTo>
                <a:lnTo>
                  <a:pt x="96518" y="21630"/>
                </a:lnTo>
                <a:lnTo>
                  <a:pt x="96518" y="21141"/>
                </a:lnTo>
                <a:lnTo>
                  <a:pt x="96518" y="16956"/>
                </a:lnTo>
                <a:lnTo>
                  <a:pt x="95214" y="16956"/>
                </a:lnTo>
                <a:lnTo>
                  <a:pt x="95214" y="21141"/>
                </a:lnTo>
                <a:lnTo>
                  <a:pt x="95214" y="21521"/>
                </a:lnTo>
                <a:lnTo>
                  <a:pt x="95160" y="21847"/>
                </a:lnTo>
                <a:lnTo>
                  <a:pt x="95051" y="22173"/>
                </a:lnTo>
                <a:lnTo>
                  <a:pt x="94888" y="22500"/>
                </a:lnTo>
                <a:lnTo>
                  <a:pt x="94725" y="22826"/>
                </a:lnTo>
                <a:lnTo>
                  <a:pt x="94507" y="23097"/>
                </a:lnTo>
                <a:lnTo>
                  <a:pt x="94290" y="23369"/>
                </a:lnTo>
                <a:lnTo>
                  <a:pt x="94018" y="23641"/>
                </a:lnTo>
                <a:lnTo>
                  <a:pt x="93747" y="23858"/>
                </a:lnTo>
                <a:lnTo>
                  <a:pt x="93421" y="24076"/>
                </a:lnTo>
                <a:lnTo>
                  <a:pt x="93094" y="24239"/>
                </a:lnTo>
                <a:lnTo>
                  <a:pt x="92714" y="24402"/>
                </a:lnTo>
                <a:lnTo>
                  <a:pt x="92334" y="24510"/>
                </a:lnTo>
                <a:lnTo>
                  <a:pt x="91953" y="24619"/>
                </a:lnTo>
                <a:lnTo>
                  <a:pt x="91518" y="24673"/>
                </a:lnTo>
                <a:lnTo>
                  <a:pt x="84127" y="24673"/>
                </a:lnTo>
                <a:lnTo>
                  <a:pt x="83584" y="24728"/>
                </a:lnTo>
                <a:lnTo>
                  <a:pt x="83041" y="24782"/>
                </a:lnTo>
                <a:lnTo>
                  <a:pt x="82551" y="24891"/>
                </a:lnTo>
                <a:lnTo>
                  <a:pt x="82062" y="25054"/>
                </a:lnTo>
                <a:lnTo>
                  <a:pt x="81573" y="25271"/>
                </a:lnTo>
                <a:lnTo>
                  <a:pt x="81138" y="25489"/>
                </a:lnTo>
                <a:lnTo>
                  <a:pt x="80704" y="25760"/>
                </a:lnTo>
                <a:lnTo>
                  <a:pt x="80323" y="26086"/>
                </a:lnTo>
                <a:lnTo>
                  <a:pt x="79943" y="26412"/>
                </a:lnTo>
                <a:lnTo>
                  <a:pt x="79671" y="26793"/>
                </a:lnTo>
                <a:lnTo>
                  <a:pt x="79345" y="27228"/>
                </a:lnTo>
                <a:lnTo>
                  <a:pt x="79128" y="27608"/>
                </a:lnTo>
                <a:lnTo>
                  <a:pt x="78965" y="28097"/>
                </a:lnTo>
                <a:lnTo>
                  <a:pt x="78802" y="28532"/>
                </a:lnTo>
                <a:lnTo>
                  <a:pt x="78747" y="29021"/>
                </a:lnTo>
                <a:lnTo>
                  <a:pt x="78693" y="29510"/>
                </a:lnTo>
                <a:lnTo>
                  <a:pt x="78693" y="41684"/>
                </a:lnTo>
                <a:lnTo>
                  <a:pt x="78693" y="42010"/>
                </a:lnTo>
                <a:lnTo>
                  <a:pt x="78639" y="42390"/>
                </a:lnTo>
                <a:lnTo>
                  <a:pt x="78530" y="42716"/>
                </a:lnTo>
                <a:lnTo>
                  <a:pt x="78367" y="43042"/>
                </a:lnTo>
                <a:lnTo>
                  <a:pt x="78204" y="43368"/>
                </a:lnTo>
                <a:lnTo>
                  <a:pt x="77986" y="43640"/>
                </a:lnTo>
                <a:lnTo>
                  <a:pt x="77769" y="43912"/>
                </a:lnTo>
                <a:lnTo>
                  <a:pt x="77497" y="44183"/>
                </a:lnTo>
                <a:lnTo>
                  <a:pt x="77226" y="44401"/>
                </a:lnTo>
                <a:lnTo>
                  <a:pt x="76899" y="44618"/>
                </a:lnTo>
                <a:lnTo>
                  <a:pt x="76573" y="44781"/>
                </a:lnTo>
                <a:lnTo>
                  <a:pt x="76193" y="44944"/>
                </a:lnTo>
                <a:lnTo>
                  <a:pt x="75813" y="45053"/>
                </a:lnTo>
                <a:lnTo>
                  <a:pt x="75432" y="45107"/>
                </a:lnTo>
                <a:lnTo>
                  <a:pt x="74997" y="45162"/>
                </a:lnTo>
                <a:lnTo>
                  <a:pt x="74563" y="45216"/>
                </a:lnTo>
                <a:lnTo>
                  <a:pt x="74182" y="45162"/>
                </a:lnTo>
                <a:lnTo>
                  <a:pt x="73747" y="45107"/>
                </a:lnTo>
                <a:lnTo>
                  <a:pt x="73367" y="45053"/>
                </a:lnTo>
                <a:lnTo>
                  <a:pt x="72987" y="44944"/>
                </a:lnTo>
                <a:lnTo>
                  <a:pt x="72606" y="44781"/>
                </a:lnTo>
                <a:lnTo>
                  <a:pt x="72280" y="44618"/>
                </a:lnTo>
                <a:lnTo>
                  <a:pt x="71954" y="44401"/>
                </a:lnTo>
                <a:lnTo>
                  <a:pt x="71682" y="44183"/>
                </a:lnTo>
                <a:lnTo>
                  <a:pt x="71411" y="43912"/>
                </a:lnTo>
                <a:lnTo>
                  <a:pt x="71139" y="43640"/>
                </a:lnTo>
                <a:lnTo>
                  <a:pt x="70976" y="43368"/>
                </a:lnTo>
                <a:lnTo>
                  <a:pt x="70758" y="43042"/>
                </a:lnTo>
                <a:lnTo>
                  <a:pt x="70650" y="42716"/>
                </a:lnTo>
                <a:lnTo>
                  <a:pt x="70541" y="42390"/>
                </a:lnTo>
                <a:lnTo>
                  <a:pt x="70487" y="42010"/>
                </a:lnTo>
                <a:lnTo>
                  <a:pt x="70432" y="41684"/>
                </a:lnTo>
                <a:lnTo>
                  <a:pt x="70432" y="4783"/>
                </a:lnTo>
                <a:lnTo>
                  <a:pt x="70432" y="4294"/>
                </a:lnTo>
                <a:lnTo>
                  <a:pt x="70324" y="3859"/>
                </a:lnTo>
                <a:lnTo>
                  <a:pt x="70215" y="3370"/>
                </a:lnTo>
                <a:lnTo>
                  <a:pt x="70052" y="2935"/>
                </a:lnTo>
                <a:lnTo>
                  <a:pt x="69780" y="2500"/>
                </a:lnTo>
                <a:lnTo>
                  <a:pt x="69508" y="2120"/>
                </a:lnTo>
                <a:lnTo>
                  <a:pt x="69237" y="1739"/>
                </a:lnTo>
                <a:lnTo>
                  <a:pt x="68856" y="1413"/>
                </a:lnTo>
                <a:lnTo>
                  <a:pt x="68476" y="1087"/>
                </a:lnTo>
                <a:lnTo>
                  <a:pt x="68041" y="816"/>
                </a:lnTo>
                <a:lnTo>
                  <a:pt x="67606" y="544"/>
                </a:lnTo>
                <a:lnTo>
                  <a:pt x="67117" y="381"/>
                </a:lnTo>
                <a:lnTo>
                  <a:pt x="66628" y="218"/>
                </a:lnTo>
                <a:lnTo>
                  <a:pt x="66139" y="55"/>
                </a:lnTo>
                <a:lnTo>
                  <a:pt x="65596" y="0"/>
                </a:lnTo>
                <a:close/>
              </a:path>
            </a:pathLst>
          </a:custGeom>
          <a:gradFill>
            <a:gsLst>
              <a:gs pos="0">
                <a:srgbClr val="651428"/>
              </a:gs>
              <a:gs pos="23000">
                <a:srgbClr val="C9274F"/>
              </a:gs>
              <a:gs pos="49000">
                <a:srgbClr val="FF6666"/>
              </a:gs>
              <a:gs pos="77000">
                <a:srgbClr val="FFB17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1270005" y="2951752"/>
            <a:ext cx="467670" cy="473516"/>
          </a:xfrm>
          <a:custGeom>
            <a:avLst/>
            <a:gdLst/>
            <a:ahLst/>
            <a:cxnLst/>
            <a:rect l="l" t="t" r="r" b="b"/>
            <a:pathLst>
              <a:path w="6739" h="6739" extrusionOk="0">
                <a:moveTo>
                  <a:pt x="3043" y="0"/>
                </a:moveTo>
                <a:lnTo>
                  <a:pt x="2663" y="54"/>
                </a:lnTo>
                <a:lnTo>
                  <a:pt x="2391" y="163"/>
                </a:lnTo>
                <a:lnTo>
                  <a:pt x="2065" y="272"/>
                </a:lnTo>
                <a:lnTo>
                  <a:pt x="1467" y="543"/>
                </a:lnTo>
                <a:lnTo>
                  <a:pt x="978" y="978"/>
                </a:lnTo>
                <a:lnTo>
                  <a:pt x="598" y="1467"/>
                </a:lnTo>
                <a:lnTo>
                  <a:pt x="272" y="2065"/>
                </a:lnTo>
                <a:lnTo>
                  <a:pt x="163" y="2391"/>
                </a:lnTo>
                <a:lnTo>
                  <a:pt x="54" y="2663"/>
                </a:lnTo>
                <a:lnTo>
                  <a:pt x="0" y="3043"/>
                </a:lnTo>
                <a:lnTo>
                  <a:pt x="0" y="3369"/>
                </a:lnTo>
                <a:lnTo>
                  <a:pt x="0" y="3696"/>
                </a:lnTo>
                <a:lnTo>
                  <a:pt x="54" y="4076"/>
                </a:lnTo>
                <a:lnTo>
                  <a:pt x="163" y="4348"/>
                </a:lnTo>
                <a:lnTo>
                  <a:pt x="272" y="4674"/>
                </a:lnTo>
                <a:lnTo>
                  <a:pt x="598" y="5272"/>
                </a:lnTo>
                <a:lnTo>
                  <a:pt x="978" y="5761"/>
                </a:lnTo>
                <a:lnTo>
                  <a:pt x="1467" y="6141"/>
                </a:lnTo>
                <a:lnTo>
                  <a:pt x="2065" y="6467"/>
                </a:lnTo>
                <a:lnTo>
                  <a:pt x="2391" y="6576"/>
                </a:lnTo>
                <a:lnTo>
                  <a:pt x="2663" y="6685"/>
                </a:lnTo>
                <a:lnTo>
                  <a:pt x="3043" y="6739"/>
                </a:lnTo>
                <a:lnTo>
                  <a:pt x="3696" y="6739"/>
                </a:lnTo>
                <a:lnTo>
                  <a:pt x="4076" y="6685"/>
                </a:lnTo>
                <a:lnTo>
                  <a:pt x="4348" y="6576"/>
                </a:lnTo>
                <a:lnTo>
                  <a:pt x="4674" y="6467"/>
                </a:lnTo>
                <a:lnTo>
                  <a:pt x="5272" y="6141"/>
                </a:lnTo>
                <a:lnTo>
                  <a:pt x="5761" y="5761"/>
                </a:lnTo>
                <a:lnTo>
                  <a:pt x="6141" y="5272"/>
                </a:lnTo>
                <a:lnTo>
                  <a:pt x="6467" y="4674"/>
                </a:lnTo>
                <a:lnTo>
                  <a:pt x="6576" y="4348"/>
                </a:lnTo>
                <a:lnTo>
                  <a:pt x="6685" y="4076"/>
                </a:lnTo>
                <a:lnTo>
                  <a:pt x="6739" y="3696"/>
                </a:lnTo>
                <a:lnTo>
                  <a:pt x="6739" y="3369"/>
                </a:lnTo>
                <a:lnTo>
                  <a:pt x="6739" y="3043"/>
                </a:lnTo>
                <a:lnTo>
                  <a:pt x="6685" y="2663"/>
                </a:lnTo>
                <a:lnTo>
                  <a:pt x="6576" y="2391"/>
                </a:lnTo>
                <a:lnTo>
                  <a:pt x="6467" y="2065"/>
                </a:lnTo>
                <a:lnTo>
                  <a:pt x="6141" y="1467"/>
                </a:lnTo>
                <a:lnTo>
                  <a:pt x="5761" y="978"/>
                </a:lnTo>
                <a:lnTo>
                  <a:pt x="5272" y="543"/>
                </a:lnTo>
                <a:lnTo>
                  <a:pt x="4674" y="272"/>
                </a:lnTo>
                <a:lnTo>
                  <a:pt x="4348" y="163"/>
                </a:lnTo>
                <a:lnTo>
                  <a:pt x="4076" y="54"/>
                </a:lnTo>
                <a:lnTo>
                  <a:pt x="3696" y="0"/>
                </a:ln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9"/>
          <p:cNvSpPr/>
          <p:nvPr/>
        </p:nvSpPr>
        <p:spPr>
          <a:xfrm>
            <a:off x="3169971" y="3769595"/>
            <a:ext cx="467739" cy="477380"/>
          </a:xfrm>
          <a:custGeom>
            <a:avLst/>
            <a:gdLst/>
            <a:ahLst/>
            <a:cxnLst/>
            <a:rect l="l" t="t" r="r" b="b"/>
            <a:pathLst>
              <a:path w="6740" h="6794" extrusionOk="0">
                <a:moveTo>
                  <a:pt x="3370" y="1"/>
                </a:moveTo>
                <a:lnTo>
                  <a:pt x="3044" y="55"/>
                </a:lnTo>
                <a:lnTo>
                  <a:pt x="2664" y="109"/>
                </a:lnTo>
                <a:lnTo>
                  <a:pt x="2392" y="164"/>
                </a:lnTo>
                <a:lnTo>
                  <a:pt x="2066" y="272"/>
                </a:lnTo>
                <a:lnTo>
                  <a:pt x="1468" y="598"/>
                </a:lnTo>
                <a:lnTo>
                  <a:pt x="979" y="1033"/>
                </a:lnTo>
                <a:lnTo>
                  <a:pt x="598" y="1522"/>
                </a:lnTo>
                <a:lnTo>
                  <a:pt x="272" y="2066"/>
                </a:lnTo>
                <a:lnTo>
                  <a:pt x="164" y="2392"/>
                </a:lnTo>
                <a:lnTo>
                  <a:pt x="55" y="2718"/>
                </a:lnTo>
                <a:lnTo>
                  <a:pt x="1" y="3044"/>
                </a:lnTo>
                <a:lnTo>
                  <a:pt x="1" y="3370"/>
                </a:lnTo>
                <a:lnTo>
                  <a:pt x="1" y="3750"/>
                </a:lnTo>
                <a:lnTo>
                  <a:pt x="55" y="4076"/>
                </a:lnTo>
                <a:lnTo>
                  <a:pt x="164" y="4403"/>
                </a:lnTo>
                <a:lnTo>
                  <a:pt x="272" y="4729"/>
                </a:lnTo>
                <a:lnTo>
                  <a:pt x="598" y="5272"/>
                </a:lnTo>
                <a:lnTo>
                  <a:pt x="979" y="5761"/>
                </a:lnTo>
                <a:lnTo>
                  <a:pt x="1468" y="6196"/>
                </a:lnTo>
                <a:lnTo>
                  <a:pt x="2066" y="6522"/>
                </a:lnTo>
                <a:lnTo>
                  <a:pt x="2392" y="6631"/>
                </a:lnTo>
                <a:lnTo>
                  <a:pt x="2664" y="6685"/>
                </a:lnTo>
                <a:lnTo>
                  <a:pt x="3044" y="6739"/>
                </a:lnTo>
                <a:lnTo>
                  <a:pt x="3370" y="6794"/>
                </a:lnTo>
                <a:lnTo>
                  <a:pt x="3696" y="6739"/>
                </a:lnTo>
                <a:lnTo>
                  <a:pt x="4077" y="6685"/>
                </a:lnTo>
                <a:lnTo>
                  <a:pt x="4348" y="6631"/>
                </a:lnTo>
                <a:lnTo>
                  <a:pt x="4674" y="6522"/>
                </a:lnTo>
                <a:lnTo>
                  <a:pt x="5272" y="6196"/>
                </a:lnTo>
                <a:lnTo>
                  <a:pt x="5761" y="5761"/>
                </a:lnTo>
                <a:lnTo>
                  <a:pt x="6142" y="5272"/>
                </a:lnTo>
                <a:lnTo>
                  <a:pt x="6468" y="4729"/>
                </a:lnTo>
                <a:lnTo>
                  <a:pt x="6576" y="4403"/>
                </a:lnTo>
                <a:lnTo>
                  <a:pt x="6685" y="4076"/>
                </a:lnTo>
                <a:lnTo>
                  <a:pt x="6739" y="3750"/>
                </a:lnTo>
                <a:lnTo>
                  <a:pt x="6739" y="3370"/>
                </a:lnTo>
                <a:lnTo>
                  <a:pt x="6739" y="3044"/>
                </a:lnTo>
                <a:lnTo>
                  <a:pt x="6685" y="2718"/>
                </a:lnTo>
                <a:lnTo>
                  <a:pt x="6576" y="2392"/>
                </a:lnTo>
                <a:lnTo>
                  <a:pt x="6468" y="2066"/>
                </a:lnTo>
                <a:lnTo>
                  <a:pt x="6142" y="1522"/>
                </a:lnTo>
                <a:lnTo>
                  <a:pt x="5761" y="1033"/>
                </a:lnTo>
                <a:lnTo>
                  <a:pt x="5272" y="598"/>
                </a:lnTo>
                <a:lnTo>
                  <a:pt x="4674" y="272"/>
                </a:lnTo>
                <a:lnTo>
                  <a:pt x="4348" y="164"/>
                </a:lnTo>
                <a:lnTo>
                  <a:pt x="4077" y="109"/>
                </a:lnTo>
                <a:lnTo>
                  <a:pt x="3696" y="55"/>
                </a:lnTo>
                <a:lnTo>
                  <a:pt x="3370" y="1"/>
                </a:ln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7100382" y="2227835"/>
            <a:ext cx="467670" cy="477451"/>
          </a:xfrm>
          <a:custGeom>
            <a:avLst/>
            <a:gdLst/>
            <a:ahLst/>
            <a:cxnLst/>
            <a:rect l="l" t="t" r="r" b="b"/>
            <a:pathLst>
              <a:path w="6739" h="6795" extrusionOk="0">
                <a:moveTo>
                  <a:pt x="3369" y="1"/>
                </a:moveTo>
                <a:lnTo>
                  <a:pt x="3043" y="55"/>
                </a:lnTo>
                <a:lnTo>
                  <a:pt x="2663" y="110"/>
                </a:lnTo>
                <a:lnTo>
                  <a:pt x="2391" y="164"/>
                </a:lnTo>
                <a:lnTo>
                  <a:pt x="2065" y="273"/>
                </a:lnTo>
                <a:lnTo>
                  <a:pt x="1467" y="599"/>
                </a:lnTo>
                <a:lnTo>
                  <a:pt x="978" y="1034"/>
                </a:lnTo>
                <a:lnTo>
                  <a:pt x="598" y="1523"/>
                </a:lnTo>
                <a:lnTo>
                  <a:pt x="272" y="2066"/>
                </a:lnTo>
                <a:lnTo>
                  <a:pt x="163" y="2392"/>
                </a:lnTo>
                <a:lnTo>
                  <a:pt x="54" y="2718"/>
                </a:lnTo>
                <a:lnTo>
                  <a:pt x="0" y="3044"/>
                </a:lnTo>
                <a:lnTo>
                  <a:pt x="0" y="3370"/>
                </a:lnTo>
                <a:lnTo>
                  <a:pt x="0" y="3751"/>
                </a:lnTo>
                <a:lnTo>
                  <a:pt x="54" y="4077"/>
                </a:lnTo>
                <a:lnTo>
                  <a:pt x="163" y="4403"/>
                </a:lnTo>
                <a:lnTo>
                  <a:pt x="272" y="4729"/>
                </a:lnTo>
                <a:lnTo>
                  <a:pt x="598" y="5273"/>
                </a:lnTo>
                <a:lnTo>
                  <a:pt x="978" y="5762"/>
                </a:lnTo>
                <a:lnTo>
                  <a:pt x="1467" y="6196"/>
                </a:lnTo>
                <a:lnTo>
                  <a:pt x="2065" y="6522"/>
                </a:lnTo>
                <a:lnTo>
                  <a:pt x="2391" y="6631"/>
                </a:lnTo>
                <a:lnTo>
                  <a:pt x="2663" y="6685"/>
                </a:lnTo>
                <a:lnTo>
                  <a:pt x="3043" y="6740"/>
                </a:lnTo>
                <a:lnTo>
                  <a:pt x="3369" y="6794"/>
                </a:lnTo>
                <a:lnTo>
                  <a:pt x="3696" y="6740"/>
                </a:lnTo>
                <a:lnTo>
                  <a:pt x="4076" y="6685"/>
                </a:lnTo>
                <a:lnTo>
                  <a:pt x="4348" y="6631"/>
                </a:lnTo>
                <a:lnTo>
                  <a:pt x="4674" y="6522"/>
                </a:lnTo>
                <a:lnTo>
                  <a:pt x="5272" y="6196"/>
                </a:lnTo>
                <a:lnTo>
                  <a:pt x="5761" y="5762"/>
                </a:lnTo>
                <a:lnTo>
                  <a:pt x="6141" y="5273"/>
                </a:lnTo>
                <a:lnTo>
                  <a:pt x="6467" y="4729"/>
                </a:lnTo>
                <a:lnTo>
                  <a:pt x="6576" y="4403"/>
                </a:lnTo>
                <a:lnTo>
                  <a:pt x="6685" y="4077"/>
                </a:lnTo>
                <a:lnTo>
                  <a:pt x="6739" y="3751"/>
                </a:lnTo>
                <a:lnTo>
                  <a:pt x="6739" y="3370"/>
                </a:lnTo>
                <a:lnTo>
                  <a:pt x="6739" y="3044"/>
                </a:lnTo>
                <a:lnTo>
                  <a:pt x="6685" y="2718"/>
                </a:lnTo>
                <a:lnTo>
                  <a:pt x="6576" y="2392"/>
                </a:lnTo>
                <a:lnTo>
                  <a:pt x="6467" y="2066"/>
                </a:lnTo>
                <a:lnTo>
                  <a:pt x="6141" y="1523"/>
                </a:lnTo>
                <a:lnTo>
                  <a:pt x="5761" y="1034"/>
                </a:lnTo>
                <a:lnTo>
                  <a:pt x="5272" y="599"/>
                </a:lnTo>
                <a:lnTo>
                  <a:pt x="4674" y="273"/>
                </a:lnTo>
                <a:lnTo>
                  <a:pt x="4348" y="164"/>
                </a:lnTo>
                <a:lnTo>
                  <a:pt x="4076" y="110"/>
                </a:lnTo>
                <a:lnTo>
                  <a:pt x="3696" y="55"/>
                </a:lnTo>
                <a:lnTo>
                  <a:pt x="33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9"/>
          <p:cNvSpPr/>
          <p:nvPr/>
        </p:nvSpPr>
        <p:spPr>
          <a:xfrm>
            <a:off x="6125015" y="3425284"/>
            <a:ext cx="467670" cy="477451"/>
          </a:xfrm>
          <a:custGeom>
            <a:avLst/>
            <a:gdLst/>
            <a:ahLst/>
            <a:cxnLst/>
            <a:rect l="l" t="t" r="r" b="b"/>
            <a:pathLst>
              <a:path w="6739" h="6795" extrusionOk="0">
                <a:moveTo>
                  <a:pt x="3369" y="1"/>
                </a:moveTo>
                <a:lnTo>
                  <a:pt x="3043" y="55"/>
                </a:lnTo>
                <a:lnTo>
                  <a:pt x="2663" y="110"/>
                </a:lnTo>
                <a:lnTo>
                  <a:pt x="2391" y="164"/>
                </a:lnTo>
                <a:lnTo>
                  <a:pt x="2065" y="273"/>
                </a:lnTo>
                <a:lnTo>
                  <a:pt x="1467" y="599"/>
                </a:lnTo>
                <a:lnTo>
                  <a:pt x="978" y="1034"/>
                </a:lnTo>
                <a:lnTo>
                  <a:pt x="598" y="1523"/>
                </a:lnTo>
                <a:lnTo>
                  <a:pt x="272" y="2066"/>
                </a:lnTo>
                <a:lnTo>
                  <a:pt x="163" y="2392"/>
                </a:lnTo>
                <a:lnTo>
                  <a:pt x="54" y="2718"/>
                </a:lnTo>
                <a:lnTo>
                  <a:pt x="0" y="3044"/>
                </a:lnTo>
                <a:lnTo>
                  <a:pt x="0" y="3370"/>
                </a:lnTo>
                <a:lnTo>
                  <a:pt x="0" y="3751"/>
                </a:lnTo>
                <a:lnTo>
                  <a:pt x="54" y="4077"/>
                </a:lnTo>
                <a:lnTo>
                  <a:pt x="163" y="4403"/>
                </a:lnTo>
                <a:lnTo>
                  <a:pt x="272" y="4729"/>
                </a:lnTo>
                <a:lnTo>
                  <a:pt x="598" y="5273"/>
                </a:lnTo>
                <a:lnTo>
                  <a:pt x="978" y="5762"/>
                </a:lnTo>
                <a:lnTo>
                  <a:pt x="1467" y="6196"/>
                </a:lnTo>
                <a:lnTo>
                  <a:pt x="2065" y="6522"/>
                </a:lnTo>
                <a:lnTo>
                  <a:pt x="2391" y="6631"/>
                </a:lnTo>
                <a:lnTo>
                  <a:pt x="2663" y="6685"/>
                </a:lnTo>
                <a:lnTo>
                  <a:pt x="3043" y="6740"/>
                </a:lnTo>
                <a:lnTo>
                  <a:pt x="3369" y="6794"/>
                </a:lnTo>
                <a:lnTo>
                  <a:pt x="3696" y="6740"/>
                </a:lnTo>
                <a:lnTo>
                  <a:pt x="4076" y="6685"/>
                </a:lnTo>
                <a:lnTo>
                  <a:pt x="4348" y="6631"/>
                </a:lnTo>
                <a:lnTo>
                  <a:pt x="4674" y="6522"/>
                </a:lnTo>
                <a:lnTo>
                  <a:pt x="5272" y="6196"/>
                </a:lnTo>
                <a:lnTo>
                  <a:pt x="5761" y="5762"/>
                </a:lnTo>
                <a:lnTo>
                  <a:pt x="6141" y="5273"/>
                </a:lnTo>
                <a:lnTo>
                  <a:pt x="6467" y="4729"/>
                </a:lnTo>
                <a:lnTo>
                  <a:pt x="6576" y="4403"/>
                </a:lnTo>
                <a:lnTo>
                  <a:pt x="6685" y="4077"/>
                </a:lnTo>
                <a:lnTo>
                  <a:pt x="6739" y="3751"/>
                </a:lnTo>
                <a:lnTo>
                  <a:pt x="6739" y="3370"/>
                </a:lnTo>
                <a:lnTo>
                  <a:pt x="6739" y="3044"/>
                </a:lnTo>
                <a:lnTo>
                  <a:pt x="6685" y="2718"/>
                </a:lnTo>
                <a:lnTo>
                  <a:pt x="6576" y="2392"/>
                </a:lnTo>
                <a:lnTo>
                  <a:pt x="6467" y="2066"/>
                </a:lnTo>
                <a:lnTo>
                  <a:pt x="6141" y="1523"/>
                </a:lnTo>
                <a:lnTo>
                  <a:pt x="5761" y="1034"/>
                </a:lnTo>
                <a:lnTo>
                  <a:pt x="5272" y="599"/>
                </a:lnTo>
                <a:lnTo>
                  <a:pt x="4674" y="273"/>
                </a:lnTo>
                <a:lnTo>
                  <a:pt x="4348" y="164"/>
                </a:lnTo>
                <a:lnTo>
                  <a:pt x="4076" y="110"/>
                </a:lnTo>
                <a:lnTo>
                  <a:pt x="3696" y="55"/>
                </a:lnTo>
                <a:lnTo>
                  <a:pt x="3369" y="1"/>
                </a:ln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5551690" y="1663407"/>
            <a:ext cx="467670" cy="477380"/>
          </a:xfrm>
          <a:custGeom>
            <a:avLst/>
            <a:gdLst/>
            <a:ahLst/>
            <a:cxnLst/>
            <a:rect l="l" t="t" r="r" b="b"/>
            <a:pathLst>
              <a:path w="6739" h="6794" extrusionOk="0">
                <a:moveTo>
                  <a:pt x="3369" y="1"/>
                </a:moveTo>
                <a:lnTo>
                  <a:pt x="3043" y="55"/>
                </a:lnTo>
                <a:lnTo>
                  <a:pt x="2663" y="109"/>
                </a:lnTo>
                <a:lnTo>
                  <a:pt x="2391" y="164"/>
                </a:lnTo>
                <a:lnTo>
                  <a:pt x="2065" y="272"/>
                </a:lnTo>
                <a:lnTo>
                  <a:pt x="1467" y="598"/>
                </a:lnTo>
                <a:lnTo>
                  <a:pt x="978" y="1033"/>
                </a:lnTo>
                <a:lnTo>
                  <a:pt x="598" y="1522"/>
                </a:lnTo>
                <a:lnTo>
                  <a:pt x="272" y="2066"/>
                </a:lnTo>
                <a:lnTo>
                  <a:pt x="163" y="2392"/>
                </a:lnTo>
                <a:lnTo>
                  <a:pt x="54" y="2718"/>
                </a:lnTo>
                <a:lnTo>
                  <a:pt x="0" y="3044"/>
                </a:lnTo>
                <a:lnTo>
                  <a:pt x="0" y="3370"/>
                </a:lnTo>
                <a:lnTo>
                  <a:pt x="0" y="3751"/>
                </a:lnTo>
                <a:lnTo>
                  <a:pt x="54" y="4077"/>
                </a:lnTo>
                <a:lnTo>
                  <a:pt x="163" y="4403"/>
                </a:lnTo>
                <a:lnTo>
                  <a:pt x="272" y="4729"/>
                </a:lnTo>
                <a:lnTo>
                  <a:pt x="598" y="5272"/>
                </a:lnTo>
                <a:lnTo>
                  <a:pt x="978" y="5761"/>
                </a:lnTo>
                <a:lnTo>
                  <a:pt x="1467" y="6196"/>
                </a:lnTo>
                <a:lnTo>
                  <a:pt x="2065" y="6522"/>
                </a:lnTo>
                <a:lnTo>
                  <a:pt x="2391" y="6631"/>
                </a:lnTo>
                <a:lnTo>
                  <a:pt x="2663" y="6685"/>
                </a:lnTo>
                <a:lnTo>
                  <a:pt x="3043" y="6740"/>
                </a:lnTo>
                <a:lnTo>
                  <a:pt x="3369" y="6794"/>
                </a:lnTo>
                <a:lnTo>
                  <a:pt x="3696" y="6740"/>
                </a:lnTo>
                <a:lnTo>
                  <a:pt x="4076" y="6685"/>
                </a:lnTo>
                <a:lnTo>
                  <a:pt x="4348" y="6631"/>
                </a:lnTo>
                <a:lnTo>
                  <a:pt x="4674" y="6522"/>
                </a:lnTo>
                <a:lnTo>
                  <a:pt x="5272" y="6196"/>
                </a:lnTo>
                <a:lnTo>
                  <a:pt x="5761" y="5761"/>
                </a:lnTo>
                <a:lnTo>
                  <a:pt x="6141" y="5272"/>
                </a:lnTo>
                <a:lnTo>
                  <a:pt x="6467" y="4729"/>
                </a:lnTo>
                <a:lnTo>
                  <a:pt x="6576" y="4403"/>
                </a:lnTo>
                <a:lnTo>
                  <a:pt x="6685" y="4077"/>
                </a:lnTo>
                <a:lnTo>
                  <a:pt x="6739" y="3751"/>
                </a:lnTo>
                <a:lnTo>
                  <a:pt x="6739" y="3370"/>
                </a:lnTo>
                <a:lnTo>
                  <a:pt x="6739" y="3044"/>
                </a:lnTo>
                <a:lnTo>
                  <a:pt x="6685" y="2718"/>
                </a:lnTo>
                <a:lnTo>
                  <a:pt x="6576" y="2392"/>
                </a:lnTo>
                <a:lnTo>
                  <a:pt x="6467" y="2066"/>
                </a:lnTo>
                <a:lnTo>
                  <a:pt x="6141" y="1522"/>
                </a:lnTo>
                <a:lnTo>
                  <a:pt x="5761" y="1033"/>
                </a:lnTo>
                <a:lnTo>
                  <a:pt x="5272" y="598"/>
                </a:lnTo>
                <a:lnTo>
                  <a:pt x="4674" y="272"/>
                </a:lnTo>
                <a:lnTo>
                  <a:pt x="4348" y="164"/>
                </a:lnTo>
                <a:lnTo>
                  <a:pt x="4076" y="109"/>
                </a:lnTo>
                <a:lnTo>
                  <a:pt x="3696" y="55"/>
                </a:lnTo>
                <a:lnTo>
                  <a:pt x="3369" y="1"/>
                </a:ln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4453064" y="2601433"/>
            <a:ext cx="467739" cy="477380"/>
          </a:xfrm>
          <a:custGeom>
            <a:avLst/>
            <a:gdLst/>
            <a:ahLst/>
            <a:cxnLst/>
            <a:rect l="l" t="t" r="r" b="b"/>
            <a:pathLst>
              <a:path w="6740" h="6794" extrusionOk="0">
                <a:moveTo>
                  <a:pt x="3370" y="1"/>
                </a:moveTo>
                <a:lnTo>
                  <a:pt x="3044" y="55"/>
                </a:lnTo>
                <a:lnTo>
                  <a:pt x="2663" y="109"/>
                </a:lnTo>
                <a:lnTo>
                  <a:pt x="2392" y="164"/>
                </a:lnTo>
                <a:lnTo>
                  <a:pt x="2066" y="272"/>
                </a:lnTo>
                <a:lnTo>
                  <a:pt x="1468" y="599"/>
                </a:lnTo>
                <a:lnTo>
                  <a:pt x="979" y="1033"/>
                </a:lnTo>
                <a:lnTo>
                  <a:pt x="598" y="1522"/>
                </a:lnTo>
                <a:lnTo>
                  <a:pt x="272" y="2066"/>
                </a:lnTo>
                <a:lnTo>
                  <a:pt x="164" y="2392"/>
                </a:lnTo>
                <a:lnTo>
                  <a:pt x="55" y="2718"/>
                </a:lnTo>
                <a:lnTo>
                  <a:pt x="0" y="3044"/>
                </a:lnTo>
                <a:lnTo>
                  <a:pt x="0" y="3370"/>
                </a:lnTo>
                <a:lnTo>
                  <a:pt x="0" y="3751"/>
                </a:lnTo>
                <a:lnTo>
                  <a:pt x="55" y="4077"/>
                </a:lnTo>
                <a:lnTo>
                  <a:pt x="164" y="4403"/>
                </a:lnTo>
                <a:lnTo>
                  <a:pt x="272" y="4729"/>
                </a:lnTo>
                <a:lnTo>
                  <a:pt x="598" y="5272"/>
                </a:lnTo>
                <a:lnTo>
                  <a:pt x="979" y="5761"/>
                </a:lnTo>
                <a:lnTo>
                  <a:pt x="1468" y="6196"/>
                </a:lnTo>
                <a:lnTo>
                  <a:pt x="2066" y="6522"/>
                </a:lnTo>
                <a:lnTo>
                  <a:pt x="2392" y="6631"/>
                </a:lnTo>
                <a:lnTo>
                  <a:pt x="2663" y="6685"/>
                </a:lnTo>
                <a:lnTo>
                  <a:pt x="3044" y="6740"/>
                </a:lnTo>
                <a:lnTo>
                  <a:pt x="3370" y="6794"/>
                </a:lnTo>
                <a:lnTo>
                  <a:pt x="3696" y="6740"/>
                </a:lnTo>
                <a:lnTo>
                  <a:pt x="4076" y="6685"/>
                </a:lnTo>
                <a:lnTo>
                  <a:pt x="4348" y="6631"/>
                </a:lnTo>
                <a:lnTo>
                  <a:pt x="4674" y="6522"/>
                </a:lnTo>
                <a:lnTo>
                  <a:pt x="5272" y="6196"/>
                </a:lnTo>
                <a:lnTo>
                  <a:pt x="5761" y="5761"/>
                </a:lnTo>
                <a:lnTo>
                  <a:pt x="6142" y="5272"/>
                </a:lnTo>
                <a:lnTo>
                  <a:pt x="6468" y="4729"/>
                </a:lnTo>
                <a:lnTo>
                  <a:pt x="6576" y="4403"/>
                </a:lnTo>
                <a:lnTo>
                  <a:pt x="6685" y="4077"/>
                </a:lnTo>
                <a:lnTo>
                  <a:pt x="6739" y="3751"/>
                </a:lnTo>
                <a:lnTo>
                  <a:pt x="6739" y="3370"/>
                </a:lnTo>
                <a:lnTo>
                  <a:pt x="6739" y="3044"/>
                </a:lnTo>
                <a:lnTo>
                  <a:pt x="6685" y="2718"/>
                </a:lnTo>
                <a:lnTo>
                  <a:pt x="6576" y="2392"/>
                </a:lnTo>
                <a:lnTo>
                  <a:pt x="6468" y="2066"/>
                </a:lnTo>
                <a:lnTo>
                  <a:pt x="6142" y="1522"/>
                </a:lnTo>
                <a:lnTo>
                  <a:pt x="5761" y="1033"/>
                </a:lnTo>
                <a:lnTo>
                  <a:pt x="5272" y="599"/>
                </a:lnTo>
                <a:lnTo>
                  <a:pt x="4674" y="272"/>
                </a:lnTo>
                <a:lnTo>
                  <a:pt x="4348" y="164"/>
                </a:lnTo>
                <a:lnTo>
                  <a:pt x="4076" y="109"/>
                </a:lnTo>
                <a:lnTo>
                  <a:pt x="3696" y="55"/>
                </a:lnTo>
                <a:lnTo>
                  <a:pt x="3370" y="1"/>
                </a:ln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3591645" y="1926494"/>
            <a:ext cx="467739" cy="477451"/>
          </a:xfrm>
          <a:custGeom>
            <a:avLst/>
            <a:gdLst/>
            <a:ahLst/>
            <a:cxnLst/>
            <a:rect l="l" t="t" r="r" b="b"/>
            <a:pathLst>
              <a:path w="6740" h="6795" extrusionOk="0">
                <a:moveTo>
                  <a:pt x="3370" y="1"/>
                </a:moveTo>
                <a:lnTo>
                  <a:pt x="3044" y="55"/>
                </a:lnTo>
                <a:lnTo>
                  <a:pt x="2664" y="110"/>
                </a:lnTo>
                <a:lnTo>
                  <a:pt x="2392" y="164"/>
                </a:lnTo>
                <a:lnTo>
                  <a:pt x="2066" y="273"/>
                </a:lnTo>
                <a:lnTo>
                  <a:pt x="1468" y="599"/>
                </a:lnTo>
                <a:lnTo>
                  <a:pt x="979" y="1033"/>
                </a:lnTo>
                <a:lnTo>
                  <a:pt x="599" y="1523"/>
                </a:lnTo>
                <a:lnTo>
                  <a:pt x="273" y="2066"/>
                </a:lnTo>
                <a:lnTo>
                  <a:pt x="164" y="2392"/>
                </a:lnTo>
                <a:lnTo>
                  <a:pt x="55" y="2718"/>
                </a:lnTo>
                <a:lnTo>
                  <a:pt x="1" y="3044"/>
                </a:lnTo>
                <a:lnTo>
                  <a:pt x="1" y="3370"/>
                </a:lnTo>
                <a:lnTo>
                  <a:pt x="1" y="3751"/>
                </a:lnTo>
                <a:lnTo>
                  <a:pt x="55" y="4077"/>
                </a:lnTo>
                <a:lnTo>
                  <a:pt x="164" y="4403"/>
                </a:lnTo>
                <a:lnTo>
                  <a:pt x="273" y="4729"/>
                </a:lnTo>
                <a:lnTo>
                  <a:pt x="599" y="5272"/>
                </a:lnTo>
                <a:lnTo>
                  <a:pt x="979" y="5761"/>
                </a:lnTo>
                <a:lnTo>
                  <a:pt x="1468" y="6196"/>
                </a:lnTo>
                <a:lnTo>
                  <a:pt x="2066" y="6522"/>
                </a:lnTo>
                <a:lnTo>
                  <a:pt x="2392" y="6631"/>
                </a:lnTo>
                <a:lnTo>
                  <a:pt x="2664" y="6685"/>
                </a:lnTo>
                <a:lnTo>
                  <a:pt x="3044" y="6740"/>
                </a:lnTo>
                <a:lnTo>
                  <a:pt x="3370" y="6794"/>
                </a:lnTo>
                <a:lnTo>
                  <a:pt x="3696" y="6740"/>
                </a:lnTo>
                <a:lnTo>
                  <a:pt x="4077" y="6685"/>
                </a:lnTo>
                <a:lnTo>
                  <a:pt x="4348" y="6631"/>
                </a:lnTo>
                <a:lnTo>
                  <a:pt x="4675" y="6522"/>
                </a:lnTo>
                <a:lnTo>
                  <a:pt x="5272" y="6196"/>
                </a:lnTo>
                <a:lnTo>
                  <a:pt x="5761" y="5761"/>
                </a:lnTo>
                <a:lnTo>
                  <a:pt x="6142" y="5272"/>
                </a:lnTo>
                <a:lnTo>
                  <a:pt x="6468" y="4729"/>
                </a:lnTo>
                <a:lnTo>
                  <a:pt x="6577" y="4403"/>
                </a:lnTo>
                <a:lnTo>
                  <a:pt x="6685" y="4077"/>
                </a:lnTo>
                <a:lnTo>
                  <a:pt x="6740" y="3751"/>
                </a:lnTo>
                <a:lnTo>
                  <a:pt x="6740" y="3370"/>
                </a:lnTo>
                <a:lnTo>
                  <a:pt x="6740" y="3044"/>
                </a:lnTo>
                <a:lnTo>
                  <a:pt x="6685" y="2718"/>
                </a:lnTo>
                <a:lnTo>
                  <a:pt x="6577" y="2392"/>
                </a:lnTo>
                <a:lnTo>
                  <a:pt x="6468" y="2066"/>
                </a:lnTo>
                <a:lnTo>
                  <a:pt x="6142" y="1523"/>
                </a:lnTo>
                <a:lnTo>
                  <a:pt x="5761" y="1033"/>
                </a:lnTo>
                <a:lnTo>
                  <a:pt x="5272" y="599"/>
                </a:lnTo>
                <a:lnTo>
                  <a:pt x="4675" y="273"/>
                </a:lnTo>
                <a:lnTo>
                  <a:pt x="4348" y="164"/>
                </a:lnTo>
                <a:lnTo>
                  <a:pt x="4077" y="110"/>
                </a:lnTo>
                <a:lnTo>
                  <a:pt x="3696" y="55"/>
                </a:lnTo>
                <a:lnTo>
                  <a:pt x="3370" y="1"/>
                </a:ln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" name="Google Shape;324;p19"/>
          <p:cNvGrpSpPr/>
          <p:nvPr/>
        </p:nvGrpSpPr>
        <p:grpSpPr>
          <a:xfrm>
            <a:off x="1352952" y="3110922"/>
            <a:ext cx="301767" cy="155199"/>
            <a:chOff x="2080675" y="352325"/>
            <a:chExt cx="485000" cy="254800"/>
          </a:xfrm>
        </p:grpSpPr>
        <p:sp>
          <p:nvSpPr>
            <p:cNvPr id="325" name="Google Shape;325;p19"/>
            <p:cNvSpPr/>
            <p:nvPr/>
          </p:nvSpPr>
          <p:spPr>
            <a:xfrm>
              <a:off x="2080675" y="352325"/>
              <a:ext cx="485000" cy="254800"/>
            </a:xfrm>
            <a:custGeom>
              <a:avLst/>
              <a:gdLst/>
              <a:ahLst/>
              <a:cxnLst/>
              <a:rect l="l" t="t" r="r" b="b"/>
              <a:pathLst>
                <a:path w="19400" h="10192" extrusionOk="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2246650" y="408900"/>
              <a:ext cx="147075" cy="141600"/>
            </a:xfrm>
            <a:custGeom>
              <a:avLst/>
              <a:gdLst/>
              <a:ahLst/>
              <a:cxnLst/>
              <a:rect l="l" t="t" r="r" b="b"/>
              <a:pathLst>
                <a:path w="5883" h="5664" extrusionOk="0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7" name="Google Shape;327;p19"/>
          <p:cNvGrpSpPr/>
          <p:nvPr/>
        </p:nvGrpSpPr>
        <p:grpSpPr>
          <a:xfrm>
            <a:off x="7183333" y="2328608"/>
            <a:ext cx="301775" cy="275877"/>
            <a:chOff x="3865000" y="847675"/>
            <a:chExt cx="483150" cy="452925"/>
          </a:xfrm>
        </p:grpSpPr>
        <p:sp>
          <p:nvSpPr>
            <p:cNvPr id="328" name="Google Shape;328;p19"/>
            <p:cNvSpPr/>
            <p:nvPr/>
          </p:nvSpPr>
          <p:spPr>
            <a:xfrm>
              <a:off x="3865000" y="847675"/>
              <a:ext cx="483150" cy="452925"/>
            </a:xfrm>
            <a:custGeom>
              <a:avLst/>
              <a:gdLst/>
              <a:ahLst/>
              <a:cxnLst/>
              <a:rect l="l" t="t" r="r" b="b"/>
              <a:pathLst>
                <a:path w="19326" h="18117" extrusionOk="0">
                  <a:moveTo>
                    <a:pt x="9627" y="1132"/>
                  </a:moveTo>
                  <a:cubicBezTo>
                    <a:pt x="14349" y="1132"/>
                    <a:pt x="18193" y="4436"/>
                    <a:pt x="18193" y="8494"/>
                  </a:cubicBezTo>
                  <a:cubicBezTo>
                    <a:pt x="18193" y="12552"/>
                    <a:pt x="14349" y="15852"/>
                    <a:pt x="9627" y="15852"/>
                  </a:cubicBezTo>
                  <a:cubicBezTo>
                    <a:pt x="9619" y="15852"/>
                    <a:pt x="9611" y="15852"/>
                    <a:pt x="9603" y="15852"/>
                  </a:cubicBezTo>
                  <a:cubicBezTo>
                    <a:pt x="8397" y="15852"/>
                    <a:pt x="7207" y="15626"/>
                    <a:pt x="6088" y="15185"/>
                  </a:cubicBezTo>
                  <a:cubicBezTo>
                    <a:pt x="6019" y="15158"/>
                    <a:pt x="5947" y="15144"/>
                    <a:pt x="5876" y="15144"/>
                  </a:cubicBezTo>
                  <a:cubicBezTo>
                    <a:pt x="5720" y="15144"/>
                    <a:pt x="5568" y="15208"/>
                    <a:pt x="5460" y="15327"/>
                  </a:cubicBezTo>
                  <a:cubicBezTo>
                    <a:pt x="4780" y="16070"/>
                    <a:pt x="3896" y="16595"/>
                    <a:pt x="2917" y="16837"/>
                  </a:cubicBezTo>
                  <a:cubicBezTo>
                    <a:pt x="3461" y="15801"/>
                    <a:pt x="3582" y="14593"/>
                    <a:pt x="3262" y="13467"/>
                  </a:cubicBezTo>
                  <a:cubicBezTo>
                    <a:pt x="3238" y="13379"/>
                    <a:pt x="3189" y="13295"/>
                    <a:pt x="3126" y="13228"/>
                  </a:cubicBezTo>
                  <a:cubicBezTo>
                    <a:pt x="1843" y="11906"/>
                    <a:pt x="1133" y="10224"/>
                    <a:pt x="1133" y="8494"/>
                  </a:cubicBezTo>
                  <a:cubicBezTo>
                    <a:pt x="1133" y="4436"/>
                    <a:pt x="4944" y="1132"/>
                    <a:pt x="9627" y="1132"/>
                  </a:cubicBezTo>
                  <a:close/>
                  <a:moveTo>
                    <a:pt x="9627" y="0"/>
                  </a:moveTo>
                  <a:cubicBezTo>
                    <a:pt x="7066" y="0"/>
                    <a:pt x="4663" y="876"/>
                    <a:pt x="2848" y="2461"/>
                  </a:cubicBezTo>
                  <a:cubicBezTo>
                    <a:pt x="1012" y="4067"/>
                    <a:pt x="1" y="6211"/>
                    <a:pt x="1" y="8494"/>
                  </a:cubicBezTo>
                  <a:cubicBezTo>
                    <a:pt x="1" y="10472"/>
                    <a:pt x="783" y="12389"/>
                    <a:pt x="2208" y="13908"/>
                  </a:cubicBezTo>
                  <a:cubicBezTo>
                    <a:pt x="2492" y="15073"/>
                    <a:pt x="2148" y="16302"/>
                    <a:pt x="1299" y="17151"/>
                  </a:cubicBezTo>
                  <a:cubicBezTo>
                    <a:pt x="943" y="17507"/>
                    <a:pt x="1193" y="18117"/>
                    <a:pt x="1701" y="18117"/>
                  </a:cubicBezTo>
                  <a:cubicBezTo>
                    <a:pt x="3313" y="18114"/>
                    <a:pt x="4862" y="17489"/>
                    <a:pt x="6024" y="16372"/>
                  </a:cubicBezTo>
                  <a:cubicBezTo>
                    <a:pt x="7173" y="16776"/>
                    <a:pt x="8380" y="16985"/>
                    <a:pt x="9600" y="16985"/>
                  </a:cubicBezTo>
                  <a:cubicBezTo>
                    <a:pt x="9609" y="16985"/>
                    <a:pt x="9618" y="16985"/>
                    <a:pt x="9627" y="16985"/>
                  </a:cubicBezTo>
                  <a:cubicBezTo>
                    <a:pt x="12184" y="16985"/>
                    <a:pt x="14606" y="16112"/>
                    <a:pt x="16439" y="14524"/>
                  </a:cubicBezTo>
                  <a:cubicBezTo>
                    <a:pt x="18302" y="12914"/>
                    <a:pt x="19325" y="10773"/>
                    <a:pt x="19325" y="8494"/>
                  </a:cubicBezTo>
                  <a:cubicBezTo>
                    <a:pt x="19325" y="6211"/>
                    <a:pt x="18302" y="4070"/>
                    <a:pt x="16439" y="2461"/>
                  </a:cubicBezTo>
                  <a:cubicBezTo>
                    <a:pt x="14606" y="873"/>
                    <a:pt x="12184" y="0"/>
                    <a:pt x="9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4173600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2" y="1738"/>
                    <a:pt x="1132" y="1512"/>
                  </a:cubicBezTo>
                  <a:cubicBezTo>
                    <a:pt x="1132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40688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9" y="1855"/>
                    <a:pt x="1605" y="1889"/>
                    <a:pt x="1513" y="1889"/>
                  </a:cubicBezTo>
                  <a:cubicBezTo>
                    <a:pt x="1319" y="1889"/>
                    <a:pt x="1132" y="1738"/>
                    <a:pt x="1132" y="1512"/>
                  </a:cubicBezTo>
                  <a:cubicBezTo>
                    <a:pt x="1132" y="1300"/>
                    <a:pt x="1302" y="1134"/>
                    <a:pt x="1510" y="1134"/>
                  </a:cubicBezTo>
                  <a:close/>
                  <a:moveTo>
                    <a:pt x="1511" y="1"/>
                  </a:moveTo>
                  <a:cubicBezTo>
                    <a:pt x="1316" y="1"/>
                    <a:pt x="1120" y="39"/>
                    <a:pt x="933" y="117"/>
                  </a:cubicBezTo>
                  <a:cubicBezTo>
                    <a:pt x="369" y="349"/>
                    <a:pt x="0" y="899"/>
                    <a:pt x="0" y="1512"/>
                  </a:cubicBezTo>
                  <a:cubicBezTo>
                    <a:pt x="0" y="2345"/>
                    <a:pt x="677" y="3021"/>
                    <a:pt x="1510" y="3021"/>
                  </a:cubicBezTo>
                  <a:cubicBezTo>
                    <a:pt x="2120" y="3021"/>
                    <a:pt x="2672" y="2653"/>
                    <a:pt x="2905" y="2088"/>
                  </a:cubicBezTo>
                  <a:cubicBezTo>
                    <a:pt x="3137" y="1524"/>
                    <a:pt x="3011" y="875"/>
                    <a:pt x="2579" y="443"/>
                  </a:cubicBezTo>
                  <a:cubicBezTo>
                    <a:pt x="2290" y="154"/>
                    <a:pt x="1903" y="1"/>
                    <a:pt x="1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39641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3" y="1738"/>
                    <a:pt x="1133" y="1512"/>
                  </a:cubicBezTo>
                  <a:cubicBezTo>
                    <a:pt x="1133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32" name="Google Shape;332;p19"/>
          <p:cNvSpPr/>
          <p:nvPr/>
        </p:nvSpPr>
        <p:spPr>
          <a:xfrm>
            <a:off x="4536050" y="2714398"/>
            <a:ext cx="301760" cy="251443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333" name="Google Shape;333;p19"/>
          <p:cNvGrpSpPr/>
          <p:nvPr/>
        </p:nvGrpSpPr>
        <p:grpSpPr>
          <a:xfrm>
            <a:off x="3674629" y="2014352"/>
            <a:ext cx="301767" cy="301737"/>
            <a:chOff x="-61354075" y="1940500"/>
            <a:chExt cx="314275" cy="312325"/>
          </a:xfrm>
        </p:grpSpPr>
        <p:sp>
          <p:nvSpPr>
            <p:cNvPr id="334" name="Google Shape;334;p19"/>
            <p:cNvSpPr/>
            <p:nvPr/>
          </p:nvSpPr>
          <p:spPr>
            <a:xfrm>
              <a:off x="-61354075" y="1940500"/>
              <a:ext cx="314275" cy="312325"/>
            </a:xfrm>
            <a:custGeom>
              <a:avLst/>
              <a:gdLst/>
              <a:ahLst/>
              <a:cxnLst/>
              <a:rect l="l" t="t" r="r" b="b"/>
              <a:pathLst>
                <a:path w="12571" h="12493" extrusionOk="0">
                  <a:moveTo>
                    <a:pt x="6270" y="1001"/>
                  </a:moveTo>
                  <a:lnTo>
                    <a:pt x="7687" y="2419"/>
                  </a:lnTo>
                  <a:cubicBezTo>
                    <a:pt x="7750" y="2482"/>
                    <a:pt x="7876" y="2513"/>
                    <a:pt x="7971" y="2513"/>
                  </a:cubicBezTo>
                  <a:lnTo>
                    <a:pt x="9956" y="2513"/>
                  </a:lnTo>
                  <a:lnTo>
                    <a:pt x="9956" y="4529"/>
                  </a:lnTo>
                  <a:cubicBezTo>
                    <a:pt x="9956" y="4655"/>
                    <a:pt x="10019" y="4718"/>
                    <a:pt x="10082" y="4813"/>
                  </a:cubicBezTo>
                  <a:lnTo>
                    <a:pt x="11499" y="6231"/>
                  </a:lnTo>
                  <a:lnTo>
                    <a:pt x="10082" y="7648"/>
                  </a:lnTo>
                  <a:cubicBezTo>
                    <a:pt x="10019" y="7711"/>
                    <a:pt x="9956" y="7837"/>
                    <a:pt x="9956" y="7900"/>
                  </a:cubicBezTo>
                  <a:lnTo>
                    <a:pt x="9956" y="9917"/>
                  </a:lnTo>
                  <a:lnTo>
                    <a:pt x="7971" y="9917"/>
                  </a:lnTo>
                  <a:cubicBezTo>
                    <a:pt x="7845" y="9917"/>
                    <a:pt x="7750" y="9948"/>
                    <a:pt x="7687" y="10043"/>
                  </a:cubicBezTo>
                  <a:lnTo>
                    <a:pt x="6270" y="11460"/>
                  </a:lnTo>
                  <a:lnTo>
                    <a:pt x="4852" y="10043"/>
                  </a:lnTo>
                  <a:cubicBezTo>
                    <a:pt x="4757" y="9948"/>
                    <a:pt x="4631" y="9917"/>
                    <a:pt x="4568" y="9917"/>
                  </a:cubicBezTo>
                  <a:lnTo>
                    <a:pt x="2552" y="9917"/>
                  </a:lnTo>
                  <a:lnTo>
                    <a:pt x="2552" y="7900"/>
                  </a:lnTo>
                  <a:cubicBezTo>
                    <a:pt x="2552" y="7806"/>
                    <a:pt x="2521" y="7711"/>
                    <a:pt x="2426" y="7648"/>
                  </a:cubicBezTo>
                  <a:lnTo>
                    <a:pt x="1008" y="6231"/>
                  </a:lnTo>
                  <a:lnTo>
                    <a:pt x="2426" y="4813"/>
                  </a:lnTo>
                  <a:cubicBezTo>
                    <a:pt x="2521" y="4718"/>
                    <a:pt x="2552" y="4624"/>
                    <a:pt x="2552" y="4529"/>
                  </a:cubicBezTo>
                  <a:lnTo>
                    <a:pt x="2552" y="2513"/>
                  </a:lnTo>
                  <a:lnTo>
                    <a:pt x="4568" y="2513"/>
                  </a:lnTo>
                  <a:cubicBezTo>
                    <a:pt x="4694" y="2513"/>
                    <a:pt x="4757" y="2482"/>
                    <a:pt x="4852" y="2419"/>
                  </a:cubicBezTo>
                  <a:lnTo>
                    <a:pt x="6270" y="1001"/>
                  </a:lnTo>
                  <a:close/>
                  <a:moveTo>
                    <a:pt x="6285" y="1"/>
                  </a:moveTo>
                  <a:cubicBezTo>
                    <a:pt x="6175" y="1"/>
                    <a:pt x="6065" y="40"/>
                    <a:pt x="5986" y="119"/>
                  </a:cubicBezTo>
                  <a:lnTo>
                    <a:pt x="4411" y="1694"/>
                  </a:lnTo>
                  <a:lnTo>
                    <a:pt x="2174" y="1694"/>
                  </a:lnTo>
                  <a:cubicBezTo>
                    <a:pt x="1922" y="1694"/>
                    <a:pt x="1733" y="1883"/>
                    <a:pt x="1733" y="2135"/>
                  </a:cubicBezTo>
                  <a:lnTo>
                    <a:pt x="1733" y="4372"/>
                  </a:lnTo>
                  <a:lnTo>
                    <a:pt x="158" y="5947"/>
                  </a:lnTo>
                  <a:cubicBezTo>
                    <a:pt x="0" y="6105"/>
                    <a:pt x="0" y="6388"/>
                    <a:pt x="158" y="6546"/>
                  </a:cubicBezTo>
                  <a:lnTo>
                    <a:pt x="1733" y="8121"/>
                  </a:lnTo>
                  <a:lnTo>
                    <a:pt x="1733" y="10358"/>
                  </a:lnTo>
                  <a:cubicBezTo>
                    <a:pt x="1733" y="10578"/>
                    <a:pt x="1922" y="10736"/>
                    <a:pt x="2174" y="10736"/>
                  </a:cubicBezTo>
                  <a:lnTo>
                    <a:pt x="4411" y="10736"/>
                  </a:lnTo>
                  <a:lnTo>
                    <a:pt x="5986" y="12374"/>
                  </a:lnTo>
                  <a:cubicBezTo>
                    <a:pt x="6065" y="12453"/>
                    <a:pt x="6175" y="12492"/>
                    <a:pt x="6285" y="12492"/>
                  </a:cubicBezTo>
                  <a:cubicBezTo>
                    <a:pt x="6396" y="12492"/>
                    <a:pt x="6506" y="12453"/>
                    <a:pt x="6585" y="12374"/>
                  </a:cubicBezTo>
                  <a:lnTo>
                    <a:pt x="8160" y="10736"/>
                  </a:lnTo>
                  <a:lnTo>
                    <a:pt x="10397" y="10736"/>
                  </a:lnTo>
                  <a:cubicBezTo>
                    <a:pt x="10617" y="10736"/>
                    <a:pt x="10775" y="10547"/>
                    <a:pt x="10775" y="10358"/>
                  </a:cubicBezTo>
                  <a:lnTo>
                    <a:pt x="10775" y="8121"/>
                  </a:lnTo>
                  <a:lnTo>
                    <a:pt x="12413" y="6546"/>
                  </a:lnTo>
                  <a:cubicBezTo>
                    <a:pt x="12571" y="6388"/>
                    <a:pt x="12571" y="6105"/>
                    <a:pt x="12413" y="5947"/>
                  </a:cubicBezTo>
                  <a:lnTo>
                    <a:pt x="10775" y="4372"/>
                  </a:lnTo>
                  <a:lnTo>
                    <a:pt x="10775" y="2135"/>
                  </a:lnTo>
                  <a:cubicBezTo>
                    <a:pt x="10775" y="1883"/>
                    <a:pt x="10586" y="1694"/>
                    <a:pt x="10397" y="1694"/>
                  </a:cubicBezTo>
                  <a:lnTo>
                    <a:pt x="8160" y="1694"/>
                  </a:lnTo>
                  <a:lnTo>
                    <a:pt x="6585" y="119"/>
                  </a:lnTo>
                  <a:cubicBezTo>
                    <a:pt x="6506" y="40"/>
                    <a:pt x="6396" y="1"/>
                    <a:pt x="6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-61268225" y="2024575"/>
              <a:ext cx="60650" cy="61475"/>
            </a:xfrm>
            <a:custGeom>
              <a:avLst/>
              <a:gdLst/>
              <a:ahLst/>
              <a:cxnLst/>
              <a:rect l="l" t="t" r="r" b="b"/>
              <a:pathLst>
                <a:path w="2426" h="2459" extrusionOk="0">
                  <a:moveTo>
                    <a:pt x="1197" y="820"/>
                  </a:moveTo>
                  <a:cubicBezTo>
                    <a:pt x="1449" y="820"/>
                    <a:pt x="1607" y="1009"/>
                    <a:pt x="1607" y="1261"/>
                  </a:cubicBezTo>
                  <a:cubicBezTo>
                    <a:pt x="1607" y="1481"/>
                    <a:pt x="1418" y="1639"/>
                    <a:pt x="1197" y="1639"/>
                  </a:cubicBezTo>
                  <a:cubicBezTo>
                    <a:pt x="1008" y="1639"/>
                    <a:pt x="819" y="1450"/>
                    <a:pt x="819" y="1261"/>
                  </a:cubicBezTo>
                  <a:cubicBezTo>
                    <a:pt x="788" y="977"/>
                    <a:pt x="977" y="820"/>
                    <a:pt x="1197" y="820"/>
                  </a:cubicBezTo>
                  <a:close/>
                  <a:moveTo>
                    <a:pt x="1197" y="1"/>
                  </a:moveTo>
                  <a:cubicBezTo>
                    <a:pt x="536" y="1"/>
                    <a:pt x="0" y="536"/>
                    <a:pt x="0" y="1261"/>
                  </a:cubicBezTo>
                  <a:cubicBezTo>
                    <a:pt x="0" y="1954"/>
                    <a:pt x="504" y="2458"/>
                    <a:pt x="1197" y="2458"/>
                  </a:cubicBezTo>
                  <a:cubicBezTo>
                    <a:pt x="1890" y="2458"/>
                    <a:pt x="2426" y="1922"/>
                    <a:pt x="2426" y="1261"/>
                  </a:cubicBezTo>
                  <a:cubicBezTo>
                    <a:pt x="2426" y="568"/>
                    <a:pt x="1890" y="1"/>
                    <a:pt x="1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-61187100" y="2107275"/>
              <a:ext cx="61450" cy="61475"/>
            </a:xfrm>
            <a:custGeom>
              <a:avLst/>
              <a:gdLst/>
              <a:ahLst/>
              <a:cxnLst/>
              <a:rect l="l" t="t" r="r" b="b"/>
              <a:pathLst>
                <a:path w="2458" h="2459" extrusionOk="0">
                  <a:moveTo>
                    <a:pt x="1229" y="788"/>
                  </a:moveTo>
                  <a:cubicBezTo>
                    <a:pt x="1512" y="820"/>
                    <a:pt x="1670" y="977"/>
                    <a:pt x="1670" y="1198"/>
                  </a:cubicBezTo>
                  <a:cubicBezTo>
                    <a:pt x="1670" y="1450"/>
                    <a:pt x="1481" y="1639"/>
                    <a:pt x="1229" y="1639"/>
                  </a:cubicBezTo>
                  <a:cubicBezTo>
                    <a:pt x="1008" y="1639"/>
                    <a:pt x="851" y="1450"/>
                    <a:pt x="851" y="1198"/>
                  </a:cubicBezTo>
                  <a:cubicBezTo>
                    <a:pt x="851" y="977"/>
                    <a:pt x="1040" y="788"/>
                    <a:pt x="1229" y="788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58"/>
                    <a:pt x="1229" y="2458"/>
                  </a:cubicBezTo>
                  <a:cubicBezTo>
                    <a:pt x="1922" y="2458"/>
                    <a:pt x="2458" y="1922"/>
                    <a:pt x="2458" y="1198"/>
                  </a:cubicBezTo>
                  <a:cubicBezTo>
                    <a:pt x="2458" y="536"/>
                    <a:pt x="1922" y="1"/>
                    <a:pt x="1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-61250125" y="2044475"/>
              <a:ext cx="105575" cy="103600"/>
            </a:xfrm>
            <a:custGeom>
              <a:avLst/>
              <a:gdLst/>
              <a:ahLst/>
              <a:cxnLst/>
              <a:rect l="l" t="t" r="r" b="b"/>
              <a:pathLst>
                <a:path w="4223" h="4144" extrusionOk="0">
                  <a:moveTo>
                    <a:pt x="3766" y="0"/>
                  </a:moveTo>
                  <a:cubicBezTo>
                    <a:pt x="3655" y="0"/>
                    <a:pt x="3545" y="40"/>
                    <a:pt x="3466" y="118"/>
                  </a:cubicBezTo>
                  <a:lnTo>
                    <a:pt x="158" y="3426"/>
                  </a:lnTo>
                  <a:cubicBezTo>
                    <a:pt x="1" y="3615"/>
                    <a:pt x="1" y="3836"/>
                    <a:pt x="158" y="4025"/>
                  </a:cubicBezTo>
                  <a:cubicBezTo>
                    <a:pt x="237" y="4104"/>
                    <a:pt x="347" y="4143"/>
                    <a:pt x="458" y="4143"/>
                  </a:cubicBezTo>
                  <a:cubicBezTo>
                    <a:pt x="568" y="4143"/>
                    <a:pt x="678" y="4104"/>
                    <a:pt x="757" y="4025"/>
                  </a:cubicBezTo>
                  <a:lnTo>
                    <a:pt x="4065" y="717"/>
                  </a:lnTo>
                  <a:cubicBezTo>
                    <a:pt x="4222" y="559"/>
                    <a:pt x="4222" y="276"/>
                    <a:pt x="4065" y="118"/>
                  </a:cubicBezTo>
                  <a:cubicBezTo>
                    <a:pt x="3986" y="40"/>
                    <a:pt x="3876" y="0"/>
                    <a:pt x="3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19"/>
          <p:cNvGrpSpPr/>
          <p:nvPr/>
        </p:nvGrpSpPr>
        <p:grpSpPr>
          <a:xfrm>
            <a:off x="5650968" y="1734594"/>
            <a:ext cx="269125" cy="301728"/>
            <a:chOff x="5733820" y="1627281"/>
            <a:chExt cx="269125" cy="301728"/>
          </a:xfrm>
        </p:grpSpPr>
        <p:sp>
          <p:nvSpPr>
            <p:cNvPr id="339" name="Google Shape;339;p19"/>
            <p:cNvSpPr/>
            <p:nvPr/>
          </p:nvSpPr>
          <p:spPr>
            <a:xfrm>
              <a:off x="5733820" y="1680419"/>
              <a:ext cx="269125" cy="248591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5839399" y="1627281"/>
              <a:ext cx="29274" cy="35446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5901706" y="1627281"/>
              <a:ext cx="29274" cy="35462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5929737" y="1680419"/>
              <a:ext cx="35581" cy="17723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5805061" y="1680419"/>
              <a:ext cx="35581" cy="17723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4" name="Google Shape;344;p19"/>
          <p:cNvGrpSpPr/>
          <p:nvPr/>
        </p:nvGrpSpPr>
        <p:grpSpPr>
          <a:xfrm>
            <a:off x="3252950" y="3857407"/>
            <a:ext cx="301757" cy="301764"/>
            <a:chOff x="-4932650" y="2046625"/>
            <a:chExt cx="293025" cy="291250"/>
          </a:xfrm>
        </p:grpSpPr>
        <p:sp>
          <p:nvSpPr>
            <p:cNvPr id="345" name="Google Shape;345;p19"/>
            <p:cNvSpPr/>
            <p:nvPr/>
          </p:nvSpPr>
          <p:spPr>
            <a:xfrm>
              <a:off x="-4932650" y="2046625"/>
              <a:ext cx="293025" cy="291250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-4802675" y="2115050"/>
              <a:ext cx="122100" cy="86075"/>
            </a:xfrm>
            <a:custGeom>
              <a:avLst/>
              <a:gdLst/>
              <a:ahLst/>
              <a:cxnLst/>
              <a:rect l="l" t="t" r="r" b="b"/>
              <a:pathLst>
                <a:path w="4884" h="3443" extrusionOk="0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19"/>
          <p:cNvSpPr/>
          <p:nvPr/>
        </p:nvSpPr>
        <p:spPr>
          <a:xfrm>
            <a:off x="6207996" y="3558378"/>
            <a:ext cx="301738" cy="211231"/>
          </a:xfrm>
          <a:custGeom>
            <a:avLst/>
            <a:gdLst/>
            <a:ahLst/>
            <a:cxnLst/>
            <a:rect l="l" t="t" r="r" b="b"/>
            <a:pathLst>
              <a:path w="11658" h="8192" extrusionOk="0">
                <a:moveTo>
                  <a:pt x="10429" y="662"/>
                </a:moveTo>
                <a:cubicBezTo>
                  <a:pt x="10114" y="1008"/>
                  <a:pt x="6207" y="4915"/>
                  <a:pt x="6081" y="5072"/>
                </a:cubicBezTo>
                <a:cubicBezTo>
                  <a:pt x="6018" y="5135"/>
                  <a:pt x="5916" y="5167"/>
                  <a:pt x="5813" y="5167"/>
                </a:cubicBezTo>
                <a:cubicBezTo>
                  <a:pt x="5711" y="5167"/>
                  <a:pt x="5608" y="5135"/>
                  <a:pt x="5545" y="5072"/>
                </a:cubicBezTo>
                <a:lnTo>
                  <a:pt x="1135" y="662"/>
                </a:lnTo>
                <a:close/>
                <a:moveTo>
                  <a:pt x="662" y="1134"/>
                </a:moveTo>
                <a:lnTo>
                  <a:pt x="3624" y="4096"/>
                </a:lnTo>
                <a:lnTo>
                  <a:pt x="662" y="7057"/>
                </a:lnTo>
                <a:lnTo>
                  <a:pt x="662" y="1134"/>
                </a:lnTo>
                <a:close/>
                <a:moveTo>
                  <a:pt x="10996" y="1134"/>
                </a:moveTo>
                <a:lnTo>
                  <a:pt x="10996" y="7057"/>
                </a:lnTo>
                <a:lnTo>
                  <a:pt x="8034" y="4096"/>
                </a:lnTo>
                <a:lnTo>
                  <a:pt x="10996" y="1134"/>
                </a:lnTo>
                <a:close/>
                <a:moveTo>
                  <a:pt x="7562" y="4568"/>
                </a:moveTo>
                <a:lnTo>
                  <a:pt x="10492" y="7530"/>
                </a:lnTo>
                <a:lnTo>
                  <a:pt x="1198" y="7530"/>
                </a:lnTo>
                <a:lnTo>
                  <a:pt x="4096" y="4568"/>
                </a:lnTo>
                <a:lnTo>
                  <a:pt x="5073" y="5545"/>
                </a:lnTo>
                <a:cubicBezTo>
                  <a:pt x="5278" y="5750"/>
                  <a:pt x="5553" y="5852"/>
                  <a:pt x="5829" y="5852"/>
                </a:cubicBezTo>
                <a:cubicBezTo>
                  <a:pt x="6105" y="5852"/>
                  <a:pt x="6380" y="5750"/>
                  <a:pt x="6585" y="5545"/>
                </a:cubicBezTo>
                <a:lnTo>
                  <a:pt x="7562" y="4568"/>
                </a:lnTo>
                <a:close/>
                <a:moveTo>
                  <a:pt x="1009" y="0"/>
                </a:moveTo>
                <a:cubicBezTo>
                  <a:pt x="473" y="0"/>
                  <a:pt x="1" y="473"/>
                  <a:pt x="1" y="1008"/>
                </a:cubicBezTo>
                <a:lnTo>
                  <a:pt x="1" y="7152"/>
                </a:lnTo>
                <a:cubicBezTo>
                  <a:pt x="1" y="7719"/>
                  <a:pt x="473" y="8191"/>
                  <a:pt x="1009" y="8191"/>
                </a:cubicBezTo>
                <a:lnTo>
                  <a:pt x="10618" y="8191"/>
                </a:lnTo>
                <a:cubicBezTo>
                  <a:pt x="11185" y="8191"/>
                  <a:pt x="11657" y="7719"/>
                  <a:pt x="11657" y="7152"/>
                </a:cubicBezTo>
                <a:lnTo>
                  <a:pt x="11657" y="1008"/>
                </a:lnTo>
                <a:cubicBezTo>
                  <a:pt x="11657" y="441"/>
                  <a:pt x="11185" y="0"/>
                  <a:pt x="106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" name="Google Shape;348;p19"/>
          <p:cNvGrpSpPr/>
          <p:nvPr/>
        </p:nvGrpSpPr>
        <p:grpSpPr>
          <a:xfrm>
            <a:off x="6108400" y="1284282"/>
            <a:ext cx="194700" cy="609260"/>
            <a:chOff x="6215336" y="1495425"/>
            <a:chExt cx="194700" cy="437813"/>
          </a:xfrm>
        </p:grpSpPr>
        <p:cxnSp>
          <p:nvCxnSpPr>
            <p:cNvPr id="349" name="Google Shape;349;p19"/>
            <p:cNvCxnSpPr/>
            <p:nvPr/>
          </p:nvCxnSpPr>
          <p:spPr>
            <a:xfrm>
              <a:off x="6410036" y="1495425"/>
              <a:ext cx="0" cy="4356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6215336" y="1931138"/>
              <a:ext cx="194700" cy="21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51" name="Google Shape;351;p19"/>
          <p:cNvCxnSpPr/>
          <p:nvPr/>
        </p:nvCxnSpPr>
        <p:spPr>
          <a:xfrm>
            <a:off x="7334211" y="1900625"/>
            <a:ext cx="0" cy="2640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352" name="Google Shape;352;p19"/>
          <p:cNvGrpSpPr/>
          <p:nvPr/>
        </p:nvGrpSpPr>
        <p:grpSpPr>
          <a:xfrm>
            <a:off x="3726873" y="4004379"/>
            <a:ext cx="566887" cy="264001"/>
            <a:chOff x="3833686" y="3914913"/>
            <a:chExt cx="327000" cy="314100"/>
          </a:xfrm>
        </p:grpSpPr>
        <p:cxnSp>
          <p:nvCxnSpPr>
            <p:cNvPr id="353" name="Google Shape;353;p19"/>
            <p:cNvCxnSpPr/>
            <p:nvPr/>
          </p:nvCxnSpPr>
          <p:spPr>
            <a:xfrm rot="10800000">
              <a:off x="4160686" y="3914913"/>
              <a:ext cx="0" cy="3141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9"/>
            <p:cNvCxnSpPr/>
            <p:nvPr/>
          </p:nvCxnSpPr>
          <p:spPr>
            <a:xfrm>
              <a:off x="3833686" y="3917125"/>
              <a:ext cx="3270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55" name="Google Shape;355;p19"/>
          <p:cNvCxnSpPr/>
          <p:nvPr/>
        </p:nvCxnSpPr>
        <p:spPr>
          <a:xfrm>
            <a:off x="4686921" y="3124513"/>
            <a:ext cx="0" cy="2904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19"/>
          <p:cNvCxnSpPr/>
          <p:nvPr/>
        </p:nvCxnSpPr>
        <p:spPr>
          <a:xfrm>
            <a:off x="1503449" y="3521063"/>
            <a:ext cx="0" cy="2640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19"/>
          <p:cNvCxnSpPr/>
          <p:nvPr/>
        </p:nvCxnSpPr>
        <p:spPr>
          <a:xfrm>
            <a:off x="6787861" y="3532000"/>
            <a:ext cx="0" cy="2640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358" name="Google Shape;358;p19"/>
          <p:cNvGrpSpPr/>
          <p:nvPr/>
        </p:nvGrpSpPr>
        <p:grpSpPr>
          <a:xfrm>
            <a:off x="3499549" y="1642675"/>
            <a:ext cx="327000" cy="194700"/>
            <a:chOff x="3606474" y="1671125"/>
            <a:chExt cx="327000" cy="194700"/>
          </a:xfrm>
        </p:grpSpPr>
        <p:cxnSp>
          <p:nvCxnSpPr>
            <p:cNvPr id="359" name="Google Shape;359;p19"/>
            <p:cNvCxnSpPr/>
            <p:nvPr/>
          </p:nvCxnSpPr>
          <p:spPr>
            <a:xfrm>
              <a:off x="3606474" y="1671125"/>
              <a:ext cx="3270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19"/>
            <p:cNvCxnSpPr/>
            <p:nvPr/>
          </p:nvCxnSpPr>
          <p:spPr>
            <a:xfrm rot="5400000">
              <a:off x="3835074" y="1767425"/>
              <a:ext cx="194700" cy="21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61" name="Google Shape;361;p19"/>
          <p:cNvSpPr txBox="1"/>
          <p:nvPr/>
        </p:nvSpPr>
        <p:spPr>
          <a:xfrm>
            <a:off x="2134562" y="1437813"/>
            <a:ext cx="1490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6588701" y="1379013"/>
            <a:ext cx="14910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and is where we live 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6919852" y="3453275"/>
            <a:ext cx="14910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entire Solar System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3462377" y="4318200"/>
            <a:ext cx="14910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massive ball made mostly of hydrogen and helium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19"/>
          <p:cNvSpPr txBox="1"/>
          <p:nvPr/>
        </p:nvSpPr>
        <p:spPr>
          <a:xfrm>
            <a:off x="5551707" y="773725"/>
            <a:ext cx="14910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19"/>
          <p:cNvSpPr txBox="1"/>
          <p:nvPr/>
        </p:nvSpPr>
        <p:spPr>
          <a:xfrm>
            <a:off x="3941421" y="3460613"/>
            <a:ext cx="14910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full of iron oxide dust, which gives the red color we can see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19"/>
          <p:cNvSpPr txBox="1"/>
          <p:nvPr/>
        </p:nvSpPr>
        <p:spPr>
          <a:xfrm>
            <a:off x="733150" y="3861288"/>
            <a:ext cx="14910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is terribly hot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"/>
          <p:cNvSpPr/>
          <p:nvPr/>
        </p:nvSpPr>
        <p:spPr>
          <a:xfrm>
            <a:off x="1051538" y="4248250"/>
            <a:ext cx="1371866" cy="78659"/>
          </a:xfrm>
          <a:custGeom>
            <a:avLst/>
            <a:gdLst/>
            <a:ahLst/>
            <a:cxnLst/>
            <a:rect l="l" t="t" r="r" b="b"/>
            <a:pathLst>
              <a:path w="10871" h="1468" extrusionOk="0">
                <a:moveTo>
                  <a:pt x="1" y="1"/>
                </a:moveTo>
                <a:lnTo>
                  <a:pt x="1" y="1468"/>
                </a:lnTo>
                <a:lnTo>
                  <a:pt x="10870" y="1468"/>
                </a:lnTo>
                <a:lnTo>
                  <a:pt x="10870" y="1"/>
                </a:ln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2507645" y="4248250"/>
            <a:ext cx="1371876" cy="78659"/>
          </a:xfrm>
          <a:custGeom>
            <a:avLst/>
            <a:gdLst/>
            <a:ahLst/>
            <a:cxnLst/>
            <a:rect l="l" t="t" r="r" b="b"/>
            <a:pathLst>
              <a:path w="10870" h="1468" extrusionOk="0">
                <a:moveTo>
                  <a:pt x="1" y="1"/>
                </a:moveTo>
                <a:lnTo>
                  <a:pt x="1" y="1468"/>
                </a:lnTo>
                <a:lnTo>
                  <a:pt x="10870" y="1468"/>
                </a:lnTo>
                <a:lnTo>
                  <a:pt x="10870" y="1"/>
                </a:ln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3963760" y="4248250"/>
            <a:ext cx="1371876" cy="78659"/>
          </a:xfrm>
          <a:custGeom>
            <a:avLst/>
            <a:gdLst/>
            <a:ahLst/>
            <a:cxnLst/>
            <a:rect l="l" t="t" r="r" b="b"/>
            <a:pathLst>
              <a:path w="10870" h="1468" extrusionOk="0">
                <a:moveTo>
                  <a:pt x="0" y="1"/>
                </a:moveTo>
                <a:lnTo>
                  <a:pt x="0" y="1468"/>
                </a:lnTo>
                <a:lnTo>
                  <a:pt x="10869" y="1468"/>
                </a:lnTo>
                <a:lnTo>
                  <a:pt x="10869" y="1"/>
                </a:ln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5419876" y="4248250"/>
            <a:ext cx="1371876" cy="78659"/>
          </a:xfrm>
          <a:custGeom>
            <a:avLst/>
            <a:gdLst/>
            <a:ahLst/>
            <a:cxnLst/>
            <a:rect l="l" t="t" r="r" b="b"/>
            <a:pathLst>
              <a:path w="10870" h="1468" extrusionOk="0">
                <a:moveTo>
                  <a:pt x="0" y="1"/>
                </a:moveTo>
                <a:lnTo>
                  <a:pt x="0" y="1468"/>
                </a:lnTo>
                <a:lnTo>
                  <a:pt x="10869" y="1468"/>
                </a:lnTo>
                <a:lnTo>
                  <a:pt x="10869" y="1"/>
                </a:ln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6875992" y="4248250"/>
            <a:ext cx="1371876" cy="78659"/>
          </a:xfrm>
          <a:custGeom>
            <a:avLst/>
            <a:gdLst/>
            <a:ahLst/>
            <a:cxnLst/>
            <a:rect l="l" t="t" r="r" b="b"/>
            <a:pathLst>
              <a:path w="10870" h="1468" extrusionOk="0">
                <a:moveTo>
                  <a:pt x="1" y="1"/>
                </a:moveTo>
                <a:lnTo>
                  <a:pt x="1" y="1468"/>
                </a:lnTo>
                <a:lnTo>
                  <a:pt x="10870" y="1468"/>
                </a:lnTo>
                <a:lnTo>
                  <a:pt x="108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0"/>
          <p:cNvSpPr txBox="1"/>
          <p:nvPr/>
        </p:nvSpPr>
        <p:spPr>
          <a:xfrm>
            <a:off x="3963760" y="4419462"/>
            <a:ext cx="13719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ACQUISITION</a:t>
            </a:r>
            <a:endParaRPr sz="13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8" name="Google Shape;378;p20"/>
          <p:cNvSpPr txBox="1"/>
          <p:nvPr/>
        </p:nvSpPr>
        <p:spPr>
          <a:xfrm>
            <a:off x="1051538" y="4419462"/>
            <a:ext cx="13719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sz="13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9" name="Google Shape;379;p20"/>
          <p:cNvSpPr txBox="1"/>
          <p:nvPr/>
        </p:nvSpPr>
        <p:spPr>
          <a:xfrm>
            <a:off x="2507645" y="4411812"/>
            <a:ext cx="1371900" cy="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CONSIDERATION</a:t>
            </a:r>
            <a:endParaRPr sz="13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6875992" y="4419462"/>
            <a:ext cx="13719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LOYALTY</a:t>
            </a:r>
            <a:endParaRPr sz="13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5419876" y="4419462"/>
            <a:ext cx="13719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SERVICE</a:t>
            </a:r>
            <a:endParaRPr sz="13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382" name="Google Shape;382;p20"/>
          <p:cNvCxnSpPr/>
          <p:nvPr/>
        </p:nvCxnSpPr>
        <p:spPr>
          <a:xfrm rot="10800000" flipH="1">
            <a:off x="1051513" y="2840850"/>
            <a:ext cx="7196400" cy="7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83" name="Google Shape;383;p20"/>
          <p:cNvSpPr/>
          <p:nvPr/>
        </p:nvSpPr>
        <p:spPr>
          <a:xfrm>
            <a:off x="1668900" y="1865369"/>
            <a:ext cx="137164" cy="137164"/>
          </a:xfrm>
          <a:custGeom>
            <a:avLst/>
            <a:gdLst/>
            <a:ahLst/>
            <a:cxnLst/>
            <a:rect l="l" t="t" r="r" b="b"/>
            <a:pathLst>
              <a:path w="4403" h="4403" extrusionOk="0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 txBox="1"/>
          <p:nvPr/>
        </p:nvSpPr>
        <p:spPr>
          <a:xfrm rot="-5400000">
            <a:off x="26288" y="2059601"/>
            <a:ext cx="14373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POSITIVE</a:t>
            </a:r>
            <a:endParaRPr sz="12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 rot="-5400000">
            <a:off x="27186" y="3503862"/>
            <a:ext cx="1435500" cy="1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NEGATIVE</a:t>
            </a:r>
            <a:endParaRPr sz="12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2126100" y="3229469"/>
            <a:ext cx="137164" cy="137164"/>
          </a:xfrm>
          <a:custGeom>
            <a:avLst/>
            <a:gdLst/>
            <a:ahLst/>
            <a:cxnLst/>
            <a:rect l="l" t="t" r="r" b="b"/>
            <a:pathLst>
              <a:path w="4403" h="4403" extrusionOk="0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0"/>
          <p:cNvSpPr/>
          <p:nvPr/>
        </p:nvSpPr>
        <p:spPr>
          <a:xfrm>
            <a:off x="2667800" y="2322569"/>
            <a:ext cx="137164" cy="137164"/>
          </a:xfrm>
          <a:custGeom>
            <a:avLst/>
            <a:gdLst/>
            <a:ahLst/>
            <a:cxnLst/>
            <a:rect l="l" t="t" r="r" b="b"/>
            <a:pathLst>
              <a:path w="4403" h="4403" extrusionOk="0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3125000" y="3686669"/>
            <a:ext cx="137164" cy="137164"/>
          </a:xfrm>
          <a:custGeom>
            <a:avLst/>
            <a:gdLst/>
            <a:ahLst/>
            <a:cxnLst/>
            <a:rect l="l" t="t" r="r" b="b"/>
            <a:pathLst>
              <a:path w="4403" h="4403" extrusionOk="0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4581125" y="2322569"/>
            <a:ext cx="137164" cy="137164"/>
          </a:xfrm>
          <a:custGeom>
            <a:avLst/>
            <a:gdLst/>
            <a:ahLst/>
            <a:cxnLst/>
            <a:rect l="l" t="t" r="r" b="b"/>
            <a:pathLst>
              <a:path w="4403" h="4403" extrusionOk="0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5580050" y="3229469"/>
            <a:ext cx="137164" cy="137164"/>
          </a:xfrm>
          <a:custGeom>
            <a:avLst/>
            <a:gdLst/>
            <a:ahLst/>
            <a:cxnLst/>
            <a:rect l="l" t="t" r="r" b="b"/>
            <a:pathLst>
              <a:path w="4403" h="4403" extrusionOk="0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5580050" y="1865369"/>
            <a:ext cx="137164" cy="137164"/>
          </a:xfrm>
          <a:custGeom>
            <a:avLst/>
            <a:gdLst/>
            <a:ahLst/>
            <a:cxnLst/>
            <a:rect l="l" t="t" r="r" b="b"/>
            <a:pathLst>
              <a:path w="4403" h="4403" extrusionOk="0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7036150" y="2322569"/>
            <a:ext cx="137164" cy="137164"/>
          </a:xfrm>
          <a:custGeom>
            <a:avLst/>
            <a:gdLst/>
            <a:ahLst/>
            <a:cxnLst/>
            <a:rect l="l" t="t" r="r" b="b"/>
            <a:pathLst>
              <a:path w="4403" h="4403" extrusionOk="0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7036150" y="3686669"/>
            <a:ext cx="137164" cy="137164"/>
          </a:xfrm>
          <a:custGeom>
            <a:avLst/>
            <a:gdLst/>
            <a:ahLst/>
            <a:cxnLst/>
            <a:rect l="l" t="t" r="r" b="b"/>
            <a:pathLst>
              <a:path w="4403" h="4403" extrusionOk="0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0"/>
          <p:cNvSpPr txBox="1"/>
          <p:nvPr/>
        </p:nvSpPr>
        <p:spPr>
          <a:xfrm>
            <a:off x="7173262" y="2291700"/>
            <a:ext cx="12936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20"/>
          <p:cNvSpPr txBox="1"/>
          <p:nvPr/>
        </p:nvSpPr>
        <p:spPr>
          <a:xfrm>
            <a:off x="7173262" y="3655800"/>
            <a:ext cx="12936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>
            <a:off x="5717162" y="3198600"/>
            <a:ext cx="12936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20"/>
          <p:cNvSpPr txBox="1"/>
          <p:nvPr/>
        </p:nvSpPr>
        <p:spPr>
          <a:xfrm>
            <a:off x="5717162" y="1834500"/>
            <a:ext cx="12936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0"/>
          <p:cNvSpPr txBox="1"/>
          <p:nvPr/>
        </p:nvSpPr>
        <p:spPr>
          <a:xfrm>
            <a:off x="4718237" y="2291700"/>
            <a:ext cx="12936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0"/>
          <p:cNvSpPr txBox="1"/>
          <p:nvPr/>
        </p:nvSpPr>
        <p:spPr>
          <a:xfrm>
            <a:off x="3262112" y="3655800"/>
            <a:ext cx="12936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0"/>
          <p:cNvSpPr txBox="1"/>
          <p:nvPr/>
        </p:nvSpPr>
        <p:spPr>
          <a:xfrm>
            <a:off x="2804912" y="2290950"/>
            <a:ext cx="12936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20"/>
          <p:cNvSpPr txBox="1"/>
          <p:nvPr/>
        </p:nvSpPr>
        <p:spPr>
          <a:xfrm>
            <a:off x="2263212" y="3199350"/>
            <a:ext cx="12936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0"/>
          <p:cNvSpPr txBox="1"/>
          <p:nvPr/>
        </p:nvSpPr>
        <p:spPr>
          <a:xfrm>
            <a:off x="1806062" y="1834500"/>
            <a:ext cx="12936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" name="Google Shape;407;p21"/>
          <p:cNvGraphicFramePr/>
          <p:nvPr/>
        </p:nvGraphicFramePr>
        <p:xfrm>
          <a:off x="457175" y="114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{9BD40994-58D6-4AF2-86B5-2395719D1B57}</a:tableStyleId>
              </a:tblPr>
              <a:tblGrid>
                <a:gridCol w="125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2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PROCESS</a:t>
                      </a:r>
                      <a:endParaRPr sz="1300"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AWARENESS</a:t>
                      </a:r>
                      <a:endParaRPr sz="13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ACQUISITION</a:t>
                      </a:r>
                      <a:endParaRPr sz="13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SERVICE</a:t>
                      </a:r>
                      <a:endParaRPr sz="13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LOYALTY</a:t>
                      </a:r>
                      <a:endParaRPr sz="13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TOUCHPOINT</a:t>
                      </a:r>
                      <a:endParaRPr sz="13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 </a:t>
                      </a:r>
                      <a:endParaRPr sz="11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gas giant and the biggest </a:t>
                      </a:r>
                      <a:endParaRPr sz="11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 </a:t>
                      </a:r>
                      <a:endParaRPr sz="11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1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THOUGHTS</a:t>
                      </a:r>
                      <a:endParaRPr sz="13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cold place. It’s full of iron oxide dust</a:t>
                      </a:r>
                      <a:endParaRPr sz="11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an icy dwarf planet</a:t>
                      </a:r>
                      <a:endParaRPr sz="11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Moon is the fifth-largest satellite</a:t>
                      </a:r>
                      <a:endParaRPr sz="11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It's just a little bigger 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than Earth's moon</a:t>
                      </a:r>
                      <a:endParaRPr sz="11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OVERALL</a:t>
                      </a:r>
                      <a:endParaRPr sz="1300"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</a:t>
                      </a:r>
                      <a:endParaRPr sz="1300"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EXPERIENCE</a:t>
                      </a:r>
                      <a:endParaRPr sz="1300"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PAIN </a:t>
                      </a:r>
                      <a:endParaRPr sz="1300"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POINTS</a:t>
                      </a:r>
                      <a:endParaRPr sz="1300"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an icy dwarf planet</a:t>
                      </a:r>
                      <a:endParaRPr sz="13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has a thick atmosphere</a:t>
                      </a:r>
                      <a:endParaRPr sz="13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 sz="13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  </a:t>
                      </a:r>
                      <a:endParaRPr sz="13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IDEAS TO IMPROVE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3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It's just a little bigger than Earth's moon</a:t>
                      </a:r>
                      <a:endParaRPr sz="13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 </a:t>
                      </a:r>
                      <a:endParaRPr sz="13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cold place. It’s full of iron oxide dust</a:t>
                      </a:r>
                      <a:endParaRPr sz="13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08" name="Google Shape;408;p21"/>
          <p:cNvGrpSpPr/>
          <p:nvPr/>
        </p:nvGrpSpPr>
        <p:grpSpPr>
          <a:xfrm>
            <a:off x="1924050" y="2836993"/>
            <a:ext cx="6515100" cy="601350"/>
            <a:chOff x="1981200" y="2752243"/>
            <a:chExt cx="6515100" cy="601350"/>
          </a:xfrm>
        </p:grpSpPr>
        <p:cxnSp>
          <p:nvCxnSpPr>
            <p:cNvPr id="409" name="Google Shape;409;p21"/>
            <p:cNvCxnSpPr/>
            <p:nvPr/>
          </p:nvCxnSpPr>
          <p:spPr>
            <a:xfrm>
              <a:off x="1981200" y="3019425"/>
              <a:ext cx="64674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0" name="Google Shape;410;p21"/>
            <p:cNvSpPr/>
            <p:nvPr/>
          </p:nvSpPr>
          <p:spPr>
            <a:xfrm>
              <a:off x="1981200" y="2752243"/>
              <a:ext cx="6515100" cy="601350"/>
            </a:xfrm>
            <a:custGeom>
              <a:avLst/>
              <a:gdLst/>
              <a:ahLst/>
              <a:cxnLst/>
              <a:rect l="l" t="t" r="r" b="b"/>
              <a:pathLst>
                <a:path w="260604" h="24054" extrusionOk="0">
                  <a:moveTo>
                    <a:pt x="0" y="17545"/>
                  </a:moveTo>
                  <a:cubicBezTo>
                    <a:pt x="3556" y="14624"/>
                    <a:pt x="12065" y="-616"/>
                    <a:pt x="21336" y="19"/>
                  </a:cubicBezTo>
                  <a:cubicBezTo>
                    <a:pt x="30607" y="654"/>
                    <a:pt x="43625" y="20530"/>
                    <a:pt x="55626" y="21355"/>
                  </a:cubicBezTo>
                  <a:cubicBezTo>
                    <a:pt x="67628" y="22181"/>
                    <a:pt x="78486" y="5417"/>
                    <a:pt x="93345" y="4972"/>
                  </a:cubicBezTo>
                  <a:cubicBezTo>
                    <a:pt x="108204" y="4528"/>
                    <a:pt x="130683" y="19444"/>
                    <a:pt x="144780" y="18688"/>
                  </a:cubicBezTo>
                  <a:cubicBezTo>
                    <a:pt x="158877" y="17933"/>
                    <a:pt x="167450" y="-450"/>
                    <a:pt x="177927" y="439"/>
                  </a:cubicBezTo>
                  <a:cubicBezTo>
                    <a:pt x="188405" y="1328"/>
                    <a:pt x="197739" y="23140"/>
                    <a:pt x="207645" y="24022"/>
                  </a:cubicBezTo>
                  <a:cubicBezTo>
                    <a:pt x="217551" y="24905"/>
                    <a:pt x="228537" y="6941"/>
                    <a:pt x="237363" y="5734"/>
                  </a:cubicBezTo>
                  <a:cubicBezTo>
                    <a:pt x="246190" y="4528"/>
                    <a:pt x="256731" y="14942"/>
                    <a:pt x="260604" y="16783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"/>
          <p:cNvSpPr/>
          <p:nvPr/>
        </p:nvSpPr>
        <p:spPr>
          <a:xfrm>
            <a:off x="935450" y="1323975"/>
            <a:ext cx="1598100" cy="333300"/>
          </a:xfrm>
          <a:prstGeom prst="chevron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2"/>
          <p:cNvSpPr/>
          <p:nvPr/>
        </p:nvSpPr>
        <p:spPr>
          <a:xfrm>
            <a:off x="2466910" y="1323975"/>
            <a:ext cx="1598100" cy="333300"/>
          </a:xfrm>
          <a:prstGeom prst="chevron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2"/>
          <p:cNvSpPr/>
          <p:nvPr/>
        </p:nvSpPr>
        <p:spPr>
          <a:xfrm>
            <a:off x="4011178" y="1323975"/>
            <a:ext cx="1598100" cy="333300"/>
          </a:xfrm>
          <a:prstGeom prst="chevron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2"/>
          <p:cNvSpPr/>
          <p:nvPr/>
        </p:nvSpPr>
        <p:spPr>
          <a:xfrm>
            <a:off x="5544639" y="1323975"/>
            <a:ext cx="1598100" cy="333300"/>
          </a:xfrm>
          <a:prstGeom prst="chevron">
            <a:avLst>
              <a:gd name="adj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2"/>
          <p:cNvSpPr/>
          <p:nvPr/>
        </p:nvSpPr>
        <p:spPr>
          <a:xfrm>
            <a:off x="7088907" y="1323975"/>
            <a:ext cx="1598100" cy="333300"/>
          </a:xfrm>
          <a:prstGeom prst="chevron">
            <a:avLst>
              <a:gd name="adj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2"/>
          <p:cNvSpPr txBox="1"/>
          <p:nvPr/>
        </p:nvSpPr>
        <p:spPr>
          <a:xfrm rot="-5400000">
            <a:off x="-193662" y="2275951"/>
            <a:ext cx="14373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POSITIVE</a:t>
            </a:r>
            <a:endParaRPr sz="12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1" name="Google Shape;421;p22"/>
          <p:cNvSpPr txBox="1"/>
          <p:nvPr/>
        </p:nvSpPr>
        <p:spPr>
          <a:xfrm rot="-5400000">
            <a:off x="-192739" y="3876762"/>
            <a:ext cx="1435500" cy="1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NEGATIVE</a:t>
            </a:r>
            <a:endParaRPr sz="12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2" name="Google Shape;422;p22"/>
          <p:cNvSpPr txBox="1"/>
          <p:nvPr/>
        </p:nvSpPr>
        <p:spPr>
          <a:xfrm>
            <a:off x="1130665" y="1422825"/>
            <a:ext cx="12072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2667533" y="1422825"/>
            <a:ext cx="13941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CONSIDERATION</a:t>
            </a:r>
            <a:endParaRPr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4" name="Google Shape;424;p22"/>
          <p:cNvSpPr txBox="1"/>
          <p:nvPr/>
        </p:nvSpPr>
        <p:spPr>
          <a:xfrm>
            <a:off x="4195589" y="1422825"/>
            <a:ext cx="13941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ACQUISITION</a:t>
            </a:r>
            <a:endParaRPr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5" name="Google Shape;425;p22"/>
          <p:cNvSpPr txBox="1"/>
          <p:nvPr/>
        </p:nvSpPr>
        <p:spPr>
          <a:xfrm>
            <a:off x="5726010" y="1422825"/>
            <a:ext cx="13941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SERVICE</a:t>
            </a:r>
            <a:endParaRPr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6" name="Google Shape;426;p22"/>
          <p:cNvSpPr txBox="1"/>
          <p:nvPr/>
        </p:nvSpPr>
        <p:spPr>
          <a:xfrm>
            <a:off x="7254066" y="1422825"/>
            <a:ext cx="13941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LOYALTY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7" name="Google Shape;427;p22"/>
          <p:cNvSpPr txBox="1"/>
          <p:nvPr/>
        </p:nvSpPr>
        <p:spPr>
          <a:xfrm>
            <a:off x="939375" y="1915075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22"/>
          <p:cNvSpPr txBox="1"/>
          <p:nvPr/>
        </p:nvSpPr>
        <p:spPr>
          <a:xfrm>
            <a:off x="2515275" y="1915075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and our home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22"/>
          <p:cNvSpPr txBox="1"/>
          <p:nvPr/>
        </p:nvSpPr>
        <p:spPr>
          <a:xfrm>
            <a:off x="4065000" y="1915075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22"/>
          <p:cNvSpPr txBox="1"/>
          <p:nvPr/>
        </p:nvSpPr>
        <p:spPr>
          <a:xfrm>
            <a:off x="5640900" y="1915075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22"/>
          <p:cNvSpPr txBox="1"/>
          <p:nvPr/>
        </p:nvSpPr>
        <p:spPr>
          <a:xfrm>
            <a:off x="7190625" y="1915075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22"/>
          <p:cNvSpPr txBox="1"/>
          <p:nvPr/>
        </p:nvSpPr>
        <p:spPr>
          <a:xfrm>
            <a:off x="939375" y="2381350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The Moon is the fifth-largest satellite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22"/>
          <p:cNvSpPr txBox="1"/>
          <p:nvPr/>
        </p:nvSpPr>
        <p:spPr>
          <a:xfrm>
            <a:off x="2515275" y="2381350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22"/>
          <p:cNvSpPr txBox="1"/>
          <p:nvPr/>
        </p:nvSpPr>
        <p:spPr>
          <a:xfrm>
            <a:off x="4065000" y="2381350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full of iron oxide dust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22"/>
          <p:cNvSpPr txBox="1"/>
          <p:nvPr/>
        </p:nvSpPr>
        <p:spPr>
          <a:xfrm>
            <a:off x="5640900" y="2381350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Uranus is the second least dense planet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22"/>
          <p:cNvSpPr txBox="1"/>
          <p:nvPr/>
        </p:nvSpPr>
        <p:spPr>
          <a:xfrm>
            <a:off x="7190625" y="2381350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and our home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22"/>
          <p:cNvSpPr txBox="1"/>
          <p:nvPr/>
        </p:nvSpPr>
        <p:spPr>
          <a:xfrm>
            <a:off x="939375" y="3506063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22"/>
          <p:cNvSpPr txBox="1"/>
          <p:nvPr/>
        </p:nvSpPr>
        <p:spPr>
          <a:xfrm>
            <a:off x="2515275" y="3506063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22"/>
          <p:cNvSpPr txBox="1"/>
          <p:nvPr/>
        </p:nvSpPr>
        <p:spPr>
          <a:xfrm>
            <a:off x="4065000" y="3506063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considered a dwarf planet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22"/>
          <p:cNvSpPr txBox="1"/>
          <p:nvPr/>
        </p:nvSpPr>
        <p:spPr>
          <a:xfrm>
            <a:off x="5640900" y="3506063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full of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iron oxide dust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7190625" y="3506063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22"/>
          <p:cNvSpPr txBox="1"/>
          <p:nvPr/>
        </p:nvSpPr>
        <p:spPr>
          <a:xfrm>
            <a:off x="939375" y="3972338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22"/>
          <p:cNvSpPr txBox="1"/>
          <p:nvPr/>
        </p:nvSpPr>
        <p:spPr>
          <a:xfrm>
            <a:off x="2515275" y="3972338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22"/>
          <p:cNvSpPr txBox="1"/>
          <p:nvPr/>
        </p:nvSpPr>
        <p:spPr>
          <a:xfrm>
            <a:off x="4065000" y="3972338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22"/>
          <p:cNvSpPr txBox="1"/>
          <p:nvPr/>
        </p:nvSpPr>
        <p:spPr>
          <a:xfrm>
            <a:off x="5640900" y="3972338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22"/>
          <p:cNvSpPr txBox="1"/>
          <p:nvPr/>
        </p:nvSpPr>
        <p:spPr>
          <a:xfrm>
            <a:off x="7190625" y="3972338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7" name="Google Shape;447;p22"/>
          <p:cNvCxnSpPr/>
          <p:nvPr/>
        </p:nvCxnSpPr>
        <p:spPr>
          <a:xfrm>
            <a:off x="1028700" y="3124200"/>
            <a:ext cx="74295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ustomer Journey Ma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E7D"/>
      </a:accent1>
      <a:accent2>
        <a:srgbClr val="FFB174"/>
      </a:accent2>
      <a:accent3>
        <a:srgbClr val="FF6666"/>
      </a:accent3>
      <a:accent4>
        <a:srgbClr val="C9274F"/>
      </a:accent4>
      <a:accent5>
        <a:srgbClr val="651428"/>
      </a:accent5>
      <a:accent6>
        <a:srgbClr val="EEEEEE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2603</Words>
  <Application>Microsoft Office PowerPoint</Application>
  <PresentationFormat>On-screen Show (16:9)</PresentationFormat>
  <Paragraphs>517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Poppins</vt:lpstr>
      <vt:lpstr>Proxima Nova</vt:lpstr>
      <vt:lpstr>Roboto</vt:lpstr>
      <vt:lpstr>Fira Sans Extra Condensed</vt:lpstr>
      <vt:lpstr>Arial</vt:lpstr>
      <vt:lpstr>Proxima Nova Semibold</vt:lpstr>
      <vt:lpstr>Customer Journey Map by Slidesgo</vt:lpstr>
      <vt:lpstr>Slidesgo Final Pages</vt:lpstr>
      <vt:lpstr>Carbon Consumption within an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Consumption within an Office</dc:title>
  <cp:lastModifiedBy>Dorian ROUX</cp:lastModifiedBy>
  <cp:revision>1</cp:revision>
  <dcterms:modified xsi:type="dcterms:W3CDTF">2021-12-03T14:20:06Z</dcterms:modified>
</cp:coreProperties>
</file>