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35" y="0"/>
            <a:ext cx="12192635" cy="6857365"/>
          </a:xfrm>
        </p:spPr>
        <p:txBody>
          <a:bodyPr/>
          <a:lstStyle/>
          <a:p>
            <a:pPr algn="l"/>
            <a:r>
              <a:rPr lang="ro-RO" altLang="en-US" sz="140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ro-RO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ro-RO" altLang="en-US" sz="1400">
                <a:latin typeface="Times New Roman" panose="02020603050405020304" charset="0"/>
                <a:cs typeface="Times New Roman" panose="02020603050405020304" charset="0"/>
              </a:rPr>
              <a:t>       When user opens browser and enters a URL, he transmits a request to the web-server and waits for a response from him.</a:t>
            </a:r>
            <a:endParaRPr lang="ro-RO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2192635" cy="6858000"/>
          </a:xfrm>
        </p:spPr>
        <p:txBody>
          <a:bodyPr/>
          <a:p>
            <a:pPr marL="0" indent="0">
              <a:buNone/>
            </a:pPr>
            <a:endParaRPr lang="ro-RO" altLang="en-US"/>
          </a:p>
          <a:p>
            <a:pPr marL="0" indent="0">
              <a:buNone/>
            </a:pPr>
            <a:r>
              <a:rPr lang="ro-RO" altLang="en-US" sz="1400">
                <a:latin typeface="Times New Roman" panose="02020603050405020304" charset="0"/>
                <a:cs typeface="Times New Roman" panose="02020603050405020304" charset="0"/>
              </a:rPr>
              <a:t>        After the user receives a answer from the web-server, the DNS converts the web-adress to IP.</a:t>
            </a:r>
            <a:endParaRPr lang="ro-RO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365" cy="6858000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 algn="just">
              <a:buNone/>
            </a:pPr>
            <a:r>
              <a:rPr lang="ro-RO" altLang="en-US" sz="1400">
                <a:latin typeface="Times New Roman" panose="02020603050405020304" charset="0"/>
                <a:cs typeface="Times New Roman" panose="02020603050405020304" charset="0"/>
              </a:rPr>
              <a:t>         IP means a string of numbers separated by periods, formed of four numbers within a range from 0-255. So, the full IP addressing range goes from 0.0.0.0 to           255.255.255.255.</a:t>
            </a:r>
            <a:endParaRPr lang="ro-RO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2192635" cy="6858000"/>
          </a:xfrm>
        </p:spPr>
        <p:txBody>
          <a:bodyPr/>
          <a:p>
            <a:pPr marL="0" indent="0">
              <a:buNone/>
            </a:pPr>
            <a:r>
              <a:rPr lang="ro-RO" altLang="en-US" sz="1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ro-RO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o-RO" altLang="en-US" sz="1400">
                <a:latin typeface="Times New Roman" panose="02020603050405020304" charset="0"/>
                <a:cs typeface="Times New Roman" panose="02020603050405020304" charset="0"/>
              </a:rPr>
              <a:t>        Once the TCP connection is established, the client sends a HTTP GET request to the server to retrieve the webpage it should display. After the server has sent the response, it closes the TCP connection. </a:t>
            </a:r>
            <a:endParaRPr lang="ro-RO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2191365" cy="6859270"/>
          </a:xfrm>
        </p:spPr>
        <p:txBody>
          <a:bodyPr/>
          <a:p>
            <a:pPr marL="0" indent="0">
              <a:buNone/>
            </a:pPr>
            <a:endParaRPr lang="ro-RO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o-RO" altLang="en-US" sz="1400">
                <a:latin typeface="Times New Roman" panose="02020603050405020304" charset="0"/>
                <a:cs typeface="Times New Roman" panose="02020603050405020304" charset="0"/>
              </a:rPr>
              <a:t>         To display a Web page, the browser sends an original request to fetch the HTML document that represents the page.</a:t>
            </a:r>
            <a:endParaRPr lang="ro-RO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365" cy="6857365"/>
          </a:xfrm>
        </p:spPr>
        <p:txBody>
          <a:bodyPr/>
          <a:p>
            <a:pPr marL="0" indent="0">
              <a:buNone/>
            </a:pP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o-RO" altLang="en-US" sz="1400">
                <a:latin typeface="Times New Roman" panose="02020603050405020304" charset="0"/>
                <a:cs typeface="Times New Roman" panose="02020603050405020304" charset="0"/>
              </a:rPr>
              <a:t>         A Web page is a hypertext document. This means some parts of the displayed content are links, which can be activated (usually by a click of the mouse) to fetch a new Web page, allowing the user to direct their user-agent and navigate through the Web. The browser translates these directions into HTTP requests, and further interprets the HTTP responses to present the user with a clear response.</a:t>
            </a:r>
            <a:endParaRPr lang="ro-RO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Presentation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Avignon Pro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Dorian2395</cp:lastModifiedBy>
  <cp:revision>6</cp:revision>
  <dcterms:created xsi:type="dcterms:W3CDTF">2021-12-15T07:45:16Z</dcterms:created>
  <dcterms:modified xsi:type="dcterms:W3CDTF">2021-12-15T08:40:34Z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2C8AD3A2804D4BB7A6A5DE2D1D994F40</vt:lpwstr>
  </property>
  <property fmtid="{D5CDD505-2E9C-101B-9397-08002B2CF9AE}" pid="3" name="KSOProductBuildVer">
    <vt:lpwstr>1033-11.2.0.10382</vt:lpwstr>
  </property>
</Properties>
</file>