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BE6FC3-8E0E-454D-8B78-D368D9511D5D}" type="datetimeFigureOut">
              <a:rPr lang="en-US" smtClean="0"/>
              <a:t>1/16/2018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643E3B5-A7E9-4F6B-A37C-719AC6F5A9C2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James Byrne</a:t>
            </a:r>
          </a:p>
          <a:p>
            <a:r>
              <a:rPr lang="en-IE" dirty="0" smtClean="0"/>
              <a:t>C12526677</a:t>
            </a:r>
          </a:p>
          <a:p>
            <a:r>
              <a:rPr lang="en-IE" dirty="0" smtClean="0"/>
              <a:t>DT8265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Jam Buddies 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726130"/>
          </a:xfrm>
        </p:spPr>
        <p:txBody>
          <a:bodyPr anchor="ctr">
            <a:noAutofit/>
          </a:bodyPr>
          <a:lstStyle/>
          <a:p>
            <a:pPr algn="ctr"/>
            <a:r>
              <a:rPr lang="en-IE" sz="9600" dirty="0" smtClean="0"/>
              <a:t>Q&amp;A</a:t>
            </a:r>
            <a:endParaRPr lang="en-IE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Project description – why , what , how.</a:t>
            </a:r>
          </a:p>
          <a:p>
            <a:r>
              <a:rPr lang="en-IE" dirty="0" smtClean="0"/>
              <a:t>Working demonstration </a:t>
            </a:r>
          </a:p>
          <a:p>
            <a:r>
              <a:rPr lang="en-IE" dirty="0" smtClean="0"/>
              <a:t>Firebase</a:t>
            </a:r>
          </a:p>
          <a:p>
            <a:r>
              <a:rPr lang="en-IE" dirty="0" smtClean="0"/>
              <a:t>Authentication </a:t>
            </a:r>
          </a:p>
          <a:p>
            <a:r>
              <a:rPr lang="en-IE" dirty="0" smtClean="0"/>
              <a:t>Profiles</a:t>
            </a:r>
          </a:p>
          <a:p>
            <a:r>
              <a:rPr lang="en-IE" dirty="0" smtClean="0"/>
              <a:t>Messaging </a:t>
            </a:r>
          </a:p>
          <a:p>
            <a:r>
              <a:rPr lang="en-IE" dirty="0" smtClean="0"/>
              <a:t>Project Management  - Scrum </a:t>
            </a:r>
          </a:p>
          <a:p>
            <a:r>
              <a:rPr lang="en-IE" dirty="0" smtClean="0"/>
              <a:t>Q &amp; A 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Project 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Jam Buddies – android app that helps musicians connect and communicate . </a:t>
            </a:r>
          </a:p>
          <a:p>
            <a:endParaRPr lang="en-IE" dirty="0" smtClean="0"/>
          </a:p>
          <a:p>
            <a:r>
              <a:rPr lang="en-IE" dirty="0" smtClean="0"/>
              <a:t>It uses Firebase for back end  functionality . The cloud based real-time data base  and for its authentication . </a:t>
            </a:r>
          </a:p>
          <a:p>
            <a:endParaRPr lang="en-IE" dirty="0" smtClean="0"/>
          </a:p>
          <a:p>
            <a:r>
              <a:rPr lang="en-IE" dirty="0" smtClean="0"/>
              <a:t>Allows users to sign up , create and edit a profile , browse through other users and message them in real time . 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Working Demonstration </a:t>
            </a:r>
            <a:endParaRPr lang="en-IE" dirty="0"/>
          </a:p>
        </p:txBody>
      </p:sp>
      <p:pic>
        <p:nvPicPr>
          <p:cNvPr id="4" name="Content Placeholder 3" descr="jam_launcher-we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84" y="1643050"/>
            <a:ext cx="4572000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Firebase</a:t>
            </a:r>
            <a:endParaRPr lang="en-IE" dirty="0"/>
          </a:p>
        </p:txBody>
      </p:sp>
      <p:pic>
        <p:nvPicPr>
          <p:cNvPr id="4" name="Content Placeholder 3" descr="firebaseDatabaseloginappcropp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85918" y="1428736"/>
            <a:ext cx="5765407" cy="500621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Authentication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Firebase assigns a unique user id when a user sign up. </a:t>
            </a:r>
          </a:p>
          <a:p>
            <a:endParaRPr lang="en-IE" dirty="0" smtClean="0"/>
          </a:p>
          <a:p>
            <a:r>
              <a:rPr lang="en-IE" dirty="0" smtClean="0"/>
              <a:t>This id enables the user to interact with the firebase Database. </a:t>
            </a:r>
          </a:p>
          <a:p>
            <a:endParaRPr lang="en-IE" dirty="0" smtClean="0"/>
          </a:p>
          <a:p>
            <a:r>
              <a:rPr lang="en-IE" dirty="0" smtClean="0"/>
              <a:t>In order to sign up a user must enter a valid email , a password and a password confirmation. </a:t>
            </a:r>
          </a:p>
          <a:p>
            <a:endParaRPr lang="en-IE" dirty="0" smtClean="0"/>
          </a:p>
          <a:p>
            <a:r>
              <a:rPr lang="en-IE" dirty="0" smtClean="0"/>
              <a:t>A user can then login with those details and gain access to the rest of the application . </a:t>
            </a:r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Profiles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Once a User has an ID they can edit  their profile . </a:t>
            </a:r>
          </a:p>
          <a:p>
            <a:r>
              <a:rPr lang="en-IE" dirty="0" smtClean="0"/>
              <a:t>The  user fills in the required inputs . Those strings are then used to create a profile object . </a:t>
            </a:r>
          </a:p>
          <a:p>
            <a:r>
              <a:rPr lang="en-IE" dirty="0" smtClean="0"/>
              <a:t>The profile is then added to firebase under the </a:t>
            </a:r>
            <a:r>
              <a:rPr lang="en-IE" dirty="0" err="1" smtClean="0"/>
              <a:t>uid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In order to view a profile , the users id would be used to pull the users data . That would be then mapped to a profile object . </a:t>
            </a:r>
          </a:p>
          <a:p>
            <a:r>
              <a:rPr lang="en-IE" dirty="0" smtClean="0"/>
              <a:t>The profile would then be displayed as a series of items in a list view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Messaging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Messaging required  two users to have the ability to create and store messages in a specific location that only they could access</a:t>
            </a:r>
          </a:p>
          <a:p>
            <a:r>
              <a:rPr lang="en-IE" dirty="0" smtClean="0"/>
              <a:t>The Layout had to display user messages  clearly differentiating the sender and the receiver . </a:t>
            </a:r>
          </a:p>
          <a:p>
            <a:endParaRPr lang="en-IE" dirty="0" smtClean="0"/>
          </a:p>
          <a:p>
            <a:r>
              <a:rPr lang="en-IE" dirty="0" smtClean="0"/>
              <a:t>The messages had to update in real time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Project Management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Scrum </a:t>
            </a:r>
          </a:p>
          <a:p>
            <a:endParaRPr lang="en-IE" dirty="0" smtClean="0"/>
          </a:p>
          <a:p>
            <a:r>
              <a:rPr lang="en-IE" dirty="0" err="1" smtClean="0"/>
              <a:t>ZenHub</a:t>
            </a:r>
            <a:r>
              <a:rPr lang="en-IE" dirty="0" smtClean="0"/>
              <a:t> </a:t>
            </a:r>
          </a:p>
          <a:p>
            <a:endParaRPr lang="en-IE" dirty="0" smtClean="0"/>
          </a:p>
          <a:p>
            <a:r>
              <a:rPr lang="en-IE" dirty="0" smtClean="0"/>
              <a:t>Time Management 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243</TotalTime>
  <Words>291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Jam Buddies </vt:lpstr>
      <vt:lpstr>Overview</vt:lpstr>
      <vt:lpstr>Project Description</vt:lpstr>
      <vt:lpstr>Working Demonstration </vt:lpstr>
      <vt:lpstr>Firebase</vt:lpstr>
      <vt:lpstr>Authentication</vt:lpstr>
      <vt:lpstr>Profiles</vt:lpstr>
      <vt:lpstr>Messaging</vt:lpstr>
      <vt:lpstr>Project Management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Buddies</dc:title>
  <dc:creator>J</dc:creator>
  <cp:lastModifiedBy>J</cp:lastModifiedBy>
  <cp:revision>25</cp:revision>
  <dcterms:created xsi:type="dcterms:W3CDTF">2018-01-16T13:57:53Z</dcterms:created>
  <dcterms:modified xsi:type="dcterms:W3CDTF">2018-01-16T18:00:53Z</dcterms:modified>
</cp:coreProperties>
</file>