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8" r:id="rId6"/>
    <p:sldId id="257" r:id="rId7"/>
    <p:sldId id="260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40E9B-0E2D-4DC4-8875-06D602352BD2}" v="294" dt="2022-12-20T17:19:17.381"/>
    <p1510:client id="{5AFBACA1-EB60-4CB9-AE97-4470820D3907}" v="202" dt="2022-12-20T17:54:40.960"/>
    <p1510:client id="{B624532C-7685-4C7E-AED8-3147EC3988F6}" v="305" vWet="307" dt="2022-12-20T17:12:5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 Elian" userId="acc122a0-ba30-4bfc-950d-c59d8c0e0449" providerId="ADAL" clId="{27640E9B-0E2D-4DC4-8875-06D602352BD2}"/>
    <pc:docChg chg="undo custSel addSld modSld sldOrd addMainMaster delMainMaster">
      <pc:chgData name="Cruz Elian" userId="acc122a0-ba30-4bfc-950d-c59d8c0e0449" providerId="ADAL" clId="{27640E9B-0E2D-4DC4-8875-06D602352BD2}" dt="2022-12-20T17:19:17.381" v="257"/>
      <pc:docMkLst>
        <pc:docMk/>
      </pc:docMkLst>
      <pc:sldChg chg="addSp delSp modSp mod modClrScheme modAnim chgLayout">
        <pc:chgData name="Cruz Elian" userId="acc122a0-ba30-4bfc-950d-c59d8c0e0449" providerId="ADAL" clId="{27640E9B-0E2D-4DC4-8875-06D602352BD2}" dt="2022-12-20T17:19:17.381" v="257"/>
        <pc:sldMkLst>
          <pc:docMk/>
          <pc:sldMk cId="3565354549" sldId="256"/>
        </pc:sldMkLst>
        <pc:spChg chg="mod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2" creationId="{574D81C5-914E-22E6-A4DD-CF93E4C3C9D8}"/>
          </ac:spMkLst>
        </pc:spChg>
        <pc:spChg chg="mod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3" creationId="{FB0E9E9F-C089-5A82-BCAB-307212D52C45}"/>
          </ac:spMkLst>
        </pc:spChg>
        <pc:spChg chg="add del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26" creationId="{F95DA1D8-E874-4205-B6D5-557E0C072282}"/>
          </ac:spMkLst>
        </pc:spChg>
        <pc:spChg chg="add del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32" creationId="{D6F5F07B-A917-442C-82D5-5719737E9E68}"/>
          </ac:spMkLst>
        </pc:spChg>
        <pc:spChg chg="add del">
          <ac:chgData name="Cruz Elian" userId="acc122a0-ba30-4bfc-950d-c59d8c0e0449" providerId="ADAL" clId="{27640E9B-0E2D-4DC4-8875-06D602352BD2}" dt="2022-12-20T16:58:43.928" v="1" actId="26606"/>
          <ac:spMkLst>
            <pc:docMk/>
            <pc:sldMk cId="3565354549" sldId="256"/>
            <ac:spMk id="34" creationId="{C6C3E48C-655A-4982-8E73-7FB0D9E650FE}"/>
          </ac:spMkLst>
        </pc:spChg>
        <pc:picChg chg="mod">
          <ac:chgData name="Cruz Elian" userId="acc122a0-ba30-4bfc-950d-c59d8c0e0449" providerId="ADAL" clId="{27640E9B-0E2D-4DC4-8875-06D602352BD2}" dt="2022-12-20T16:58:43.928" v="1" actId="26606"/>
          <ac:picMkLst>
            <pc:docMk/>
            <pc:sldMk cId="3565354549" sldId="256"/>
            <ac:picMk id="27" creationId="{6602AE7B-2ACC-86E2-DF5A-B3FD7A45E058}"/>
          </ac:picMkLst>
        </pc:picChg>
      </pc:sldChg>
      <pc:sldChg chg="addSp delSp mod">
        <pc:chgData name="Cruz Elian" userId="acc122a0-ba30-4bfc-950d-c59d8c0e0449" providerId="ADAL" clId="{27640E9B-0E2D-4DC4-8875-06D602352BD2}" dt="2022-12-20T17:01:02.074" v="8" actId="22"/>
        <pc:sldMkLst>
          <pc:docMk/>
          <pc:sldMk cId="1500896581" sldId="257"/>
        </pc:sldMkLst>
        <pc:spChg chg="add del">
          <ac:chgData name="Cruz Elian" userId="acc122a0-ba30-4bfc-950d-c59d8c0e0449" providerId="ADAL" clId="{27640E9B-0E2D-4DC4-8875-06D602352BD2}" dt="2022-12-20T17:01:02.074" v="8" actId="22"/>
          <ac:spMkLst>
            <pc:docMk/>
            <pc:sldMk cId="1500896581" sldId="257"/>
            <ac:spMk id="5" creationId="{A488F088-4459-60FD-93F3-27DC12D8CF61}"/>
          </ac:spMkLst>
        </pc:spChg>
      </pc:sldChg>
      <pc:sldChg chg="modSp mod modAnim">
        <pc:chgData name="Cruz Elian" userId="acc122a0-ba30-4bfc-950d-c59d8c0e0449" providerId="ADAL" clId="{27640E9B-0E2D-4DC4-8875-06D602352BD2}" dt="2022-12-20T17:18:27.928" v="254"/>
        <pc:sldMkLst>
          <pc:docMk/>
          <pc:sldMk cId="3552390663" sldId="259"/>
        </pc:sldMkLst>
        <pc:spChg chg="mod">
          <ac:chgData name="Cruz Elian" userId="acc122a0-ba30-4bfc-950d-c59d8c0e0449" providerId="ADAL" clId="{27640E9B-0E2D-4DC4-8875-06D602352BD2}" dt="2022-12-20T17:00:49.494" v="6" actId="5793"/>
          <ac:spMkLst>
            <pc:docMk/>
            <pc:sldMk cId="3552390663" sldId="259"/>
            <ac:spMk id="3" creationId="{F04BE6E4-AA6E-12D3-FC8F-B89AB9ECA569}"/>
          </ac:spMkLst>
        </pc:spChg>
      </pc:sldChg>
      <pc:sldChg chg="addSp delSp modSp add mod ord">
        <pc:chgData name="Cruz Elian" userId="acc122a0-ba30-4bfc-950d-c59d8c0e0449" providerId="ADAL" clId="{27640E9B-0E2D-4DC4-8875-06D602352BD2}" dt="2022-12-20T17:17:03.688" v="253" actId="403"/>
        <pc:sldMkLst>
          <pc:docMk/>
          <pc:sldMk cId="3188043717" sldId="260"/>
        </pc:sldMkLst>
        <pc:spChg chg="mod">
          <ac:chgData name="Cruz Elian" userId="acc122a0-ba30-4bfc-950d-c59d8c0e0449" providerId="ADAL" clId="{27640E9B-0E2D-4DC4-8875-06D602352BD2}" dt="2022-12-20T17:04:57.322" v="67" actId="20577"/>
          <ac:spMkLst>
            <pc:docMk/>
            <pc:sldMk cId="3188043717" sldId="260"/>
            <ac:spMk id="2" creationId="{FFE5C4F6-089B-7B73-9A80-7D92BC794E4D}"/>
          </ac:spMkLst>
        </pc:spChg>
        <pc:spChg chg="del mod">
          <ac:chgData name="Cruz Elian" userId="acc122a0-ba30-4bfc-950d-c59d8c0e0449" providerId="ADAL" clId="{27640E9B-0E2D-4DC4-8875-06D602352BD2}" dt="2022-12-20T17:16:09.356" v="236" actId="26606"/>
          <ac:spMkLst>
            <pc:docMk/>
            <pc:sldMk cId="3188043717" sldId="260"/>
            <ac:spMk id="3" creationId="{45F896B4-DFBF-5865-1DB4-4432B5B8B416}"/>
          </ac:spMkLst>
        </pc:spChg>
        <pc:graphicFrameChg chg="add mod modGraphic">
          <ac:chgData name="Cruz Elian" userId="acc122a0-ba30-4bfc-950d-c59d8c0e0449" providerId="ADAL" clId="{27640E9B-0E2D-4DC4-8875-06D602352BD2}" dt="2022-12-20T17:17:03.688" v="253" actId="403"/>
          <ac:graphicFrameMkLst>
            <pc:docMk/>
            <pc:sldMk cId="3188043717" sldId="260"/>
            <ac:graphicFrameMk id="5" creationId="{80AD37AF-1BC6-B449-19C1-8C3B1CA728DE}"/>
          </ac:graphicFrameMkLst>
        </pc:graphicFrameChg>
      </pc:sldChg>
      <pc:sldChg chg="modAnim">
        <pc:chgData name="Cruz Elian" userId="acc122a0-ba30-4bfc-950d-c59d8c0e0449" providerId="ADAL" clId="{27640E9B-0E2D-4DC4-8875-06D602352BD2}" dt="2022-12-20T17:18:43.727" v="255"/>
        <pc:sldMkLst>
          <pc:docMk/>
          <pc:sldMk cId="4191699268" sldId="261"/>
        </pc:sldMkLst>
      </pc:sldChg>
      <pc:sldMasterChg chg="add del addSldLayout delSldLayout">
        <pc:chgData name="Cruz Elian" userId="acc122a0-ba30-4bfc-950d-c59d8c0e0449" providerId="ADAL" clId="{27640E9B-0E2D-4DC4-8875-06D602352BD2}" dt="2022-12-20T16:58:43.928" v="1" actId="26606"/>
        <pc:sldMasterMkLst>
          <pc:docMk/>
          <pc:sldMasterMk cId="1455230133" sldId="2147483775"/>
        </pc:sldMasterMkLst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3077650343" sldId="2147483764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4135496932" sldId="2147483765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3201113498" sldId="2147483766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964242331" sldId="2147483767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2657278326" sldId="2147483768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157297553" sldId="2147483769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1365428175" sldId="2147483770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1588978331" sldId="2147483771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414725275" sldId="2147483772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4016637586" sldId="2147483773"/>
          </pc:sldLayoutMkLst>
        </pc:sldLayoutChg>
        <pc:sldLayoutChg chg="add del">
          <pc:chgData name="Cruz Elian" userId="acc122a0-ba30-4bfc-950d-c59d8c0e0449" providerId="ADAL" clId="{27640E9B-0E2D-4DC4-8875-06D602352BD2}" dt="2022-12-20T16:58:43.928" v="1" actId="26606"/>
          <pc:sldLayoutMkLst>
            <pc:docMk/>
            <pc:sldMasterMk cId="1455230133" sldId="2147483775"/>
            <pc:sldLayoutMk cId="2939338820" sldId="2147483774"/>
          </pc:sldLayoutMkLst>
        </pc:sldLayoutChg>
      </pc:sldMasterChg>
    </pc:docChg>
  </pc:docChgLst>
  <pc:docChgLst>
    <pc:chgData name="Thomé Dorian" userId="1bbd4a12-9aae-49b7-ae7a-6bec97ba96f3" providerId="ADAL" clId="{B624532C-7685-4C7E-AED8-3147EC3988F6}"/>
    <pc:docChg chg="undo custSel addSld modSld addMainMaster delMainMaster">
      <pc:chgData name="Thomé Dorian" userId="1bbd4a12-9aae-49b7-ae7a-6bec97ba96f3" providerId="ADAL" clId="{B624532C-7685-4C7E-AED8-3147EC3988F6}" dt="2022-12-20T17:12:50.327" v="281" actId="20577"/>
      <pc:docMkLst>
        <pc:docMk/>
      </pc:docMkLst>
      <pc:sldChg chg="addSp delSp modSp new mod modMedia setBg modClrScheme addAnim delAnim setClrOvrMap chgLayout">
        <pc:chgData name="Thomé Dorian" userId="1bbd4a12-9aae-49b7-ae7a-6bec97ba96f3" providerId="ADAL" clId="{B624532C-7685-4C7E-AED8-3147EC3988F6}" dt="2022-12-20T16:58:34.819" v="66"/>
        <pc:sldMkLst>
          <pc:docMk/>
          <pc:sldMk cId="3565354549" sldId="256"/>
        </pc:sldMkLst>
        <pc:spChg chg="mod">
          <ac:chgData name="Thomé Dorian" userId="1bbd4a12-9aae-49b7-ae7a-6bec97ba96f3" providerId="ADAL" clId="{B624532C-7685-4C7E-AED8-3147EC3988F6}" dt="2022-12-20T16:58:34.814" v="64" actId="26606"/>
          <ac:spMkLst>
            <pc:docMk/>
            <pc:sldMk cId="3565354549" sldId="256"/>
            <ac:spMk id="2" creationId="{574D81C5-914E-22E6-A4DD-CF93E4C3C9D8}"/>
          </ac:spMkLst>
        </pc:spChg>
        <pc:spChg chg="mod">
          <ac:chgData name="Thomé Dorian" userId="1bbd4a12-9aae-49b7-ae7a-6bec97ba96f3" providerId="ADAL" clId="{B624532C-7685-4C7E-AED8-3147EC3988F6}" dt="2022-12-20T16:58:34.814" v="64" actId="26606"/>
          <ac:spMkLst>
            <pc:docMk/>
            <pc:sldMk cId="3565354549" sldId="256"/>
            <ac:spMk id="3" creationId="{FB0E9E9F-C089-5A82-BCAB-307212D52C45}"/>
          </ac:spMkLst>
        </pc:spChg>
        <pc:spChg chg="add del">
          <ac:chgData name="Thomé Dorian" userId="1bbd4a12-9aae-49b7-ae7a-6bec97ba96f3" providerId="ADAL" clId="{B624532C-7685-4C7E-AED8-3147EC3988F6}" dt="2022-12-20T16:58:28.231" v="61" actId="26606"/>
          <ac:spMkLst>
            <pc:docMk/>
            <pc:sldMk cId="3565354549" sldId="256"/>
            <ac:spMk id="9" creationId="{026B8213-9BA0-4B5C-8C36-33F36FB81E78}"/>
          </ac:spMkLst>
        </pc:spChg>
        <pc:spChg chg="add del">
          <ac:chgData name="Thomé Dorian" userId="1bbd4a12-9aae-49b7-ae7a-6bec97ba96f3" providerId="ADAL" clId="{B624532C-7685-4C7E-AED8-3147EC3988F6}" dt="2022-12-20T16:58:28.231" v="61" actId="26606"/>
          <ac:spMkLst>
            <pc:docMk/>
            <pc:sldMk cId="3565354549" sldId="256"/>
            <ac:spMk id="11" creationId="{1FC8D519-5A24-4E2E-8D97-C6F37BD4892F}"/>
          </ac:spMkLst>
        </pc:spChg>
        <pc:spChg chg="add del">
          <ac:chgData name="Thomé Dorian" userId="1bbd4a12-9aae-49b7-ae7a-6bec97ba96f3" providerId="ADAL" clId="{B624532C-7685-4C7E-AED8-3147EC3988F6}" dt="2022-12-20T16:58:28.231" v="61" actId="26606"/>
          <ac:spMkLst>
            <pc:docMk/>
            <pc:sldMk cId="3565354549" sldId="256"/>
            <ac:spMk id="13" creationId="{CEB38E94-7AD1-4965-A70D-3F3098D23534}"/>
          </ac:spMkLst>
        </pc:spChg>
        <pc:spChg chg="add del">
          <ac:chgData name="Thomé Dorian" userId="1bbd4a12-9aae-49b7-ae7a-6bec97ba96f3" providerId="ADAL" clId="{B624532C-7685-4C7E-AED8-3147EC3988F6}" dt="2022-12-20T16:58:34.767" v="63" actId="26606"/>
          <ac:spMkLst>
            <pc:docMk/>
            <pc:sldMk cId="3565354549" sldId="256"/>
            <ac:spMk id="21" creationId="{A38827F1-3359-44F6-9009-43AE2B17FEAD}"/>
          </ac:spMkLst>
        </pc:spChg>
        <pc:spChg chg="add del">
          <ac:chgData name="Thomé Dorian" userId="1bbd4a12-9aae-49b7-ae7a-6bec97ba96f3" providerId="ADAL" clId="{B624532C-7685-4C7E-AED8-3147EC3988F6}" dt="2022-12-20T16:58:34.767" v="63" actId="26606"/>
          <ac:spMkLst>
            <pc:docMk/>
            <pc:sldMk cId="3565354549" sldId="256"/>
            <ac:spMk id="22" creationId="{17AFAD67-5350-4773-886F-D6DD7E66DB04}"/>
          </ac:spMkLst>
        </pc:spChg>
        <pc:spChg chg="add">
          <ac:chgData name="Thomé Dorian" userId="1bbd4a12-9aae-49b7-ae7a-6bec97ba96f3" providerId="ADAL" clId="{B624532C-7685-4C7E-AED8-3147EC3988F6}" dt="2022-12-20T16:58:34.814" v="64" actId="26606"/>
          <ac:spMkLst>
            <pc:docMk/>
            <pc:sldMk cId="3565354549" sldId="256"/>
            <ac:spMk id="26" creationId="{F95DA1D8-E874-4205-B6D5-557E0C072282}"/>
          </ac:spMkLst>
        </pc:spChg>
        <pc:grpChg chg="add del">
          <ac:chgData name="Thomé Dorian" userId="1bbd4a12-9aae-49b7-ae7a-6bec97ba96f3" providerId="ADAL" clId="{B624532C-7685-4C7E-AED8-3147EC3988F6}" dt="2022-12-20T16:58:34.767" v="63" actId="26606"/>
          <ac:grpSpMkLst>
            <pc:docMk/>
            <pc:sldMk cId="3565354549" sldId="256"/>
            <ac:grpSpMk id="24" creationId="{654AC0FE-C43D-49AC-9730-284354DEC86E}"/>
          </ac:grpSpMkLst>
        </pc:grpChg>
        <pc:picChg chg="add del mod">
          <ac:chgData name="Thomé Dorian" userId="1bbd4a12-9aae-49b7-ae7a-6bec97ba96f3" providerId="ADAL" clId="{B624532C-7685-4C7E-AED8-3147EC3988F6}" dt="2022-12-20T16:58:28.231" v="61" actId="26606"/>
          <ac:picMkLst>
            <pc:docMk/>
            <pc:sldMk cId="3565354549" sldId="256"/>
            <ac:picMk id="4" creationId="{05A7C290-44DB-730F-C26B-7F51BE8F0B21}"/>
          </ac:picMkLst>
        </pc:picChg>
        <pc:picChg chg="add del">
          <ac:chgData name="Thomé Dorian" userId="1bbd4a12-9aae-49b7-ae7a-6bec97ba96f3" providerId="ADAL" clId="{B624532C-7685-4C7E-AED8-3147EC3988F6}" dt="2022-12-20T16:58:34.767" v="63" actId="26606"/>
          <ac:picMkLst>
            <pc:docMk/>
            <pc:sldMk cId="3565354549" sldId="256"/>
            <ac:picMk id="23" creationId="{299F0307-ACB9-5F10-0DD8-377B761C42F9}"/>
          </ac:picMkLst>
        </pc:picChg>
        <pc:picChg chg="add">
          <ac:chgData name="Thomé Dorian" userId="1bbd4a12-9aae-49b7-ae7a-6bec97ba96f3" providerId="ADAL" clId="{B624532C-7685-4C7E-AED8-3147EC3988F6}" dt="2022-12-20T16:58:34.814" v="64" actId="26606"/>
          <ac:picMkLst>
            <pc:docMk/>
            <pc:sldMk cId="3565354549" sldId="256"/>
            <ac:picMk id="27" creationId="{6602AE7B-2ACC-86E2-DF5A-B3FD7A45E058}"/>
          </ac:picMkLst>
        </pc:picChg>
      </pc:sldChg>
      <pc:sldChg chg="addSp delSp modSp new mod setBg">
        <pc:chgData name="Thomé Dorian" userId="1bbd4a12-9aae-49b7-ae7a-6bec97ba96f3" providerId="ADAL" clId="{B624532C-7685-4C7E-AED8-3147EC3988F6}" dt="2022-12-20T17:02:07.223" v="202" actId="26606"/>
        <pc:sldMkLst>
          <pc:docMk/>
          <pc:sldMk cId="1500896581" sldId="257"/>
        </pc:sldMkLst>
        <pc:spChg chg="mod">
          <ac:chgData name="Thomé Dorian" userId="1bbd4a12-9aae-49b7-ae7a-6bec97ba96f3" providerId="ADAL" clId="{B624532C-7685-4C7E-AED8-3147EC3988F6}" dt="2022-12-20T17:02:07.223" v="202" actId="26606"/>
          <ac:spMkLst>
            <pc:docMk/>
            <pc:sldMk cId="1500896581" sldId="257"/>
            <ac:spMk id="2" creationId="{FFE5C4F6-089B-7B73-9A80-7D92BC794E4D}"/>
          </ac:spMkLst>
        </pc:spChg>
        <pc:spChg chg="del mod">
          <ac:chgData name="Thomé Dorian" userId="1bbd4a12-9aae-49b7-ae7a-6bec97ba96f3" providerId="ADAL" clId="{B624532C-7685-4C7E-AED8-3147EC3988F6}" dt="2022-12-20T17:02:07.223" v="202" actId="26606"/>
          <ac:spMkLst>
            <pc:docMk/>
            <pc:sldMk cId="1500896581" sldId="257"/>
            <ac:spMk id="3" creationId="{45F896B4-DFBF-5865-1DB4-4432B5B8B416}"/>
          </ac:spMkLst>
        </pc:spChg>
        <pc:spChg chg="add">
          <ac:chgData name="Thomé Dorian" userId="1bbd4a12-9aae-49b7-ae7a-6bec97ba96f3" providerId="ADAL" clId="{B624532C-7685-4C7E-AED8-3147EC3988F6}" dt="2022-12-20T17:02:07.223" v="202" actId="26606"/>
          <ac:spMkLst>
            <pc:docMk/>
            <pc:sldMk cId="1500896581" sldId="257"/>
            <ac:spMk id="9" creationId="{DA8886A6-5426-494B-96D8-D962D2BA0818}"/>
          </ac:spMkLst>
        </pc:spChg>
        <pc:spChg chg="add">
          <ac:chgData name="Thomé Dorian" userId="1bbd4a12-9aae-49b7-ae7a-6bec97ba96f3" providerId="ADAL" clId="{B624532C-7685-4C7E-AED8-3147EC3988F6}" dt="2022-12-20T17:02:07.223" v="202" actId="26606"/>
          <ac:spMkLst>
            <pc:docMk/>
            <pc:sldMk cId="1500896581" sldId="257"/>
            <ac:spMk id="11" creationId="{AA3ED336-C09E-46E8-9774-B977D15FC5E0}"/>
          </ac:spMkLst>
        </pc:spChg>
        <pc:graphicFrameChg chg="add">
          <ac:chgData name="Thomé Dorian" userId="1bbd4a12-9aae-49b7-ae7a-6bec97ba96f3" providerId="ADAL" clId="{B624532C-7685-4C7E-AED8-3147EC3988F6}" dt="2022-12-20T17:02:07.223" v="202" actId="26606"/>
          <ac:graphicFrameMkLst>
            <pc:docMk/>
            <pc:sldMk cId="1500896581" sldId="257"/>
            <ac:graphicFrameMk id="6" creationId="{D6102119-C3FB-9BE4-D3FC-86614B10C055}"/>
          </ac:graphicFrameMkLst>
        </pc:graphicFrameChg>
      </pc:sldChg>
      <pc:sldChg chg="addSp delSp modSp new mod setBg">
        <pc:chgData name="Thomé Dorian" userId="1bbd4a12-9aae-49b7-ae7a-6bec97ba96f3" providerId="ADAL" clId="{B624532C-7685-4C7E-AED8-3147EC3988F6}" dt="2022-12-20T17:12:50.327" v="281" actId="20577"/>
        <pc:sldMkLst>
          <pc:docMk/>
          <pc:sldMk cId="472701667" sldId="258"/>
        </pc:sldMkLst>
        <pc:spChg chg="mod">
          <ac:chgData name="Thomé Dorian" userId="1bbd4a12-9aae-49b7-ae7a-6bec97ba96f3" providerId="ADAL" clId="{B624532C-7685-4C7E-AED8-3147EC3988F6}" dt="2022-12-20T17:00:15.788" v="151" actId="26606"/>
          <ac:spMkLst>
            <pc:docMk/>
            <pc:sldMk cId="472701667" sldId="258"/>
            <ac:spMk id="2" creationId="{BFB6C15E-B85E-0516-DC51-8FB7A4B2F38C}"/>
          </ac:spMkLst>
        </pc:spChg>
        <pc:spChg chg="del mod">
          <ac:chgData name="Thomé Dorian" userId="1bbd4a12-9aae-49b7-ae7a-6bec97ba96f3" providerId="ADAL" clId="{B624532C-7685-4C7E-AED8-3147EC3988F6}" dt="2022-12-20T17:00:15.788" v="151" actId="26606"/>
          <ac:spMkLst>
            <pc:docMk/>
            <pc:sldMk cId="472701667" sldId="258"/>
            <ac:spMk id="3" creationId="{8647218B-216A-73F1-AAAE-D7F906208F1B}"/>
          </ac:spMkLst>
        </pc:spChg>
        <pc:spChg chg="add">
          <ac:chgData name="Thomé Dorian" userId="1bbd4a12-9aae-49b7-ae7a-6bec97ba96f3" providerId="ADAL" clId="{B624532C-7685-4C7E-AED8-3147EC3988F6}" dt="2022-12-20T17:00:15.788" v="151" actId="26606"/>
          <ac:spMkLst>
            <pc:docMk/>
            <pc:sldMk cId="472701667" sldId="258"/>
            <ac:spMk id="9" creationId="{92070828-E616-4355-9C8A-A1065032B27D}"/>
          </ac:spMkLst>
        </pc:spChg>
        <pc:spChg chg="add">
          <ac:chgData name="Thomé Dorian" userId="1bbd4a12-9aae-49b7-ae7a-6bec97ba96f3" providerId="ADAL" clId="{B624532C-7685-4C7E-AED8-3147EC3988F6}" dt="2022-12-20T17:00:15.788" v="151" actId="26606"/>
          <ac:spMkLst>
            <pc:docMk/>
            <pc:sldMk cId="472701667" sldId="258"/>
            <ac:spMk id="11" creationId="{355161C6-1218-4EAF-A9E9-A319CFD760C9}"/>
          </ac:spMkLst>
        </pc:spChg>
        <pc:graphicFrameChg chg="add mod">
          <ac:chgData name="Thomé Dorian" userId="1bbd4a12-9aae-49b7-ae7a-6bec97ba96f3" providerId="ADAL" clId="{B624532C-7685-4C7E-AED8-3147EC3988F6}" dt="2022-12-20T17:12:50.327" v="281" actId="20577"/>
          <ac:graphicFrameMkLst>
            <pc:docMk/>
            <pc:sldMk cId="472701667" sldId="258"/>
            <ac:graphicFrameMk id="5" creationId="{DA097886-E05D-FD77-2943-7A7E5B2D1E05}"/>
          </ac:graphicFrameMkLst>
        </pc:graphicFrameChg>
      </pc:sldChg>
      <pc:sldChg chg="addSp modSp new mod setBg addAnim">
        <pc:chgData name="Thomé Dorian" userId="1bbd4a12-9aae-49b7-ae7a-6bec97ba96f3" providerId="ADAL" clId="{B624532C-7685-4C7E-AED8-3147EC3988F6}" dt="2022-12-20T16:59:54.825" v="150"/>
        <pc:sldMkLst>
          <pc:docMk/>
          <pc:sldMk cId="3552390663" sldId="259"/>
        </pc:sldMkLst>
        <pc:spChg chg="mod">
          <ac:chgData name="Thomé Dorian" userId="1bbd4a12-9aae-49b7-ae7a-6bec97ba96f3" providerId="ADAL" clId="{B624532C-7685-4C7E-AED8-3147EC3988F6}" dt="2022-12-20T16:59:54.819" v="149" actId="26606"/>
          <ac:spMkLst>
            <pc:docMk/>
            <pc:sldMk cId="3552390663" sldId="259"/>
            <ac:spMk id="2" creationId="{B67D922D-F16C-80B1-36B5-5E1F206A5DCF}"/>
          </ac:spMkLst>
        </pc:spChg>
        <pc:spChg chg="mod">
          <ac:chgData name="Thomé Dorian" userId="1bbd4a12-9aae-49b7-ae7a-6bec97ba96f3" providerId="ADAL" clId="{B624532C-7685-4C7E-AED8-3147EC3988F6}" dt="2022-12-20T16:59:54.819" v="149" actId="26606"/>
          <ac:spMkLst>
            <pc:docMk/>
            <pc:sldMk cId="3552390663" sldId="259"/>
            <ac:spMk id="3" creationId="{F04BE6E4-AA6E-12D3-FC8F-B89AB9ECA569}"/>
          </ac:spMkLst>
        </pc:spChg>
        <pc:spChg chg="add">
          <ac:chgData name="Thomé Dorian" userId="1bbd4a12-9aae-49b7-ae7a-6bec97ba96f3" providerId="ADAL" clId="{B624532C-7685-4C7E-AED8-3147EC3988F6}" dt="2022-12-20T16:59:54.819" v="149" actId="26606"/>
          <ac:spMkLst>
            <pc:docMk/>
            <pc:sldMk cId="3552390663" sldId="259"/>
            <ac:spMk id="9" creationId="{0D57E7FA-E8FC-45AC-868F-CDC8144939D6}"/>
          </ac:spMkLst>
        </pc:spChg>
        <pc:spChg chg="add">
          <ac:chgData name="Thomé Dorian" userId="1bbd4a12-9aae-49b7-ae7a-6bec97ba96f3" providerId="ADAL" clId="{B624532C-7685-4C7E-AED8-3147EC3988F6}" dt="2022-12-20T16:59:54.819" v="149" actId="26606"/>
          <ac:spMkLst>
            <pc:docMk/>
            <pc:sldMk cId="3552390663" sldId="259"/>
            <ac:spMk id="11" creationId="{F95DA1D8-E874-4205-B6D5-557E0C072282}"/>
          </ac:spMkLst>
        </pc:spChg>
        <pc:picChg chg="add">
          <ac:chgData name="Thomé Dorian" userId="1bbd4a12-9aae-49b7-ae7a-6bec97ba96f3" providerId="ADAL" clId="{B624532C-7685-4C7E-AED8-3147EC3988F6}" dt="2022-12-20T16:59:54.819" v="149" actId="26606"/>
          <ac:picMkLst>
            <pc:docMk/>
            <pc:sldMk cId="3552390663" sldId="259"/>
            <ac:picMk id="5" creationId="{7E110849-E3C4-3C79-F628-D021820E8D4D}"/>
          </ac:picMkLst>
        </pc:picChg>
      </pc:sldChg>
      <pc:sldChg chg="modSp mod">
        <pc:chgData name="Thomé Dorian" userId="1bbd4a12-9aae-49b7-ae7a-6bec97ba96f3" providerId="ADAL" clId="{B624532C-7685-4C7E-AED8-3147EC3988F6}" dt="2022-12-20T17:02:30.601" v="216" actId="20577"/>
        <pc:sldMkLst>
          <pc:docMk/>
          <pc:sldMk cId="3188043717" sldId="260"/>
        </pc:sldMkLst>
        <pc:spChg chg="mod">
          <ac:chgData name="Thomé Dorian" userId="1bbd4a12-9aae-49b7-ae7a-6bec97ba96f3" providerId="ADAL" clId="{B624532C-7685-4C7E-AED8-3147EC3988F6}" dt="2022-12-20T17:02:30.601" v="216" actId="20577"/>
          <ac:spMkLst>
            <pc:docMk/>
            <pc:sldMk cId="3188043717" sldId="260"/>
            <ac:spMk id="2" creationId="{FFE5C4F6-089B-7B73-9A80-7D92BC794E4D}"/>
          </ac:spMkLst>
        </pc:spChg>
      </pc:sldChg>
      <pc:sldChg chg="addSp delSp modSp new mod modMedia setBg addAnim delAnim setClrOvrMap">
        <pc:chgData name="Thomé Dorian" userId="1bbd4a12-9aae-49b7-ae7a-6bec97ba96f3" providerId="ADAL" clId="{B624532C-7685-4C7E-AED8-3147EC3988F6}" dt="2022-12-20T17:03:33.675" v="250" actId="14100"/>
        <pc:sldMkLst>
          <pc:docMk/>
          <pc:sldMk cId="4191699268" sldId="261"/>
        </pc:sldMkLst>
        <pc:spChg chg="mod">
          <ac:chgData name="Thomé Dorian" userId="1bbd4a12-9aae-49b7-ae7a-6bec97ba96f3" providerId="ADAL" clId="{B624532C-7685-4C7E-AED8-3147EC3988F6}" dt="2022-12-20T17:03:33.675" v="250" actId="14100"/>
          <ac:spMkLst>
            <pc:docMk/>
            <pc:sldMk cId="4191699268" sldId="261"/>
            <ac:spMk id="2" creationId="{D142CEFF-0E16-5CAD-B8F3-D7561C2C19EA}"/>
          </ac:spMkLst>
        </pc:spChg>
        <pc:spChg chg="add del">
          <ac:chgData name="Thomé Dorian" userId="1bbd4a12-9aae-49b7-ae7a-6bec97ba96f3" providerId="ADAL" clId="{B624532C-7685-4C7E-AED8-3147EC3988F6}" dt="2022-12-20T17:03:02.272" v="230" actId="26606"/>
          <ac:spMkLst>
            <pc:docMk/>
            <pc:sldMk cId="4191699268" sldId="261"/>
            <ac:spMk id="7" creationId="{0D57E7FA-E8FC-45AC-868F-CDC8144939D6}"/>
          </ac:spMkLst>
        </pc:spChg>
        <pc:spChg chg="add del">
          <ac:chgData name="Thomé Dorian" userId="1bbd4a12-9aae-49b7-ae7a-6bec97ba96f3" providerId="ADAL" clId="{B624532C-7685-4C7E-AED8-3147EC3988F6}" dt="2022-12-20T17:02:54.277" v="228" actId="26606"/>
          <ac:spMkLst>
            <pc:docMk/>
            <pc:sldMk cId="4191699268" sldId="261"/>
            <ac:spMk id="8" creationId="{0D57E7FA-E8FC-45AC-868F-CDC8144939D6}"/>
          </ac:spMkLst>
        </pc:spChg>
        <pc:spChg chg="add del">
          <ac:chgData name="Thomé Dorian" userId="1bbd4a12-9aae-49b7-ae7a-6bec97ba96f3" providerId="ADAL" clId="{B624532C-7685-4C7E-AED8-3147EC3988F6}" dt="2022-12-20T17:03:02.272" v="230" actId="26606"/>
          <ac:spMkLst>
            <pc:docMk/>
            <pc:sldMk cId="4191699268" sldId="261"/>
            <ac:spMk id="9" creationId="{80E21785-62D8-430F-9521-90166EF7C8F0}"/>
          </ac:spMkLst>
        </pc:spChg>
        <pc:spChg chg="add del">
          <ac:chgData name="Thomé Dorian" userId="1bbd4a12-9aae-49b7-ae7a-6bec97ba96f3" providerId="ADAL" clId="{B624532C-7685-4C7E-AED8-3147EC3988F6}" dt="2022-12-20T17:02:54.277" v="228" actId="26606"/>
          <ac:spMkLst>
            <pc:docMk/>
            <pc:sldMk cId="4191699268" sldId="261"/>
            <ac:spMk id="10" creationId="{007891EC-4501-44ED-A8C8-B11B6DB767AB}"/>
          </ac:spMkLst>
        </pc:spChg>
        <pc:spChg chg="add del">
          <ac:chgData name="Thomé Dorian" userId="1bbd4a12-9aae-49b7-ae7a-6bec97ba96f3" providerId="ADAL" clId="{B624532C-7685-4C7E-AED8-3147EC3988F6}" dt="2022-12-20T17:03:02.272" v="230" actId="26606"/>
          <ac:spMkLst>
            <pc:docMk/>
            <pc:sldMk cId="4191699268" sldId="261"/>
            <ac:spMk id="11" creationId="{ED7CF8A0-D3E4-4A16-87D3-1D973AC61BF1}"/>
          </ac:spMkLst>
        </pc:spChg>
        <pc:spChg chg="add del">
          <ac:chgData name="Thomé Dorian" userId="1bbd4a12-9aae-49b7-ae7a-6bec97ba96f3" providerId="ADAL" clId="{B624532C-7685-4C7E-AED8-3147EC3988F6}" dt="2022-12-20T17:03:12.861" v="234" actId="26606"/>
          <ac:spMkLst>
            <pc:docMk/>
            <pc:sldMk cId="4191699268" sldId="261"/>
            <ac:spMk id="13" creationId="{0D57E7FA-E8FC-45AC-868F-CDC8144939D6}"/>
          </ac:spMkLst>
        </pc:spChg>
        <pc:spChg chg="add del">
          <ac:chgData name="Thomé Dorian" userId="1bbd4a12-9aae-49b7-ae7a-6bec97ba96f3" providerId="ADAL" clId="{B624532C-7685-4C7E-AED8-3147EC3988F6}" dt="2022-12-20T17:03:12.861" v="234" actId="26606"/>
          <ac:spMkLst>
            <pc:docMk/>
            <pc:sldMk cId="4191699268" sldId="261"/>
            <ac:spMk id="15" creationId="{4063B759-00FC-46D1-9898-8E8625268FAF}"/>
          </ac:spMkLst>
        </pc:spChg>
        <pc:spChg chg="add del">
          <ac:chgData name="Thomé Dorian" userId="1bbd4a12-9aae-49b7-ae7a-6bec97ba96f3" providerId="ADAL" clId="{B624532C-7685-4C7E-AED8-3147EC3988F6}" dt="2022-12-20T17:03:12.861" v="234" actId="26606"/>
          <ac:spMkLst>
            <pc:docMk/>
            <pc:sldMk cId="4191699268" sldId="261"/>
            <ac:spMk id="16" creationId="{D5B012D8-7F27-4758-9AC6-C889B154BD73}"/>
          </ac:spMkLst>
        </pc:spChg>
        <pc:spChg chg="add">
          <ac:chgData name="Thomé Dorian" userId="1bbd4a12-9aae-49b7-ae7a-6bec97ba96f3" providerId="ADAL" clId="{B624532C-7685-4C7E-AED8-3147EC3988F6}" dt="2022-12-20T17:03:12.870" v="235" actId="26606"/>
          <ac:spMkLst>
            <pc:docMk/>
            <pc:sldMk cId="4191699268" sldId="261"/>
            <ac:spMk id="18" creationId="{0D57E7FA-E8FC-45AC-868F-CDC8144939D6}"/>
          </ac:spMkLst>
        </pc:spChg>
        <pc:spChg chg="add">
          <ac:chgData name="Thomé Dorian" userId="1bbd4a12-9aae-49b7-ae7a-6bec97ba96f3" providerId="ADAL" clId="{B624532C-7685-4C7E-AED8-3147EC3988F6}" dt="2022-12-20T17:03:12.870" v="235" actId="26606"/>
          <ac:spMkLst>
            <pc:docMk/>
            <pc:sldMk cId="4191699268" sldId="261"/>
            <ac:spMk id="19" creationId="{0671A8AE-40A1-4631-A6B8-581AFF065482}"/>
          </ac:spMkLst>
        </pc:spChg>
        <pc:spChg chg="add">
          <ac:chgData name="Thomé Dorian" userId="1bbd4a12-9aae-49b7-ae7a-6bec97ba96f3" providerId="ADAL" clId="{B624532C-7685-4C7E-AED8-3147EC3988F6}" dt="2022-12-20T17:03:12.870" v="235" actId="26606"/>
          <ac:spMkLst>
            <pc:docMk/>
            <pc:sldMk cId="4191699268" sldId="261"/>
            <ac:spMk id="21" creationId="{A44CD100-6267-4E62-AA64-2182A3A6A1C0}"/>
          </ac:spMkLst>
        </pc:spChg>
        <pc:picChg chg="add del mod">
          <ac:chgData name="Thomé Dorian" userId="1bbd4a12-9aae-49b7-ae7a-6bec97ba96f3" providerId="ADAL" clId="{B624532C-7685-4C7E-AED8-3147EC3988F6}" dt="2022-12-20T17:02:54.277" v="228" actId="26606"/>
          <ac:picMkLst>
            <pc:docMk/>
            <pc:sldMk cId="4191699268" sldId="261"/>
            <ac:picMk id="4" creationId="{AFED7461-90B0-2E17-00E8-2179323786A6}"/>
          </ac:picMkLst>
        </pc:picChg>
        <pc:picChg chg="add del mod">
          <ac:chgData name="Thomé Dorian" userId="1bbd4a12-9aae-49b7-ae7a-6bec97ba96f3" providerId="ADAL" clId="{B624532C-7685-4C7E-AED8-3147EC3988F6}" dt="2022-12-20T17:03:12.861" v="234" actId="26606"/>
          <ac:picMkLst>
            <pc:docMk/>
            <pc:sldMk cId="4191699268" sldId="261"/>
            <ac:picMk id="14" creationId="{674294BF-6BD7-EA94-A45B-0EE33098FA6A}"/>
          </ac:picMkLst>
        </pc:picChg>
        <pc:picChg chg="add">
          <ac:chgData name="Thomé Dorian" userId="1bbd4a12-9aae-49b7-ae7a-6bec97ba96f3" providerId="ADAL" clId="{B624532C-7685-4C7E-AED8-3147EC3988F6}" dt="2022-12-20T17:03:12.870" v="235" actId="26606"/>
          <ac:picMkLst>
            <pc:docMk/>
            <pc:sldMk cId="4191699268" sldId="261"/>
            <ac:picMk id="20" creationId="{662B3F19-DD91-FB7E-E938-C2C7878529F7}"/>
          </ac:picMkLst>
        </pc:picChg>
        <pc:cxnChg chg="add del">
          <ac:chgData name="Thomé Dorian" userId="1bbd4a12-9aae-49b7-ae7a-6bec97ba96f3" providerId="ADAL" clId="{B624532C-7685-4C7E-AED8-3147EC3988F6}" dt="2022-12-20T17:02:54.277" v="228" actId="26606"/>
          <ac:cxnSpMkLst>
            <pc:docMk/>
            <pc:sldMk cId="4191699268" sldId="261"/>
            <ac:cxnSpMk id="12" creationId="{34E5597F-CE67-4085-9548-E6A8036DA3BB}"/>
          </ac:cxnSpMkLst>
        </pc:cxnChg>
      </pc:sldChg>
      <pc:sldChg chg="addSp delSp modSp mod setBg">
        <pc:chgData name="Thomé Dorian" userId="1bbd4a12-9aae-49b7-ae7a-6bec97ba96f3" providerId="ADAL" clId="{B624532C-7685-4C7E-AED8-3147EC3988F6}" dt="2022-12-20T17:05:17.575" v="260" actId="403"/>
        <pc:sldMkLst>
          <pc:docMk/>
          <pc:sldMk cId="2006528654" sldId="262"/>
        </pc:sldMkLst>
        <pc:spChg chg="mod">
          <ac:chgData name="Thomé Dorian" userId="1bbd4a12-9aae-49b7-ae7a-6bec97ba96f3" providerId="ADAL" clId="{B624532C-7685-4C7E-AED8-3147EC3988F6}" dt="2022-12-20T17:05:17.575" v="260" actId="403"/>
          <ac:spMkLst>
            <pc:docMk/>
            <pc:sldMk cId="2006528654" sldId="262"/>
            <ac:spMk id="2" creationId="{F4357F3E-9D4A-67AA-AD77-232D2352A816}"/>
          </ac:spMkLst>
        </pc:spChg>
        <pc:spChg chg="del">
          <ac:chgData name="Thomé Dorian" userId="1bbd4a12-9aae-49b7-ae7a-6bec97ba96f3" providerId="ADAL" clId="{B624532C-7685-4C7E-AED8-3147EC3988F6}" dt="2022-12-20T17:05:11.156" v="251" actId="26606"/>
          <ac:spMkLst>
            <pc:docMk/>
            <pc:sldMk cId="2006528654" sldId="262"/>
            <ac:spMk id="3" creationId="{82CE5A0C-4A58-6FEE-BDC9-999222796C08}"/>
          </ac:spMkLst>
        </pc:spChg>
        <pc:spChg chg="add">
          <ac:chgData name="Thomé Dorian" userId="1bbd4a12-9aae-49b7-ae7a-6bec97ba96f3" providerId="ADAL" clId="{B624532C-7685-4C7E-AED8-3147EC3988F6}" dt="2022-12-20T17:05:11.156" v="251" actId="26606"/>
          <ac:spMkLst>
            <pc:docMk/>
            <pc:sldMk cId="2006528654" sldId="262"/>
            <ac:spMk id="9" creationId="{0D57E7FA-E8FC-45AC-868F-CDC8144939D6}"/>
          </ac:spMkLst>
        </pc:spChg>
        <pc:spChg chg="add">
          <ac:chgData name="Thomé Dorian" userId="1bbd4a12-9aae-49b7-ae7a-6bec97ba96f3" providerId="ADAL" clId="{B624532C-7685-4C7E-AED8-3147EC3988F6}" dt="2022-12-20T17:05:11.156" v="251" actId="26606"/>
          <ac:spMkLst>
            <pc:docMk/>
            <pc:sldMk cId="2006528654" sldId="262"/>
            <ac:spMk id="11" creationId="{DCE1AED4-C7FF-4468-BF54-4470A0A3E283}"/>
          </ac:spMkLst>
        </pc:spChg>
        <pc:spChg chg="add">
          <ac:chgData name="Thomé Dorian" userId="1bbd4a12-9aae-49b7-ae7a-6bec97ba96f3" providerId="ADAL" clId="{B624532C-7685-4C7E-AED8-3147EC3988F6}" dt="2022-12-20T17:05:11.156" v="251" actId="26606"/>
          <ac:spMkLst>
            <pc:docMk/>
            <pc:sldMk cId="2006528654" sldId="262"/>
            <ac:spMk id="13" creationId="{BDE94FAB-AA60-43B4-A2C3-3A940B9A951A}"/>
          </ac:spMkLst>
        </pc:spChg>
        <pc:picChg chg="add">
          <ac:chgData name="Thomé Dorian" userId="1bbd4a12-9aae-49b7-ae7a-6bec97ba96f3" providerId="ADAL" clId="{B624532C-7685-4C7E-AED8-3147EC3988F6}" dt="2022-12-20T17:05:11.156" v="251" actId="26606"/>
          <ac:picMkLst>
            <pc:docMk/>
            <pc:sldMk cId="2006528654" sldId="262"/>
            <ac:picMk id="5" creationId="{73BC3587-91F8-03C6-6010-9A8F1D7631B1}"/>
          </ac:picMkLst>
        </pc:picChg>
      </pc:sldChg>
      <pc:sldMasterChg chg="add del addSldLayout delSldLayout">
        <pc:chgData name="Thomé Dorian" userId="1bbd4a12-9aae-49b7-ae7a-6bec97ba96f3" providerId="ADAL" clId="{B624532C-7685-4C7E-AED8-3147EC3988F6}" dt="2022-12-20T16:58:34.814" v="64" actId="26606"/>
        <pc:sldMasterMkLst>
          <pc:docMk/>
          <pc:sldMasterMk cId="2460954070" sldId="2147483660"/>
        </pc:sldMasterMkLst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Thomé Dorian" userId="1bbd4a12-9aae-49b7-ae7a-6bec97ba96f3" providerId="ADAL" clId="{B624532C-7685-4C7E-AED8-3147EC3988F6}" dt="2022-12-20T16:58:28.231" v="61" actId="26606"/>
        <pc:sldMasterMkLst>
          <pc:docMk/>
          <pc:sldMasterMk cId="635632886" sldId="2147483672"/>
        </pc:sldMasterMkLst>
        <pc:sldLayoutChg chg="add del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3406805847" sldId="2147483673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627559611" sldId="2147483674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4131817150" sldId="2147483675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202535405" sldId="2147483676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395217309" sldId="2147483677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3468625540" sldId="2147483678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506100554" sldId="2147483679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923052577" sldId="2147483680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671203264" sldId="2147483681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1254968459" sldId="2147483682"/>
          </pc:sldLayoutMkLst>
        </pc:sldLayoutChg>
        <pc:sldLayoutChg chg="add del replId">
          <pc:chgData name="Thomé Dorian" userId="1bbd4a12-9aae-49b7-ae7a-6bec97ba96f3" providerId="ADAL" clId="{B624532C-7685-4C7E-AED8-3147EC3988F6}" dt="2022-12-20T16:58:28.231" v="61" actId="26606"/>
          <pc:sldLayoutMkLst>
            <pc:docMk/>
            <pc:sldMasterMk cId="635632886" sldId="2147483672"/>
            <pc:sldLayoutMk cId="2637333574" sldId="2147483683"/>
          </pc:sldLayoutMkLst>
        </pc:sldLayoutChg>
      </pc:sldMasterChg>
      <pc:sldMasterChg chg="add addSldLayout">
        <pc:chgData name="Thomé Dorian" userId="1bbd4a12-9aae-49b7-ae7a-6bec97ba96f3" providerId="ADAL" clId="{B624532C-7685-4C7E-AED8-3147EC3988F6}" dt="2022-12-20T16:58:34.814" v="64" actId="26606"/>
        <pc:sldMasterMkLst>
          <pc:docMk/>
          <pc:sldMasterMk cId="1074145851" sldId="2147483699"/>
        </pc:sldMasterMkLst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3037622532" sldId="2147483687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530662109" sldId="2147483688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4221353243" sldId="2147483689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804743640" sldId="2147483690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2942979321" sldId="2147483691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3073930568" sldId="2147483692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476003480" sldId="2147483693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4068567697" sldId="2147483694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3829999732" sldId="2147483695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905241786" sldId="2147483696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767583807" sldId="2147483697"/>
          </pc:sldLayoutMkLst>
        </pc:sldLayoutChg>
        <pc:sldLayoutChg chg="add">
          <pc:chgData name="Thomé Dorian" userId="1bbd4a12-9aae-49b7-ae7a-6bec97ba96f3" providerId="ADAL" clId="{B624532C-7685-4C7E-AED8-3147EC3988F6}" dt="2022-12-20T16:58:34.814" v="64" actId="26606"/>
          <pc:sldLayoutMkLst>
            <pc:docMk/>
            <pc:sldMasterMk cId="1074145851" sldId="2147483699"/>
            <pc:sldLayoutMk cId="1211486513" sldId="2147483698"/>
          </pc:sldLayoutMkLst>
        </pc:sldLayoutChg>
      </pc:sldMasterChg>
      <pc:sldMasterChg chg="add del addSldLayout delSldLayout">
        <pc:chgData name="Thomé Dorian" userId="1bbd4a12-9aae-49b7-ae7a-6bec97ba96f3" providerId="ADAL" clId="{B624532C-7685-4C7E-AED8-3147EC3988F6}" dt="2022-12-20T16:58:34.767" v="63" actId="26606"/>
        <pc:sldMasterMkLst>
          <pc:docMk/>
          <pc:sldMasterMk cId="4180048099" sldId="2147483712"/>
        </pc:sldMasterMkLst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1712109019" sldId="2147483701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740157254" sldId="2147483702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4038287650" sldId="2147483703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577764436" sldId="2147483704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2023044999" sldId="2147483705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71724027" sldId="2147483706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54471551" sldId="2147483707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838522511" sldId="2147483708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2176545141" sldId="2147483709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549303676" sldId="2147483710"/>
          </pc:sldLayoutMkLst>
        </pc:sldLayoutChg>
        <pc:sldLayoutChg chg="add del">
          <pc:chgData name="Thomé Dorian" userId="1bbd4a12-9aae-49b7-ae7a-6bec97ba96f3" providerId="ADAL" clId="{B624532C-7685-4C7E-AED8-3147EC3988F6}" dt="2022-12-20T16:58:34.767" v="63" actId="26606"/>
          <pc:sldLayoutMkLst>
            <pc:docMk/>
            <pc:sldMasterMk cId="4180048099" sldId="2147483712"/>
            <pc:sldLayoutMk cId="3891581780" sldId="2147483711"/>
          </pc:sldLayoutMkLst>
        </pc:sldLayoutChg>
      </pc:sldMasterChg>
    </pc:docChg>
  </pc:docChgLst>
  <pc:docChgLst>
    <pc:chgData name="Avelino Daniel" userId="ba5a2dda-8647-4989-9f74-67a7835fc85b" providerId="ADAL" clId="{5AFBACA1-EB60-4CB9-AE97-4470820D3907}"/>
    <pc:docChg chg="undo custSel addSld delSld modSld sldOrd">
      <pc:chgData name="Avelino Daniel" userId="ba5a2dda-8647-4989-9f74-67a7835fc85b" providerId="ADAL" clId="{5AFBACA1-EB60-4CB9-AE97-4470820D3907}" dt="2022-12-20T17:54:55.321" v="177" actId="1076"/>
      <pc:docMkLst>
        <pc:docMk/>
      </pc:docMkLst>
      <pc:sldChg chg="addSp modSp mod">
        <pc:chgData name="Avelino Daniel" userId="ba5a2dda-8647-4989-9f74-67a7835fc85b" providerId="ADAL" clId="{5AFBACA1-EB60-4CB9-AE97-4470820D3907}" dt="2022-12-20T17:54:55.321" v="177" actId="1076"/>
        <pc:sldMkLst>
          <pc:docMk/>
          <pc:sldMk cId="1500896581" sldId="257"/>
        </pc:sldMkLst>
        <pc:spChg chg="mod">
          <ac:chgData name="Avelino Daniel" userId="ba5a2dda-8647-4989-9f74-67a7835fc85b" providerId="ADAL" clId="{5AFBACA1-EB60-4CB9-AE97-4470820D3907}" dt="2022-12-20T17:54:23.261" v="174" actId="20577"/>
          <ac:spMkLst>
            <pc:docMk/>
            <pc:sldMk cId="1500896581" sldId="257"/>
            <ac:spMk id="2" creationId="{FFE5C4F6-089B-7B73-9A80-7D92BC794E4D}"/>
          </ac:spMkLst>
        </pc:spChg>
        <pc:spChg chg="add mod">
          <ac:chgData name="Avelino Daniel" userId="ba5a2dda-8647-4989-9f74-67a7835fc85b" providerId="ADAL" clId="{5AFBACA1-EB60-4CB9-AE97-4470820D3907}" dt="2022-12-20T17:54:55.321" v="177" actId="1076"/>
          <ac:spMkLst>
            <pc:docMk/>
            <pc:sldMk cId="1500896581" sldId="257"/>
            <ac:spMk id="3" creationId="{2FC4F7BF-FED4-3179-9258-652929333E25}"/>
          </ac:spMkLst>
        </pc:spChg>
        <pc:graphicFrameChg chg="mod">
          <ac:chgData name="Avelino Daniel" userId="ba5a2dda-8647-4989-9f74-67a7835fc85b" providerId="ADAL" clId="{5AFBACA1-EB60-4CB9-AE97-4470820D3907}" dt="2022-12-20T17:17:44.088" v="168" actId="255"/>
          <ac:graphicFrameMkLst>
            <pc:docMk/>
            <pc:sldMk cId="1500896581" sldId="257"/>
            <ac:graphicFrameMk id="6" creationId="{D6102119-C3FB-9BE4-D3FC-86614B10C055}"/>
          </ac:graphicFrameMkLst>
        </pc:graphicFrameChg>
      </pc:sldChg>
      <pc:sldChg chg="modSp">
        <pc:chgData name="Avelino Daniel" userId="ba5a2dda-8647-4989-9f74-67a7835fc85b" providerId="ADAL" clId="{5AFBACA1-EB60-4CB9-AE97-4470820D3907}" dt="2022-12-20T17:04:51.160" v="44" actId="20577"/>
        <pc:sldMkLst>
          <pc:docMk/>
          <pc:sldMk cId="472701667" sldId="258"/>
        </pc:sldMkLst>
        <pc:graphicFrameChg chg="mod">
          <ac:chgData name="Avelino Daniel" userId="ba5a2dda-8647-4989-9f74-67a7835fc85b" providerId="ADAL" clId="{5AFBACA1-EB60-4CB9-AE97-4470820D3907}" dt="2022-12-20T17:04:51.160" v="44" actId="20577"/>
          <ac:graphicFrameMkLst>
            <pc:docMk/>
            <pc:sldMk cId="472701667" sldId="258"/>
            <ac:graphicFrameMk id="5" creationId="{DA097886-E05D-FD77-2943-7A7E5B2D1E05}"/>
          </ac:graphicFrameMkLst>
        </pc:graphicFrameChg>
      </pc:sldChg>
      <pc:sldChg chg="modSp mod ord">
        <pc:chgData name="Avelino Daniel" userId="ba5a2dda-8647-4989-9f74-67a7835fc85b" providerId="ADAL" clId="{5AFBACA1-EB60-4CB9-AE97-4470820D3907}" dt="2022-12-20T17:16:55.677" v="166" actId="5793"/>
        <pc:sldMkLst>
          <pc:docMk/>
          <pc:sldMk cId="3188043717" sldId="260"/>
        </pc:sldMkLst>
        <pc:spChg chg="mod">
          <ac:chgData name="Avelino Daniel" userId="ba5a2dda-8647-4989-9f74-67a7835fc85b" providerId="ADAL" clId="{5AFBACA1-EB60-4CB9-AE97-4470820D3907}" dt="2022-12-20T17:14:16.384" v="161" actId="20577"/>
          <ac:spMkLst>
            <pc:docMk/>
            <pc:sldMk cId="3188043717" sldId="260"/>
            <ac:spMk id="3" creationId="{45F896B4-DFBF-5865-1DB4-4432B5B8B416}"/>
          </ac:spMkLst>
        </pc:spChg>
        <pc:graphicFrameChg chg="mod">
          <ac:chgData name="Avelino Daniel" userId="ba5a2dda-8647-4989-9f74-67a7835fc85b" providerId="ADAL" clId="{5AFBACA1-EB60-4CB9-AE97-4470820D3907}" dt="2022-12-20T17:16:55.677" v="166" actId="5793"/>
          <ac:graphicFrameMkLst>
            <pc:docMk/>
            <pc:sldMk cId="3188043717" sldId="260"/>
            <ac:graphicFrameMk id="5" creationId="{80AD37AF-1BC6-B449-19C1-8C3B1CA728DE}"/>
          </ac:graphicFrameMkLst>
        </pc:graphicFrameChg>
      </pc:sldChg>
      <pc:sldChg chg="modSp new mod">
        <pc:chgData name="Avelino Daniel" userId="ba5a2dda-8647-4989-9f74-67a7835fc85b" providerId="ADAL" clId="{5AFBACA1-EB60-4CB9-AE97-4470820D3907}" dt="2022-12-20T17:03:37.820" v="30" actId="20577"/>
        <pc:sldMkLst>
          <pc:docMk/>
          <pc:sldMk cId="2006528654" sldId="262"/>
        </pc:sldMkLst>
        <pc:spChg chg="mod">
          <ac:chgData name="Avelino Daniel" userId="ba5a2dda-8647-4989-9f74-67a7835fc85b" providerId="ADAL" clId="{5AFBACA1-EB60-4CB9-AE97-4470820D3907}" dt="2022-12-20T17:03:37.820" v="30" actId="20577"/>
          <ac:spMkLst>
            <pc:docMk/>
            <pc:sldMk cId="2006528654" sldId="262"/>
            <ac:spMk id="2" creationId="{F4357F3E-9D4A-67AA-AD77-232D2352A816}"/>
          </ac:spMkLst>
        </pc:spChg>
      </pc:sldChg>
      <pc:sldChg chg="modSp new del mod">
        <pc:chgData name="Avelino Daniel" userId="ba5a2dda-8647-4989-9f74-67a7835fc85b" providerId="ADAL" clId="{5AFBACA1-EB60-4CB9-AE97-4470820D3907}" dt="2022-12-20T17:08:58.039" v="51" actId="2696"/>
        <pc:sldMkLst>
          <pc:docMk/>
          <pc:sldMk cId="1269541695" sldId="263"/>
        </pc:sldMkLst>
        <pc:spChg chg="mod">
          <ac:chgData name="Avelino Daniel" userId="ba5a2dda-8647-4989-9f74-67a7835fc85b" providerId="ADAL" clId="{5AFBACA1-EB60-4CB9-AE97-4470820D3907}" dt="2022-12-20T17:05:04.754" v="50" actId="20577"/>
          <ac:spMkLst>
            <pc:docMk/>
            <pc:sldMk cId="1269541695" sldId="263"/>
            <ac:spMk id="2" creationId="{0797C6C1-B277-469B-658C-00A54373721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D7D30-C997-428E-A362-85C52B921B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1DEE7D4-B4A2-4021-B9B0-AFB060FEF41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Dataset</a:t>
          </a:r>
          <a:endParaRPr lang="en-US"/>
        </a:p>
      </dgm:t>
    </dgm:pt>
    <dgm:pt modelId="{24939D81-7334-4B42-8E07-71E961C29DF3}" type="parTrans" cxnId="{156FAD01-4F50-4E4E-A21A-28158B7BCC3C}">
      <dgm:prSet/>
      <dgm:spPr/>
      <dgm:t>
        <a:bodyPr/>
        <a:lstStyle/>
        <a:p>
          <a:endParaRPr lang="en-US"/>
        </a:p>
      </dgm:t>
    </dgm:pt>
    <dgm:pt modelId="{3EF4C0AC-D514-4A3D-9054-C253D4DA2648}" type="sibTrans" cxnId="{156FAD01-4F50-4E4E-A21A-28158B7BCC3C}">
      <dgm:prSet/>
      <dgm:spPr/>
      <dgm:t>
        <a:bodyPr/>
        <a:lstStyle/>
        <a:p>
          <a:endParaRPr lang="en-US"/>
        </a:p>
      </dgm:t>
    </dgm:pt>
    <dgm:pt modelId="{CA6F9DD8-E1F6-4FF8-8F32-2C21ED23E218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Scripts</a:t>
          </a:r>
          <a:endParaRPr lang="en-US"/>
        </a:p>
      </dgm:t>
    </dgm:pt>
    <dgm:pt modelId="{37562517-ACDF-45B3-8154-33D925493453}" type="parTrans" cxnId="{AA73E8A0-F0C2-4103-901C-75AAF601D035}">
      <dgm:prSet/>
      <dgm:spPr/>
      <dgm:t>
        <a:bodyPr/>
        <a:lstStyle/>
        <a:p>
          <a:endParaRPr lang="en-US"/>
        </a:p>
      </dgm:t>
    </dgm:pt>
    <dgm:pt modelId="{F0101F5E-0185-42D1-BD11-7791236C0488}" type="sibTrans" cxnId="{AA73E8A0-F0C2-4103-901C-75AAF601D035}">
      <dgm:prSet/>
      <dgm:spPr/>
      <dgm:t>
        <a:bodyPr/>
        <a:lstStyle/>
        <a:p>
          <a:endParaRPr lang="en-US"/>
        </a:p>
      </dgm:t>
    </dgm:pt>
    <dgm:pt modelId="{D7E7BA0F-8FDA-4496-8C6F-6EF35AB31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789E2D59-59A7-498E-831E-5E3904DA5744}" type="parTrans" cxnId="{3C4A62AF-227E-493B-8DF6-6671F2BCE14F}">
      <dgm:prSet/>
      <dgm:spPr/>
      <dgm:t>
        <a:bodyPr/>
        <a:lstStyle/>
        <a:p>
          <a:endParaRPr lang="en-US"/>
        </a:p>
      </dgm:t>
    </dgm:pt>
    <dgm:pt modelId="{5D005804-EE73-4168-9361-D57625C68842}" type="sibTrans" cxnId="{3C4A62AF-227E-493B-8DF6-6671F2BCE14F}">
      <dgm:prSet/>
      <dgm:spPr/>
      <dgm:t>
        <a:bodyPr/>
        <a:lstStyle/>
        <a:p>
          <a:endParaRPr lang="en-US"/>
        </a:p>
      </dgm:t>
    </dgm:pt>
    <dgm:pt modelId="{5FAB45D1-4701-412F-9359-460FEA5C24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</a:t>
          </a:r>
        </a:p>
      </dgm:t>
    </dgm:pt>
    <dgm:pt modelId="{CDDE80D0-22F4-4908-92E2-4EBDE6333582}" type="parTrans" cxnId="{A0D5FCCD-089E-463F-B73F-F748CCCA13BB}">
      <dgm:prSet/>
      <dgm:spPr/>
      <dgm:t>
        <a:bodyPr/>
        <a:lstStyle/>
        <a:p>
          <a:endParaRPr lang="en-CH"/>
        </a:p>
      </dgm:t>
    </dgm:pt>
    <dgm:pt modelId="{9AC25A5C-C701-42C8-B6C1-9B58F247E293}" type="sibTrans" cxnId="{A0D5FCCD-089E-463F-B73F-F748CCCA13BB}">
      <dgm:prSet/>
      <dgm:spPr/>
      <dgm:t>
        <a:bodyPr/>
        <a:lstStyle/>
        <a:p>
          <a:endParaRPr lang="en-CH"/>
        </a:p>
      </dgm:t>
    </dgm:pt>
    <dgm:pt modelId="{1F03E8A0-F9FC-4DB0-869B-B9D9402F0951}" type="pres">
      <dgm:prSet presAssocID="{9A3D7D30-C997-428E-A362-85C52B921B3D}" presName="root" presStyleCnt="0">
        <dgm:presLayoutVars>
          <dgm:dir/>
          <dgm:resizeHandles val="exact"/>
        </dgm:presLayoutVars>
      </dgm:prSet>
      <dgm:spPr/>
    </dgm:pt>
    <dgm:pt modelId="{84C3C627-3A1A-41E8-B544-560ABF4E68AF}" type="pres">
      <dgm:prSet presAssocID="{31DEE7D4-B4A2-4021-B9B0-AFB060FEF412}" presName="compNode" presStyleCnt="0"/>
      <dgm:spPr/>
    </dgm:pt>
    <dgm:pt modelId="{C41147F7-9689-44A9-94D2-FB18D6CFF913}" type="pres">
      <dgm:prSet presAssocID="{31DEE7D4-B4A2-4021-B9B0-AFB060FEF412}" presName="bgRect" presStyleLbl="bgShp" presStyleIdx="0" presStyleCnt="4"/>
      <dgm:spPr/>
    </dgm:pt>
    <dgm:pt modelId="{4FC69FF1-B5E1-45E1-8540-A9EA41B7507A}" type="pres">
      <dgm:prSet presAssocID="{31DEE7D4-B4A2-4021-B9B0-AFB060FEF4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F82721CA-1E73-4656-A98F-9C387AF2D2B0}" type="pres">
      <dgm:prSet presAssocID="{31DEE7D4-B4A2-4021-B9B0-AFB060FEF412}" presName="spaceRect" presStyleCnt="0"/>
      <dgm:spPr/>
    </dgm:pt>
    <dgm:pt modelId="{19F4B8C4-4E00-4479-BB50-737D2735B4B8}" type="pres">
      <dgm:prSet presAssocID="{31DEE7D4-B4A2-4021-B9B0-AFB060FEF412}" presName="parTx" presStyleLbl="revTx" presStyleIdx="0" presStyleCnt="4">
        <dgm:presLayoutVars>
          <dgm:chMax val="0"/>
          <dgm:chPref val="0"/>
        </dgm:presLayoutVars>
      </dgm:prSet>
      <dgm:spPr/>
    </dgm:pt>
    <dgm:pt modelId="{F73AEA87-DB84-4E23-9CE3-52E4127AC8E4}" type="pres">
      <dgm:prSet presAssocID="{3EF4C0AC-D514-4A3D-9054-C253D4DA2648}" presName="sibTrans" presStyleCnt="0"/>
      <dgm:spPr/>
    </dgm:pt>
    <dgm:pt modelId="{5B032CBD-063B-405A-9F19-114939C456B2}" type="pres">
      <dgm:prSet presAssocID="{5FAB45D1-4701-412F-9359-460FEA5C24D2}" presName="compNode" presStyleCnt="0"/>
      <dgm:spPr/>
    </dgm:pt>
    <dgm:pt modelId="{28865843-95F4-467F-9736-9524D93D141A}" type="pres">
      <dgm:prSet presAssocID="{5FAB45D1-4701-412F-9359-460FEA5C24D2}" presName="bgRect" presStyleLbl="bgShp" presStyleIdx="1" presStyleCnt="4"/>
      <dgm:spPr/>
    </dgm:pt>
    <dgm:pt modelId="{FD318673-CBBF-4087-BE3D-BBE29BDC475A}" type="pres">
      <dgm:prSet presAssocID="{5FAB45D1-4701-412F-9359-460FEA5C24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é contour"/>
        </a:ext>
      </dgm:extLst>
    </dgm:pt>
    <dgm:pt modelId="{25F91E97-8AD6-4621-98E0-8447C640827B}" type="pres">
      <dgm:prSet presAssocID="{5FAB45D1-4701-412F-9359-460FEA5C24D2}" presName="spaceRect" presStyleCnt="0"/>
      <dgm:spPr/>
    </dgm:pt>
    <dgm:pt modelId="{17E780E9-1224-4124-8915-8181B8AE3146}" type="pres">
      <dgm:prSet presAssocID="{5FAB45D1-4701-412F-9359-460FEA5C24D2}" presName="parTx" presStyleLbl="revTx" presStyleIdx="1" presStyleCnt="4">
        <dgm:presLayoutVars>
          <dgm:chMax val="0"/>
          <dgm:chPref val="0"/>
        </dgm:presLayoutVars>
      </dgm:prSet>
      <dgm:spPr/>
    </dgm:pt>
    <dgm:pt modelId="{A1C11178-B75C-48ED-BD9E-985732A6EEA2}" type="pres">
      <dgm:prSet presAssocID="{9AC25A5C-C701-42C8-B6C1-9B58F247E293}" presName="sibTrans" presStyleCnt="0"/>
      <dgm:spPr/>
    </dgm:pt>
    <dgm:pt modelId="{CBAE4B65-3F78-4EE5-9515-140A9E3A85F9}" type="pres">
      <dgm:prSet presAssocID="{CA6F9DD8-E1F6-4FF8-8F32-2C21ED23E218}" presName="compNode" presStyleCnt="0"/>
      <dgm:spPr/>
    </dgm:pt>
    <dgm:pt modelId="{F39697A6-5C42-4246-91D0-D1A24D93FBE3}" type="pres">
      <dgm:prSet presAssocID="{CA6F9DD8-E1F6-4FF8-8F32-2C21ED23E218}" presName="bgRect" presStyleLbl="bgShp" presStyleIdx="2" presStyleCnt="4"/>
      <dgm:spPr/>
    </dgm:pt>
    <dgm:pt modelId="{8263C317-250B-4A8D-BE34-89DBED1DFF8C}" type="pres">
      <dgm:prSet presAssocID="{CA6F9DD8-E1F6-4FF8-8F32-2C21ED23E2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4BD5A3-0FF3-450F-8548-1BB9F6873B1D}" type="pres">
      <dgm:prSet presAssocID="{CA6F9DD8-E1F6-4FF8-8F32-2C21ED23E218}" presName="spaceRect" presStyleCnt="0"/>
      <dgm:spPr/>
    </dgm:pt>
    <dgm:pt modelId="{3F3EBE86-E3CB-41EC-995D-BB7BC74741EB}" type="pres">
      <dgm:prSet presAssocID="{CA6F9DD8-E1F6-4FF8-8F32-2C21ED23E218}" presName="parTx" presStyleLbl="revTx" presStyleIdx="2" presStyleCnt="4">
        <dgm:presLayoutVars>
          <dgm:chMax val="0"/>
          <dgm:chPref val="0"/>
        </dgm:presLayoutVars>
      </dgm:prSet>
      <dgm:spPr/>
    </dgm:pt>
    <dgm:pt modelId="{798DF888-ADA7-4838-A1D0-912745821EEA}" type="pres">
      <dgm:prSet presAssocID="{F0101F5E-0185-42D1-BD11-7791236C0488}" presName="sibTrans" presStyleCnt="0"/>
      <dgm:spPr/>
    </dgm:pt>
    <dgm:pt modelId="{D82C043D-BDE9-4B60-B287-0CC580DB5DEF}" type="pres">
      <dgm:prSet presAssocID="{D7E7BA0F-8FDA-4496-8C6F-6EF35AB31C42}" presName="compNode" presStyleCnt="0"/>
      <dgm:spPr/>
    </dgm:pt>
    <dgm:pt modelId="{44E815C1-46FD-4D70-9A59-FC373E717FF2}" type="pres">
      <dgm:prSet presAssocID="{D7E7BA0F-8FDA-4496-8C6F-6EF35AB31C42}" presName="bgRect" presStyleLbl="bgShp" presStyleIdx="3" presStyleCnt="4"/>
      <dgm:spPr/>
    </dgm:pt>
    <dgm:pt modelId="{655D4E39-6EAD-4716-B1AD-799773E86CEE}" type="pres">
      <dgm:prSet presAssocID="{D7E7BA0F-8FDA-4496-8C6F-6EF35AB31C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BF426312-5E68-40DA-A071-71EB290B7D8A}" type="pres">
      <dgm:prSet presAssocID="{D7E7BA0F-8FDA-4496-8C6F-6EF35AB31C42}" presName="spaceRect" presStyleCnt="0"/>
      <dgm:spPr/>
    </dgm:pt>
    <dgm:pt modelId="{71D6B5CD-DC0B-426C-B10F-421FB40A0A39}" type="pres">
      <dgm:prSet presAssocID="{D7E7BA0F-8FDA-4496-8C6F-6EF35AB31C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56FAD01-4F50-4E4E-A21A-28158B7BCC3C}" srcId="{9A3D7D30-C997-428E-A362-85C52B921B3D}" destId="{31DEE7D4-B4A2-4021-B9B0-AFB060FEF412}" srcOrd="0" destOrd="0" parTransId="{24939D81-7334-4B42-8E07-71E961C29DF3}" sibTransId="{3EF4C0AC-D514-4A3D-9054-C253D4DA2648}"/>
    <dgm:cxn modelId="{E7854B07-6BB6-4E0F-A24C-7FA091248B3A}" type="presOf" srcId="{9A3D7D30-C997-428E-A362-85C52B921B3D}" destId="{1F03E8A0-F9FC-4DB0-869B-B9D9402F0951}" srcOrd="0" destOrd="0" presId="urn:microsoft.com/office/officeart/2018/2/layout/IconVerticalSolidList"/>
    <dgm:cxn modelId="{8FF1B776-B8A5-4A72-B6F0-77401D3F0EDD}" type="presOf" srcId="{31DEE7D4-B4A2-4021-B9B0-AFB060FEF412}" destId="{19F4B8C4-4E00-4479-BB50-737D2735B4B8}" srcOrd="0" destOrd="0" presId="urn:microsoft.com/office/officeart/2018/2/layout/IconVerticalSolidList"/>
    <dgm:cxn modelId="{AA73E8A0-F0C2-4103-901C-75AAF601D035}" srcId="{9A3D7D30-C997-428E-A362-85C52B921B3D}" destId="{CA6F9DD8-E1F6-4FF8-8F32-2C21ED23E218}" srcOrd="2" destOrd="0" parTransId="{37562517-ACDF-45B3-8154-33D925493453}" sibTransId="{F0101F5E-0185-42D1-BD11-7791236C0488}"/>
    <dgm:cxn modelId="{3C4A62AF-227E-493B-8DF6-6671F2BCE14F}" srcId="{9A3D7D30-C997-428E-A362-85C52B921B3D}" destId="{D7E7BA0F-8FDA-4496-8C6F-6EF35AB31C42}" srcOrd="3" destOrd="0" parTransId="{789E2D59-59A7-498E-831E-5E3904DA5744}" sibTransId="{5D005804-EE73-4168-9361-D57625C68842}"/>
    <dgm:cxn modelId="{F90CF3B0-1303-4405-937C-D235D7D7B7F0}" type="presOf" srcId="{5FAB45D1-4701-412F-9359-460FEA5C24D2}" destId="{17E780E9-1224-4124-8915-8181B8AE3146}" srcOrd="0" destOrd="0" presId="urn:microsoft.com/office/officeart/2018/2/layout/IconVerticalSolidList"/>
    <dgm:cxn modelId="{B2471FC8-8FC2-416A-8D88-D25074FE9820}" type="presOf" srcId="{D7E7BA0F-8FDA-4496-8C6F-6EF35AB31C42}" destId="{71D6B5CD-DC0B-426C-B10F-421FB40A0A39}" srcOrd="0" destOrd="0" presId="urn:microsoft.com/office/officeart/2018/2/layout/IconVerticalSolidList"/>
    <dgm:cxn modelId="{A0D5FCCD-089E-463F-B73F-F748CCCA13BB}" srcId="{9A3D7D30-C997-428E-A362-85C52B921B3D}" destId="{5FAB45D1-4701-412F-9359-460FEA5C24D2}" srcOrd="1" destOrd="0" parTransId="{CDDE80D0-22F4-4908-92E2-4EBDE6333582}" sibTransId="{9AC25A5C-C701-42C8-B6C1-9B58F247E293}"/>
    <dgm:cxn modelId="{DBAD58EF-C2E2-4935-B264-A7E292FD35AD}" type="presOf" srcId="{CA6F9DD8-E1F6-4FF8-8F32-2C21ED23E218}" destId="{3F3EBE86-E3CB-41EC-995D-BB7BC74741EB}" srcOrd="0" destOrd="0" presId="urn:microsoft.com/office/officeart/2018/2/layout/IconVerticalSolidList"/>
    <dgm:cxn modelId="{84E92292-2978-40B1-B060-DBD36FA33740}" type="presParOf" srcId="{1F03E8A0-F9FC-4DB0-869B-B9D9402F0951}" destId="{84C3C627-3A1A-41E8-B544-560ABF4E68AF}" srcOrd="0" destOrd="0" presId="urn:microsoft.com/office/officeart/2018/2/layout/IconVerticalSolidList"/>
    <dgm:cxn modelId="{E97F9C81-A84A-4808-9451-BD369D320FBC}" type="presParOf" srcId="{84C3C627-3A1A-41E8-B544-560ABF4E68AF}" destId="{C41147F7-9689-44A9-94D2-FB18D6CFF913}" srcOrd="0" destOrd="0" presId="urn:microsoft.com/office/officeart/2018/2/layout/IconVerticalSolidList"/>
    <dgm:cxn modelId="{4F5A7D53-38E0-4E38-AD22-C55752C9FE08}" type="presParOf" srcId="{84C3C627-3A1A-41E8-B544-560ABF4E68AF}" destId="{4FC69FF1-B5E1-45E1-8540-A9EA41B7507A}" srcOrd="1" destOrd="0" presId="urn:microsoft.com/office/officeart/2018/2/layout/IconVerticalSolidList"/>
    <dgm:cxn modelId="{9F55AD5C-EE8A-4524-B0F8-7D14D09317E7}" type="presParOf" srcId="{84C3C627-3A1A-41E8-B544-560ABF4E68AF}" destId="{F82721CA-1E73-4656-A98F-9C387AF2D2B0}" srcOrd="2" destOrd="0" presId="urn:microsoft.com/office/officeart/2018/2/layout/IconVerticalSolidList"/>
    <dgm:cxn modelId="{4F75479A-F25A-4FDA-9DC5-ECA81E7311C3}" type="presParOf" srcId="{84C3C627-3A1A-41E8-B544-560ABF4E68AF}" destId="{19F4B8C4-4E00-4479-BB50-737D2735B4B8}" srcOrd="3" destOrd="0" presId="urn:microsoft.com/office/officeart/2018/2/layout/IconVerticalSolidList"/>
    <dgm:cxn modelId="{E0C50887-9D55-4F46-A379-D6DD578FC685}" type="presParOf" srcId="{1F03E8A0-F9FC-4DB0-869B-B9D9402F0951}" destId="{F73AEA87-DB84-4E23-9CE3-52E4127AC8E4}" srcOrd="1" destOrd="0" presId="urn:microsoft.com/office/officeart/2018/2/layout/IconVerticalSolidList"/>
    <dgm:cxn modelId="{13961FC6-BDB3-4438-AD42-251FB0E4DCC7}" type="presParOf" srcId="{1F03E8A0-F9FC-4DB0-869B-B9D9402F0951}" destId="{5B032CBD-063B-405A-9F19-114939C456B2}" srcOrd="2" destOrd="0" presId="urn:microsoft.com/office/officeart/2018/2/layout/IconVerticalSolidList"/>
    <dgm:cxn modelId="{50EE3E94-16FE-4EBF-A23D-5EDAE6562F3D}" type="presParOf" srcId="{5B032CBD-063B-405A-9F19-114939C456B2}" destId="{28865843-95F4-467F-9736-9524D93D141A}" srcOrd="0" destOrd="0" presId="urn:microsoft.com/office/officeart/2018/2/layout/IconVerticalSolidList"/>
    <dgm:cxn modelId="{A0D60838-4F10-4692-BDF6-BDF5C0945859}" type="presParOf" srcId="{5B032CBD-063B-405A-9F19-114939C456B2}" destId="{FD318673-CBBF-4087-BE3D-BBE29BDC475A}" srcOrd="1" destOrd="0" presId="urn:microsoft.com/office/officeart/2018/2/layout/IconVerticalSolidList"/>
    <dgm:cxn modelId="{31671EB5-8839-4953-AC84-2A3C4A8DDD8D}" type="presParOf" srcId="{5B032CBD-063B-405A-9F19-114939C456B2}" destId="{25F91E97-8AD6-4621-98E0-8447C640827B}" srcOrd="2" destOrd="0" presId="urn:microsoft.com/office/officeart/2018/2/layout/IconVerticalSolidList"/>
    <dgm:cxn modelId="{4237C463-BCE8-4E3C-9DE3-131410D2895E}" type="presParOf" srcId="{5B032CBD-063B-405A-9F19-114939C456B2}" destId="{17E780E9-1224-4124-8915-8181B8AE3146}" srcOrd="3" destOrd="0" presId="urn:microsoft.com/office/officeart/2018/2/layout/IconVerticalSolidList"/>
    <dgm:cxn modelId="{6A092E55-A0E8-4AEF-9746-10D1027E4BC2}" type="presParOf" srcId="{1F03E8A0-F9FC-4DB0-869B-B9D9402F0951}" destId="{A1C11178-B75C-48ED-BD9E-985732A6EEA2}" srcOrd="3" destOrd="0" presId="urn:microsoft.com/office/officeart/2018/2/layout/IconVerticalSolidList"/>
    <dgm:cxn modelId="{C40B5FAA-3A18-4F9D-979B-1035B7719C5F}" type="presParOf" srcId="{1F03E8A0-F9FC-4DB0-869B-B9D9402F0951}" destId="{CBAE4B65-3F78-4EE5-9515-140A9E3A85F9}" srcOrd="4" destOrd="0" presId="urn:microsoft.com/office/officeart/2018/2/layout/IconVerticalSolidList"/>
    <dgm:cxn modelId="{DB899246-5222-4B4F-952C-902EA9B80876}" type="presParOf" srcId="{CBAE4B65-3F78-4EE5-9515-140A9E3A85F9}" destId="{F39697A6-5C42-4246-91D0-D1A24D93FBE3}" srcOrd="0" destOrd="0" presId="urn:microsoft.com/office/officeart/2018/2/layout/IconVerticalSolidList"/>
    <dgm:cxn modelId="{57DEE16F-3D14-4406-8EFA-7308BCD96490}" type="presParOf" srcId="{CBAE4B65-3F78-4EE5-9515-140A9E3A85F9}" destId="{8263C317-250B-4A8D-BE34-89DBED1DFF8C}" srcOrd="1" destOrd="0" presId="urn:microsoft.com/office/officeart/2018/2/layout/IconVerticalSolidList"/>
    <dgm:cxn modelId="{834CAF79-235D-4E85-B39B-A9B2BBD11CB3}" type="presParOf" srcId="{CBAE4B65-3F78-4EE5-9515-140A9E3A85F9}" destId="{534BD5A3-0FF3-450F-8548-1BB9F6873B1D}" srcOrd="2" destOrd="0" presId="urn:microsoft.com/office/officeart/2018/2/layout/IconVerticalSolidList"/>
    <dgm:cxn modelId="{68C4D1F3-F820-4EA1-9480-495A4FFB1B26}" type="presParOf" srcId="{CBAE4B65-3F78-4EE5-9515-140A9E3A85F9}" destId="{3F3EBE86-E3CB-41EC-995D-BB7BC74741EB}" srcOrd="3" destOrd="0" presId="urn:microsoft.com/office/officeart/2018/2/layout/IconVerticalSolidList"/>
    <dgm:cxn modelId="{7B31D56F-2E0A-43A1-A133-077F05033C04}" type="presParOf" srcId="{1F03E8A0-F9FC-4DB0-869B-B9D9402F0951}" destId="{798DF888-ADA7-4838-A1D0-912745821EEA}" srcOrd="5" destOrd="0" presId="urn:microsoft.com/office/officeart/2018/2/layout/IconVerticalSolidList"/>
    <dgm:cxn modelId="{4D3FD1CF-888C-4BB4-90F3-033F19FBEED6}" type="presParOf" srcId="{1F03E8A0-F9FC-4DB0-869B-B9D9402F0951}" destId="{D82C043D-BDE9-4B60-B287-0CC580DB5DEF}" srcOrd="6" destOrd="0" presId="urn:microsoft.com/office/officeart/2018/2/layout/IconVerticalSolidList"/>
    <dgm:cxn modelId="{4D5328E7-230E-4FD2-9FF8-42C2A55A0C81}" type="presParOf" srcId="{D82C043D-BDE9-4B60-B287-0CC580DB5DEF}" destId="{44E815C1-46FD-4D70-9A59-FC373E717FF2}" srcOrd="0" destOrd="0" presId="urn:microsoft.com/office/officeart/2018/2/layout/IconVerticalSolidList"/>
    <dgm:cxn modelId="{46404138-72F8-48F7-AF8A-FB303C5A84B5}" type="presParOf" srcId="{D82C043D-BDE9-4B60-B287-0CC580DB5DEF}" destId="{655D4E39-6EAD-4716-B1AD-799773E86CEE}" srcOrd="1" destOrd="0" presId="urn:microsoft.com/office/officeart/2018/2/layout/IconVerticalSolidList"/>
    <dgm:cxn modelId="{E7D833BA-7361-41A3-8973-BC8598F0E071}" type="presParOf" srcId="{D82C043D-BDE9-4B60-B287-0CC580DB5DEF}" destId="{BF426312-5E68-40DA-A071-71EB290B7D8A}" srcOrd="2" destOrd="0" presId="urn:microsoft.com/office/officeart/2018/2/layout/IconVerticalSolidList"/>
    <dgm:cxn modelId="{F4EF09F6-21A9-4D66-995E-4A7E6D35EE8E}" type="presParOf" srcId="{D82C043D-BDE9-4B60-B287-0CC580DB5DEF}" destId="{71D6B5CD-DC0B-426C-B10F-421FB40A0A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B6461-2385-49A0-BA1C-DFA70066D8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D67E1D-350A-4266-995F-EAB8EC9282DA}">
      <dgm:prSet custT="1"/>
      <dgm:spPr/>
      <dgm:t>
        <a:bodyPr/>
        <a:lstStyle/>
        <a:p>
          <a:r>
            <a:rPr lang="fr-CH" sz="1600"/>
            <a:t>Heart failure clinical records </a:t>
          </a:r>
          <a:endParaRPr lang="en-US" sz="1600"/>
        </a:p>
      </dgm:t>
    </dgm:pt>
    <dgm:pt modelId="{FB6EDF58-07AE-4594-B08F-0E49A8682369}" type="parTrans" cxnId="{6F1AE668-4897-4B9F-8635-78BE60B11F58}">
      <dgm:prSet/>
      <dgm:spPr/>
      <dgm:t>
        <a:bodyPr/>
        <a:lstStyle/>
        <a:p>
          <a:endParaRPr lang="en-US" sz="1600"/>
        </a:p>
      </dgm:t>
    </dgm:pt>
    <dgm:pt modelId="{A4F8CC50-9371-4BB0-9AB9-BE0601B6BD59}" type="sibTrans" cxnId="{6F1AE668-4897-4B9F-8635-78BE60B11F58}">
      <dgm:prSet/>
      <dgm:spPr/>
      <dgm:t>
        <a:bodyPr/>
        <a:lstStyle/>
        <a:p>
          <a:endParaRPr lang="en-US" sz="1600"/>
        </a:p>
      </dgm:t>
    </dgm:pt>
    <dgm:pt modelId="{D80850B3-46C1-4E25-AC3A-2ACD22BBE4F4}">
      <dgm:prSet custT="1"/>
      <dgm:spPr/>
      <dgm:t>
        <a:bodyPr/>
        <a:lstStyle/>
        <a:p>
          <a:r>
            <a:rPr lang="en-GB" sz="1600" b="0" i="0"/>
            <a:t>age</a:t>
          </a:r>
          <a:r>
            <a:rPr lang="en-GB" sz="1600"/>
            <a:t> </a:t>
          </a:r>
          <a:endParaRPr lang="en-US" sz="1600"/>
        </a:p>
      </dgm:t>
    </dgm:pt>
    <dgm:pt modelId="{1EA50E94-651A-4767-B1FC-9194D74AE6DD}" type="parTrans" cxnId="{B29678E5-1E8F-41A3-A3B2-09F4B13C1ED0}">
      <dgm:prSet/>
      <dgm:spPr/>
      <dgm:t>
        <a:bodyPr/>
        <a:lstStyle/>
        <a:p>
          <a:endParaRPr lang="en-US" sz="1600"/>
        </a:p>
      </dgm:t>
    </dgm:pt>
    <dgm:pt modelId="{0591EFAB-5164-4466-9405-618B65F34C01}" type="sibTrans" cxnId="{B29678E5-1E8F-41A3-A3B2-09F4B13C1ED0}">
      <dgm:prSet/>
      <dgm:spPr/>
      <dgm:t>
        <a:bodyPr/>
        <a:lstStyle/>
        <a:p>
          <a:endParaRPr lang="en-US" sz="1600"/>
        </a:p>
      </dgm:t>
    </dgm:pt>
    <dgm:pt modelId="{1F7E4144-166F-454A-9D67-3282502F4883}">
      <dgm:prSet custT="1"/>
      <dgm:spPr/>
      <dgm:t>
        <a:bodyPr/>
        <a:lstStyle/>
        <a:p>
          <a:r>
            <a:rPr lang="en-GB" sz="1600" b="0" i="0"/>
            <a:t>anaemia</a:t>
          </a:r>
          <a:r>
            <a:rPr lang="en-GB" sz="1600"/>
            <a:t> </a:t>
          </a:r>
          <a:endParaRPr lang="en-US" sz="1600"/>
        </a:p>
      </dgm:t>
    </dgm:pt>
    <dgm:pt modelId="{9F94C1F9-9A0C-44B5-95C1-37DE52BEEC83}" type="parTrans" cxnId="{733210D3-CACA-4ABF-B5EC-4D591AB5252D}">
      <dgm:prSet/>
      <dgm:spPr/>
      <dgm:t>
        <a:bodyPr/>
        <a:lstStyle/>
        <a:p>
          <a:endParaRPr lang="en-US" sz="1600"/>
        </a:p>
      </dgm:t>
    </dgm:pt>
    <dgm:pt modelId="{AC5A6E0A-A762-4B0F-825E-A677C6453EE4}" type="sibTrans" cxnId="{733210D3-CACA-4ABF-B5EC-4D591AB5252D}">
      <dgm:prSet/>
      <dgm:spPr/>
      <dgm:t>
        <a:bodyPr/>
        <a:lstStyle/>
        <a:p>
          <a:endParaRPr lang="en-US" sz="1600"/>
        </a:p>
      </dgm:t>
    </dgm:pt>
    <dgm:pt modelId="{6C8CC441-E6DA-4DA3-904B-FA699F854E8D}">
      <dgm:prSet custT="1"/>
      <dgm:spPr/>
      <dgm:t>
        <a:bodyPr/>
        <a:lstStyle/>
        <a:p>
          <a:r>
            <a:rPr lang="en-GB" sz="1600" b="0" i="0"/>
            <a:t>creatinine_phosphokinase</a:t>
          </a:r>
          <a:r>
            <a:rPr lang="en-GB" sz="1600"/>
            <a:t> </a:t>
          </a:r>
          <a:endParaRPr lang="en-US" sz="1600"/>
        </a:p>
      </dgm:t>
    </dgm:pt>
    <dgm:pt modelId="{9285FC31-58D8-43FB-AE99-98F0B44246BC}" type="parTrans" cxnId="{A232DC96-D60E-486B-88B6-FFC62E324615}">
      <dgm:prSet/>
      <dgm:spPr/>
      <dgm:t>
        <a:bodyPr/>
        <a:lstStyle/>
        <a:p>
          <a:endParaRPr lang="en-US" sz="1600"/>
        </a:p>
      </dgm:t>
    </dgm:pt>
    <dgm:pt modelId="{41D703FF-2EEA-485A-A0D1-47C8F07EC32E}" type="sibTrans" cxnId="{A232DC96-D60E-486B-88B6-FFC62E324615}">
      <dgm:prSet/>
      <dgm:spPr/>
      <dgm:t>
        <a:bodyPr/>
        <a:lstStyle/>
        <a:p>
          <a:endParaRPr lang="en-US" sz="1600"/>
        </a:p>
      </dgm:t>
    </dgm:pt>
    <dgm:pt modelId="{A6576401-9B07-4828-B2D5-D885FEEAA2D7}">
      <dgm:prSet custT="1"/>
      <dgm:spPr/>
      <dgm:t>
        <a:bodyPr/>
        <a:lstStyle/>
        <a:p>
          <a:r>
            <a:rPr lang="en-GB" sz="1600" b="0" i="0"/>
            <a:t>diabetes</a:t>
          </a:r>
          <a:r>
            <a:rPr lang="en-GB" sz="1600"/>
            <a:t> </a:t>
          </a:r>
          <a:endParaRPr lang="en-US" sz="1600"/>
        </a:p>
      </dgm:t>
    </dgm:pt>
    <dgm:pt modelId="{EBC42622-6CAB-4B2D-AFB8-3387D514878B}" type="parTrans" cxnId="{3C068543-4658-45F7-94E4-F705606D39B0}">
      <dgm:prSet/>
      <dgm:spPr/>
      <dgm:t>
        <a:bodyPr/>
        <a:lstStyle/>
        <a:p>
          <a:endParaRPr lang="en-US" sz="1600"/>
        </a:p>
      </dgm:t>
    </dgm:pt>
    <dgm:pt modelId="{DF40CC9E-8315-466E-97CF-C412616D8E62}" type="sibTrans" cxnId="{3C068543-4658-45F7-94E4-F705606D39B0}">
      <dgm:prSet/>
      <dgm:spPr/>
      <dgm:t>
        <a:bodyPr/>
        <a:lstStyle/>
        <a:p>
          <a:endParaRPr lang="en-US" sz="1600"/>
        </a:p>
      </dgm:t>
    </dgm:pt>
    <dgm:pt modelId="{172A8693-1B67-4148-9631-F4EDEFB37F7B}">
      <dgm:prSet custT="1"/>
      <dgm:spPr/>
      <dgm:t>
        <a:bodyPr/>
        <a:lstStyle/>
        <a:p>
          <a:r>
            <a:rPr lang="en-GB" sz="1600" b="0" i="0"/>
            <a:t>ejection_fraction</a:t>
          </a:r>
          <a:r>
            <a:rPr lang="en-GB" sz="1600"/>
            <a:t> </a:t>
          </a:r>
          <a:endParaRPr lang="en-US" sz="1600"/>
        </a:p>
      </dgm:t>
    </dgm:pt>
    <dgm:pt modelId="{99DCF335-29A6-4705-A09D-C8DC451CF1FA}" type="parTrans" cxnId="{A3A0DA1A-EFBA-454A-90C9-C25FE169005A}">
      <dgm:prSet/>
      <dgm:spPr/>
      <dgm:t>
        <a:bodyPr/>
        <a:lstStyle/>
        <a:p>
          <a:endParaRPr lang="en-US" sz="1600"/>
        </a:p>
      </dgm:t>
    </dgm:pt>
    <dgm:pt modelId="{953292BA-C2B2-4ED7-A8D1-F3F0B915BDCF}" type="sibTrans" cxnId="{A3A0DA1A-EFBA-454A-90C9-C25FE169005A}">
      <dgm:prSet/>
      <dgm:spPr/>
      <dgm:t>
        <a:bodyPr/>
        <a:lstStyle/>
        <a:p>
          <a:endParaRPr lang="en-US" sz="1600"/>
        </a:p>
      </dgm:t>
    </dgm:pt>
    <dgm:pt modelId="{D246B735-83CD-4DBE-87F4-3D48459D3C6A}">
      <dgm:prSet custT="1"/>
      <dgm:spPr/>
      <dgm:t>
        <a:bodyPr/>
        <a:lstStyle/>
        <a:p>
          <a:r>
            <a:rPr lang="en-GB" sz="1600" b="0" i="0"/>
            <a:t>high_blood_pressure</a:t>
          </a:r>
          <a:r>
            <a:rPr lang="en-GB" sz="1600"/>
            <a:t> </a:t>
          </a:r>
          <a:endParaRPr lang="en-US" sz="1600"/>
        </a:p>
      </dgm:t>
    </dgm:pt>
    <dgm:pt modelId="{47733842-AB80-4EB8-ACDC-F39D12AFD5E4}" type="parTrans" cxnId="{8078354E-A9EE-4BC1-AF5F-8289ED78F91E}">
      <dgm:prSet/>
      <dgm:spPr/>
      <dgm:t>
        <a:bodyPr/>
        <a:lstStyle/>
        <a:p>
          <a:endParaRPr lang="en-US" sz="1600"/>
        </a:p>
      </dgm:t>
    </dgm:pt>
    <dgm:pt modelId="{5B6DF5A1-96B2-4872-A993-36B2C03BD5C3}" type="sibTrans" cxnId="{8078354E-A9EE-4BC1-AF5F-8289ED78F91E}">
      <dgm:prSet/>
      <dgm:spPr/>
      <dgm:t>
        <a:bodyPr/>
        <a:lstStyle/>
        <a:p>
          <a:endParaRPr lang="en-US" sz="1600"/>
        </a:p>
      </dgm:t>
    </dgm:pt>
    <dgm:pt modelId="{4AC48363-0EAE-4313-99DF-B5703EA05533}">
      <dgm:prSet custT="1"/>
      <dgm:spPr/>
      <dgm:t>
        <a:bodyPr/>
        <a:lstStyle/>
        <a:p>
          <a:r>
            <a:rPr lang="en-GB" sz="1600" b="0" i="0"/>
            <a:t>platelets</a:t>
          </a:r>
          <a:r>
            <a:rPr lang="en-GB" sz="1600"/>
            <a:t> </a:t>
          </a:r>
          <a:r>
            <a:rPr lang="en-GB" sz="1600" b="0" i="0"/>
            <a:t>serum_creatinine</a:t>
          </a:r>
          <a:r>
            <a:rPr lang="en-GB" sz="1600"/>
            <a:t> </a:t>
          </a:r>
          <a:endParaRPr lang="en-US" sz="1600"/>
        </a:p>
      </dgm:t>
    </dgm:pt>
    <dgm:pt modelId="{69F25E5C-86B6-480D-9F31-90236851138C}" type="parTrans" cxnId="{24B0BB12-73FE-48A5-B256-DCEE904F1E87}">
      <dgm:prSet/>
      <dgm:spPr/>
      <dgm:t>
        <a:bodyPr/>
        <a:lstStyle/>
        <a:p>
          <a:endParaRPr lang="en-US" sz="1600"/>
        </a:p>
      </dgm:t>
    </dgm:pt>
    <dgm:pt modelId="{F9469CE7-C9BB-4D1F-AFB7-68F35A3B61BD}" type="sibTrans" cxnId="{24B0BB12-73FE-48A5-B256-DCEE904F1E87}">
      <dgm:prSet/>
      <dgm:spPr/>
      <dgm:t>
        <a:bodyPr/>
        <a:lstStyle/>
        <a:p>
          <a:endParaRPr lang="en-US" sz="1600"/>
        </a:p>
      </dgm:t>
    </dgm:pt>
    <dgm:pt modelId="{1D1A4777-7C4B-4938-AC85-A818A54BF36D}">
      <dgm:prSet custT="1"/>
      <dgm:spPr/>
      <dgm:t>
        <a:bodyPr/>
        <a:lstStyle/>
        <a:p>
          <a:r>
            <a:rPr lang="en-GB" sz="1600" b="0" i="0"/>
            <a:t>serum_sodium</a:t>
          </a:r>
          <a:r>
            <a:rPr lang="en-GB" sz="1600"/>
            <a:t> </a:t>
          </a:r>
          <a:endParaRPr lang="en-US" sz="1600"/>
        </a:p>
      </dgm:t>
    </dgm:pt>
    <dgm:pt modelId="{3CD45FE8-A7B8-4740-87DD-83996DBD5213}" type="parTrans" cxnId="{9C4BBF84-9CCB-4868-88F3-22D95AC6EAF4}">
      <dgm:prSet/>
      <dgm:spPr/>
      <dgm:t>
        <a:bodyPr/>
        <a:lstStyle/>
        <a:p>
          <a:endParaRPr lang="en-US" sz="1600"/>
        </a:p>
      </dgm:t>
    </dgm:pt>
    <dgm:pt modelId="{2B10BC40-E678-4260-8B02-B74256EF0341}" type="sibTrans" cxnId="{9C4BBF84-9CCB-4868-88F3-22D95AC6EAF4}">
      <dgm:prSet/>
      <dgm:spPr/>
      <dgm:t>
        <a:bodyPr/>
        <a:lstStyle/>
        <a:p>
          <a:endParaRPr lang="en-US" sz="1600"/>
        </a:p>
      </dgm:t>
    </dgm:pt>
    <dgm:pt modelId="{2A481DB0-BF3F-439A-8544-446026C540B5}">
      <dgm:prSet custT="1"/>
      <dgm:spPr/>
      <dgm:t>
        <a:bodyPr/>
        <a:lstStyle/>
        <a:p>
          <a:r>
            <a:rPr lang="en-GB" sz="1600" b="0" i="0"/>
            <a:t>sex</a:t>
          </a:r>
          <a:r>
            <a:rPr lang="en-GB" sz="1600"/>
            <a:t> </a:t>
          </a:r>
          <a:endParaRPr lang="en-US" sz="1600"/>
        </a:p>
      </dgm:t>
    </dgm:pt>
    <dgm:pt modelId="{5566414E-F821-43BA-9A0B-6361A8ADB07A}" type="parTrans" cxnId="{B83CCEA4-B2E6-4511-AAD3-7F963575E4E2}">
      <dgm:prSet/>
      <dgm:spPr/>
      <dgm:t>
        <a:bodyPr/>
        <a:lstStyle/>
        <a:p>
          <a:endParaRPr lang="en-US" sz="1600"/>
        </a:p>
      </dgm:t>
    </dgm:pt>
    <dgm:pt modelId="{85BA5AAE-7117-4D37-9D49-593D28BA523C}" type="sibTrans" cxnId="{B83CCEA4-B2E6-4511-AAD3-7F963575E4E2}">
      <dgm:prSet/>
      <dgm:spPr/>
      <dgm:t>
        <a:bodyPr/>
        <a:lstStyle/>
        <a:p>
          <a:endParaRPr lang="en-US" sz="1600"/>
        </a:p>
      </dgm:t>
    </dgm:pt>
    <dgm:pt modelId="{17BBF7A8-A933-40CC-82ED-AA6628AAD283}">
      <dgm:prSet custT="1"/>
      <dgm:spPr/>
      <dgm:t>
        <a:bodyPr/>
        <a:lstStyle/>
        <a:p>
          <a:r>
            <a:rPr lang="en-GB" sz="1600" b="0" i="0"/>
            <a:t>smoking</a:t>
          </a:r>
          <a:r>
            <a:rPr lang="en-GB" sz="1600"/>
            <a:t> </a:t>
          </a:r>
          <a:endParaRPr lang="en-US" sz="1600"/>
        </a:p>
      </dgm:t>
    </dgm:pt>
    <dgm:pt modelId="{E24F416F-E6C1-43D8-BA33-1A9F90A16E2B}" type="parTrans" cxnId="{3B3CBDE5-2A37-44AE-A77B-A50E13488228}">
      <dgm:prSet/>
      <dgm:spPr/>
      <dgm:t>
        <a:bodyPr/>
        <a:lstStyle/>
        <a:p>
          <a:endParaRPr lang="en-US" sz="1600"/>
        </a:p>
      </dgm:t>
    </dgm:pt>
    <dgm:pt modelId="{37FB9680-1041-4309-8F07-85A108809A58}" type="sibTrans" cxnId="{3B3CBDE5-2A37-44AE-A77B-A50E13488228}">
      <dgm:prSet/>
      <dgm:spPr/>
      <dgm:t>
        <a:bodyPr/>
        <a:lstStyle/>
        <a:p>
          <a:endParaRPr lang="en-US" sz="1600"/>
        </a:p>
      </dgm:t>
    </dgm:pt>
    <dgm:pt modelId="{3C6420FF-08EC-41BD-939F-FC0916041B2D}">
      <dgm:prSet custT="1"/>
      <dgm:spPr/>
      <dgm:t>
        <a:bodyPr/>
        <a:lstStyle/>
        <a:p>
          <a:r>
            <a:rPr lang="en-GB" sz="1600" b="0" i="0"/>
            <a:t>time</a:t>
          </a:r>
          <a:r>
            <a:rPr lang="en-GB" sz="1600"/>
            <a:t> </a:t>
          </a:r>
          <a:endParaRPr lang="en-US" sz="1600"/>
        </a:p>
      </dgm:t>
    </dgm:pt>
    <dgm:pt modelId="{54D69D14-8227-44E3-B075-104A1062075A}" type="parTrans" cxnId="{CE13396B-BD25-469F-8EF9-2CF665007007}">
      <dgm:prSet/>
      <dgm:spPr/>
      <dgm:t>
        <a:bodyPr/>
        <a:lstStyle/>
        <a:p>
          <a:endParaRPr lang="en-US" sz="1600"/>
        </a:p>
      </dgm:t>
    </dgm:pt>
    <dgm:pt modelId="{87B42A21-4982-4E5A-967E-9DF12E3AC681}" type="sibTrans" cxnId="{CE13396B-BD25-469F-8EF9-2CF665007007}">
      <dgm:prSet/>
      <dgm:spPr/>
      <dgm:t>
        <a:bodyPr/>
        <a:lstStyle/>
        <a:p>
          <a:endParaRPr lang="en-US" sz="1600"/>
        </a:p>
      </dgm:t>
    </dgm:pt>
    <dgm:pt modelId="{DF905D0C-C797-4D41-843D-05E43EB12F1A}">
      <dgm:prSet custT="1"/>
      <dgm:spPr/>
      <dgm:t>
        <a:bodyPr/>
        <a:lstStyle/>
        <a:p>
          <a:r>
            <a:rPr lang="en-GB" sz="1600" b="0" i="0"/>
            <a:t>DEATH_EVENT</a:t>
          </a:r>
          <a:r>
            <a:rPr lang="en-GB" sz="1600"/>
            <a:t> </a:t>
          </a:r>
          <a:endParaRPr lang="en-US" sz="1600"/>
        </a:p>
      </dgm:t>
    </dgm:pt>
    <dgm:pt modelId="{8B979307-2EB4-4AA2-9620-21CD3540D686}" type="parTrans" cxnId="{DEB56506-1F76-4465-86E1-70CB09152D6B}">
      <dgm:prSet/>
      <dgm:spPr/>
      <dgm:t>
        <a:bodyPr/>
        <a:lstStyle/>
        <a:p>
          <a:endParaRPr lang="en-US" sz="1600"/>
        </a:p>
      </dgm:t>
    </dgm:pt>
    <dgm:pt modelId="{64AEDAEB-6824-44A9-9BFF-A373DA02F38E}" type="sibTrans" cxnId="{DEB56506-1F76-4465-86E1-70CB09152D6B}">
      <dgm:prSet/>
      <dgm:spPr/>
      <dgm:t>
        <a:bodyPr/>
        <a:lstStyle/>
        <a:p>
          <a:endParaRPr lang="en-US" sz="1600"/>
        </a:p>
      </dgm:t>
    </dgm:pt>
    <dgm:pt modelId="{D8E23714-F52F-42DC-B210-5107E938BD23}" type="pres">
      <dgm:prSet presAssocID="{E96B6461-2385-49A0-BA1C-DFA70066D8D2}" presName="diagram" presStyleCnt="0">
        <dgm:presLayoutVars>
          <dgm:dir/>
          <dgm:resizeHandles val="exact"/>
        </dgm:presLayoutVars>
      </dgm:prSet>
      <dgm:spPr/>
    </dgm:pt>
    <dgm:pt modelId="{3D2CA2AC-7173-49D7-9275-73560E28A220}" type="pres">
      <dgm:prSet presAssocID="{66D67E1D-350A-4266-995F-EAB8EC9282DA}" presName="node" presStyleLbl="node1" presStyleIdx="0" presStyleCnt="13">
        <dgm:presLayoutVars>
          <dgm:bulletEnabled val="1"/>
        </dgm:presLayoutVars>
      </dgm:prSet>
      <dgm:spPr/>
    </dgm:pt>
    <dgm:pt modelId="{0FB0C76E-A247-4D81-8877-D1572EA898DD}" type="pres">
      <dgm:prSet presAssocID="{A4F8CC50-9371-4BB0-9AB9-BE0601B6BD59}" presName="sibTrans" presStyleCnt="0"/>
      <dgm:spPr/>
    </dgm:pt>
    <dgm:pt modelId="{CDAD8ABF-7218-447F-B7A1-58831F4376F7}" type="pres">
      <dgm:prSet presAssocID="{D80850B3-46C1-4E25-AC3A-2ACD22BBE4F4}" presName="node" presStyleLbl="node1" presStyleIdx="1" presStyleCnt="13">
        <dgm:presLayoutVars>
          <dgm:bulletEnabled val="1"/>
        </dgm:presLayoutVars>
      </dgm:prSet>
      <dgm:spPr/>
    </dgm:pt>
    <dgm:pt modelId="{5B98E28D-FD73-476F-94C1-D62F4148D48B}" type="pres">
      <dgm:prSet presAssocID="{0591EFAB-5164-4466-9405-618B65F34C01}" presName="sibTrans" presStyleCnt="0"/>
      <dgm:spPr/>
    </dgm:pt>
    <dgm:pt modelId="{F104AD67-4076-4999-B186-A2F847768C08}" type="pres">
      <dgm:prSet presAssocID="{1F7E4144-166F-454A-9D67-3282502F4883}" presName="node" presStyleLbl="node1" presStyleIdx="2" presStyleCnt="13">
        <dgm:presLayoutVars>
          <dgm:bulletEnabled val="1"/>
        </dgm:presLayoutVars>
      </dgm:prSet>
      <dgm:spPr/>
    </dgm:pt>
    <dgm:pt modelId="{371BE85A-AE17-477E-A3B6-8BB5D8D6EEA3}" type="pres">
      <dgm:prSet presAssocID="{AC5A6E0A-A762-4B0F-825E-A677C6453EE4}" presName="sibTrans" presStyleCnt="0"/>
      <dgm:spPr/>
    </dgm:pt>
    <dgm:pt modelId="{C45D19BE-2B75-448D-92AA-BC37A35089F3}" type="pres">
      <dgm:prSet presAssocID="{6C8CC441-E6DA-4DA3-904B-FA699F854E8D}" presName="node" presStyleLbl="node1" presStyleIdx="3" presStyleCnt="13">
        <dgm:presLayoutVars>
          <dgm:bulletEnabled val="1"/>
        </dgm:presLayoutVars>
      </dgm:prSet>
      <dgm:spPr/>
    </dgm:pt>
    <dgm:pt modelId="{34D2ACCB-4D0A-4D27-BE18-296592B066D4}" type="pres">
      <dgm:prSet presAssocID="{41D703FF-2EEA-485A-A0D1-47C8F07EC32E}" presName="sibTrans" presStyleCnt="0"/>
      <dgm:spPr/>
    </dgm:pt>
    <dgm:pt modelId="{0F8C2411-1337-4824-A828-735F508CBAB3}" type="pres">
      <dgm:prSet presAssocID="{A6576401-9B07-4828-B2D5-D885FEEAA2D7}" presName="node" presStyleLbl="node1" presStyleIdx="4" presStyleCnt="13">
        <dgm:presLayoutVars>
          <dgm:bulletEnabled val="1"/>
        </dgm:presLayoutVars>
      </dgm:prSet>
      <dgm:spPr/>
    </dgm:pt>
    <dgm:pt modelId="{A721276C-63CF-4F08-BCE8-89B4E97A7849}" type="pres">
      <dgm:prSet presAssocID="{DF40CC9E-8315-466E-97CF-C412616D8E62}" presName="sibTrans" presStyleCnt="0"/>
      <dgm:spPr/>
    </dgm:pt>
    <dgm:pt modelId="{C99A18F2-9CDF-4D3F-85B0-93069647F4A1}" type="pres">
      <dgm:prSet presAssocID="{172A8693-1B67-4148-9631-F4EDEFB37F7B}" presName="node" presStyleLbl="node1" presStyleIdx="5" presStyleCnt="13">
        <dgm:presLayoutVars>
          <dgm:bulletEnabled val="1"/>
        </dgm:presLayoutVars>
      </dgm:prSet>
      <dgm:spPr/>
    </dgm:pt>
    <dgm:pt modelId="{BD46ED65-5E58-4F7A-B5DA-7D7C966ABCD9}" type="pres">
      <dgm:prSet presAssocID="{953292BA-C2B2-4ED7-A8D1-F3F0B915BDCF}" presName="sibTrans" presStyleCnt="0"/>
      <dgm:spPr/>
    </dgm:pt>
    <dgm:pt modelId="{C28886C7-10F8-40A5-906F-231F0C17A585}" type="pres">
      <dgm:prSet presAssocID="{D246B735-83CD-4DBE-87F4-3D48459D3C6A}" presName="node" presStyleLbl="node1" presStyleIdx="6" presStyleCnt="13">
        <dgm:presLayoutVars>
          <dgm:bulletEnabled val="1"/>
        </dgm:presLayoutVars>
      </dgm:prSet>
      <dgm:spPr/>
    </dgm:pt>
    <dgm:pt modelId="{12DBD9B4-03B6-4439-9586-7B6942BC97D7}" type="pres">
      <dgm:prSet presAssocID="{5B6DF5A1-96B2-4872-A993-36B2C03BD5C3}" presName="sibTrans" presStyleCnt="0"/>
      <dgm:spPr/>
    </dgm:pt>
    <dgm:pt modelId="{A1C00B78-BC5C-429D-867E-7FE43862C18F}" type="pres">
      <dgm:prSet presAssocID="{4AC48363-0EAE-4313-99DF-B5703EA05533}" presName="node" presStyleLbl="node1" presStyleIdx="7" presStyleCnt="13">
        <dgm:presLayoutVars>
          <dgm:bulletEnabled val="1"/>
        </dgm:presLayoutVars>
      </dgm:prSet>
      <dgm:spPr/>
    </dgm:pt>
    <dgm:pt modelId="{829CD765-9B6A-44D8-964B-EBB8E53D3BB1}" type="pres">
      <dgm:prSet presAssocID="{F9469CE7-C9BB-4D1F-AFB7-68F35A3B61BD}" presName="sibTrans" presStyleCnt="0"/>
      <dgm:spPr/>
    </dgm:pt>
    <dgm:pt modelId="{FBE269F4-F6F6-436D-8B50-48E5DD3BC67B}" type="pres">
      <dgm:prSet presAssocID="{1D1A4777-7C4B-4938-AC85-A818A54BF36D}" presName="node" presStyleLbl="node1" presStyleIdx="8" presStyleCnt="13">
        <dgm:presLayoutVars>
          <dgm:bulletEnabled val="1"/>
        </dgm:presLayoutVars>
      </dgm:prSet>
      <dgm:spPr/>
    </dgm:pt>
    <dgm:pt modelId="{C1862940-3050-47E6-A268-68E652B9A5EE}" type="pres">
      <dgm:prSet presAssocID="{2B10BC40-E678-4260-8B02-B74256EF0341}" presName="sibTrans" presStyleCnt="0"/>
      <dgm:spPr/>
    </dgm:pt>
    <dgm:pt modelId="{1630BD06-1A34-4E83-993E-2435A42FF896}" type="pres">
      <dgm:prSet presAssocID="{2A481DB0-BF3F-439A-8544-446026C540B5}" presName="node" presStyleLbl="node1" presStyleIdx="9" presStyleCnt="13">
        <dgm:presLayoutVars>
          <dgm:bulletEnabled val="1"/>
        </dgm:presLayoutVars>
      </dgm:prSet>
      <dgm:spPr/>
    </dgm:pt>
    <dgm:pt modelId="{BD5946B8-9B76-4A96-963C-276A17953E53}" type="pres">
      <dgm:prSet presAssocID="{85BA5AAE-7117-4D37-9D49-593D28BA523C}" presName="sibTrans" presStyleCnt="0"/>
      <dgm:spPr/>
    </dgm:pt>
    <dgm:pt modelId="{158DBA98-FE5B-4492-8423-F37A023F535A}" type="pres">
      <dgm:prSet presAssocID="{17BBF7A8-A933-40CC-82ED-AA6628AAD283}" presName="node" presStyleLbl="node1" presStyleIdx="10" presStyleCnt="13">
        <dgm:presLayoutVars>
          <dgm:bulletEnabled val="1"/>
        </dgm:presLayoutVars>
      </dgm:prSet>
      <dgm:spPr/>
    </dgm:pt>
    <dgm:pt modelId="{671C63F3-E06D-4DB0-92B7-813AD2FEA656}" type="pres">
      <dgm:prSet presAssocID="{37FB9680-1041-4309-8F07-85A108809A58}" presName="sibTrans" presStyleCnt="0"/>
      <dgm:spPr/>
    </dgm:pt>
    <dgm:pt modelId="{B0D938CA-A333-4F60-810B-DE382555A7F3}" type="pres">
      <dgm:prSet presAssocID="{3C6420FF-08EC-41BD-939F-FC0916041B2D}" presName="node" presStyleLbl="node1" presStyleIdx="11" presStyleCnt="13">
        <dgm:presLayoutVars>
          <dgm:bulletEnabled val="1"/>
        </dgm:presLayoutVars>
      </dgm:prSet>
      <dgm:spPr/>
    </dgm:pt>
    <dgm:pt modelId="{A043573C-186E-444A-AA72-A12C899723F8}" type="pres">
      <dgm:prSet presAssocID="{87B42A21-4982-4E5A-967E-9DF12E3AC681}" presName="sibTrans" presStyleCnt="0"/>
      <dgm:spPr/>
    </dgm:pt>
    <dgm:pt modelId="{52CB30DB-5673-4829-8549-C200E37524EC}" type="pres">
      <dgm:prSet presAssocID="{DF905D0C-C797-4D41-843D-05E43EB12F1A}" presName="node" presStyleLbl="node1" presStyleIdx="12" presStyleCnt="13">
        <dgm:presLayoutVars>
          <dgm:bulletEnabled val="1"/>
        </dgm:presLayoutVars>
      </dgm:prSet>
      <dgm:spPr/>
    </dgm:pt>
  </dgm:ptLst>
  <dgm:cxnLst>
    <dgm:cxn modelId="{DEB56506-1F76-4465-86E1-70CB09152D6B}" srcId="{E96B6461-2385-49A0-BA1C-DFA70066D8D2}" destId="{DF905D0C-C797-4D41-843D-05E43EB12F1A}" srcOrd="12" destOrd="0" parTransId="{8B979307-2EB4-4AA2-9620-21CD3540D686}" sibTransId="{64AEDAEB-6824-44A9-9BFF-A373DA02F38E}"/>
    <dgm:cxn modelId="{E3550A0A-0293-478A-8F58-68D753E206A9}" type="presOf" srcId="{6C8CC441-E6DA-4DA3-904B-FA699F854E8D}" destId="{C45D19BE-2B75-448D-92AA-BC37A35089F3}" srcOrd="0" destOrd="0" presId="urn:microsoft.com/office/officeart/2005/8/layout/default"/>
    <dgm:cxn modelId="{24B0BB12-73FE-48A5-B256-DCEE904F1E87}" srcId="{E96B6461-2385-49A0-BA1C-DFA70066D8D2}" destId="{4AC48363-0EAE-4313-99DF-B5703EA05533}" srcOrd="7" destOrd="0" parTransId="{69F25E5C-86B6-480D-9F31-90236851138C}" sibTransId="{F9469CE7-C9BB-4D1F-AFB7-68F35A3B61BD}"/>
    <dgm:cxn modelId="{BC0FBD17-11A1-44C2-B228-55C34B0AF9B4}" type="presOf" srcId="{1F7E4144-166F-454A-9D67-3282502F4883}" destId="{F104AD67-4076-4999-B186-A2F847768C08}" srcOrd="0" destOrd="0" presId="urn:microsoft.com/office/officeart/2005/8/layout/default"/>
    <dgm:cxn modelId="{A3A0DA1A-EFBA-454A-90C9-C25FE169005A}" srcId="{E96B6461-2385-49A0-BA1C-DFA70066D8D2}" destId="{172A8693-1B67-4148-9631-F4EDEFB37F7B}" srcOrd="5" destOrd="0" parTransId="{99DCF335-29A6-4705-A09D-C8DC451CF1FA}" sibTransId="{953292BA-C2B2-4ED7-A8D1-F3F0B915BDCF}"/>
    <dgm:cxn modelId="{21B6361D-6720-462C-8C24-CFA572E63EB4}" type="presOf" srcId="{1D1A4777-7C4B-4938-AC85-A818A54BF36D}" destId="{FBE269F4-F6F6-436D-8B50-48E5DD3BC67B}" srcOrd="0" destOrd="0" presId="urn:microsoft.com/office/officeart/2005/8/layout/default"/>
    <dgm:cxn modelId="{2E248A1D-31C3-49FE-95B6-47398C100960}" type="presOf" srcId="{D80850B3-46C1-4E25-AC3A-2ACD22BBE4F4}" destId="{CDAD8ABF-7218-447F-B7A1-58831F4376F7}" srcOrd="0" destOrd="0" presId="urn:microsoft.com/office/officeart/2005/8/layout/default"/>
    <dgm:cxn modelId="{D3C80B34-4560-47A1-B2BB-74005D38233F}" type="presOf" srcId="{4AC48363-0EAE-4313-99DF-B5703EA05533}" destId="{A1C00B78-BC5C-429D-867E-7FE43862C18F}" srcOrd="0" destOrd="0" presId="urn:microsoft.com/office/officeart/2005/8/layout/default"/>
    <dgm:cxn modelId="{EB41A05D-F695-4809-9411-101532C5F5DA}" type="presOf" srcId="{66D67E1D-350A-4266-995F-EAB8EC9282DA}" destId="{3D2CA2AC-7173-49D7-9275-73560E28A220}" srcOrd="0" destOrd="0" presId="urn:microsoft.com/office/officeart/2005/8/layout/default"/>
    <dgm:cxn modelId="{3C068543-4658-45F7-94E4-F705606D39B0}" srcId="{E96B6461-2385-49A0-BA1C-DFA70066D8D2}" destId="{A6576401-9B07-4828-B2D5-D885FEEAA2D7}" srcOrd="4" destOrd="0" parTransId="{EBC42622-6CAB-4B2D-AFB8-3387D514878B}" sibTransId="{DF40CC9E-8315-466E-97CF-C412616D8E62}"/>
    <dgm:cxn modelId="{6F1AE668-4897-4B9F-8635-78BE60B11F58}" srcId="{E96B6461-2385-49A0-BA1C-DFA70066D8D2}" destId="{66D67E1D-350A-4266-995F-EAB8EC9282DA}" srcOrd="0" destOrd="0" parTransId="{FB6EDF58-07AE-4594-B08F-0E49A8682369}" sibTransId="{A4F8CC50-9371-4BB0-9AB9-BE0601B6BD59}"/>
    <dgm:cxn modelId="{CE13396B-BD25-469F-8EF9-2CF665007007}" srcId="{E96B6461-2385-49A0-BA1C-DFA70066D8D2}" destId="{3C6420FF-08EC-41BD-939F-FC0916041B2D}" srcOrd="11" destOrd="0" parTransId="{54D69D14-8227-44E3-B075-104A1062075A}" sibTransId="{87B42A21-4982-4E5A-967E-9DF12E3AC681}"/>
    <dgm:cxn modelId="{8078354E-A9EE-4BC1-AF5F-8289ED78F91E}" srcId="{E96B6461-2385-49A0-BA1C-DFA70066D8D2}" destId="{D246B735-83CD-4DBE-87F4-3D48459D3C6A}" srcOrd="6" destOrd="0" parTransId="{47733842-AB80-4EB8-ACDC-F39D12AFD5E4}" sibTransId="{5B6DF5A1-96B2-4872-A993-36B2C03BD5C3}"/>
    <dgm:cxn modelId="{41978276-07D6-4274-B88B-D652DB952D11}" type="presOf" srcId="{E96B6461-2385-49A0-BA1C-DFA70066D8D2}" destId="{D8E23714-F52F-42DC-B210-5107E938BD23}" srcOrd="0" destOrd="0" presId="urn:microsoft.com/office/officeart/2005/8/layout/default"/>
    <dgm:cxn modelId="{A838887B-3E20-4BBB-896C-6192E4798D7E}" type="presOf" srcId="{17BBF7A8-A933-40CC-82ED-AA6628AAD283}" destId="{158DBA98-FE5B-4492-8423-F37A023F535A}" srcOrd="0" destOrd="0" presId="urn:microsoft.com/office/officeart/2005/8/layout/default"/>
    <dgm:cxn modelId="{9C4BBF84-9CCB-4868-88F3-22D95AC6EAF4}" srcId="{E96B6461-2385-49A0-BA1C-DFA70066D8D2}" destId="{1D1A4777-7C4B-4938-AC85-A818A54BF36D}" srcOrd="8" destOrd="0" parTransId="{3CD45FE8-A7B8-4740-87DD-83996DBD5213}" sibTransId="{2B10BC40-E678-4260-8B02-B74256EF0341}"/>
    <dgm:cxn modelId="{A232DC96-D60E-486B-88B6-FFC62E324615}" srcId="{E96B6461-2385-49A0-BA1C-DFA70066D8D2}" destId="{6C8CC441-E6DA-4DA3-904B-FA699F854E8D}" srcOrd="3" destOrd="0" parTransId="{9285FC31-58D8-43FB-AE99-98F0B44246BC}" sibTransId="{41D703FF-2EEA-485A-A0D1-47C8F07EC32E}"/>
    <dgm:cxn modelId="{B83CCEA4-B2E6-4511-AAD3-7F963575E4E2}" srcId="{E96B6461-2385-49A0-BA1C-DFA70066D8D2}" destId="{2A481DB0-BF3F-439A-8544-446026C540B5}" srcOrd="9" destOrd="0" parTransId="{5566414E-F821-43BA-9A0B-6361A8ADB07A}" sibTransId="{85BA5AAE-7117-4D37-9D49-593D28BA523C}"/>
    <dgm:cxn modelId="{A84C5CB6-02D0-49A8-A6BA-651A9F4AE660}" type="presOf" srcId="{D246B735-83CD-4DBE-87F4-3D48459D3C6A}" destId="{C28886C7-10F8-40A5-906F-231F0C17A585}" srcOrd="0" destOrd="0" presId="urn:microsoft.com/office/officeart/2005/8/layout/default"/>
    <dgm:cxn modelId="{74E2ADD1-871F-469F-944F-000868187DA8}" type="presOf" srcId="{172A8693-1B67-4148-9631-F4EDEFB37F7B}" destId="{C99A18F2-9CDF-4D3F-85B0-93069647F4A1}" srcOrd="0" destOrd="0" presId="urn:microsoft.com/office/officeart/2005/8/layout/default"/>
    <dgm:cxn modelId="{733210D3-CACA-4ABF-B5EC-4D591AB5252D}" srcId="{E96B6461-2385-49A0-BA1C-DFA70066D8D2}" destId="{1F7E4144-166F-454A-9D67-3282502F4883}" srcOrd="2" destOrd="0" parTransId="{9F94C1F9-9A0C-44B5-95C1-37DE52BEEC83}" sibTransId="{AC5A6E0A-A762-4B0F-825E-A677C6453EE4}"/>
    <dgm:cxn modelId="{B29678E5-1E8F-41A3-A3B2-09F4B13C1ED0}" srcId="{E96B6461-2385-49A0-BA1C-DFA70066D8D2}" destId="{D80850B3-46C1-4E25-AC3A-2ACD22BBE4F4}" srcOrd="1" destOrd="0" parTransId="{1EA50E94-651A-4767-B1FC-9194D74AE6DD}" sibTransId="{0591EFAB-5164-4466-9405-618B65F34C01}"/>
    <dgm:cxn modelId="{3B3CBDE5-2A37-44AE-A77B-A50E13488228}" srcId="{E96B6461-2385-49A0-BA1C-DFA70066D8D2}" destId="{17BBF7A8-A933-40CC-82ED-AA6628AAD283}" srcOrd="10" destOrd="0" parTransId="{E24F416F-E6C1-43D8-BA33-1A9F90A16E2B}" sibTransId="{37FB9680-1041-4309-8F07-85A108809A58}"/>
    <dgm:cxn modelId="{080968E8-D0D3-400C-9443-D164A7E0C1F3}" type="presOf" srcId="{2A481DB0-BF3F-439A-8544-446026C540B5}" destId="{1630BD06-1A34-4E83-993E-2435A42FF896}" srcOrd="0" destOrd="0" presId="urn:microsoft.com/office/officeart/2005/8/layout/default"/>
    <dgm:cxn modelId="{4DF105E9-B393-40BF-885F-B022599E434F}" type="presOf" srcId="{A6576401-9B07-4828-B2D5-D885FEEAA2D7}" destId="{0F8C2411-1337-4824-A828-735F508CBAB3}" srcOrd="0" destOrd="0" presId="urn:microsoft.com/office/officeart/2005/8/layout/default"/>
    <dgm:cxn modelId="{ED97CAEB-40A1-4482-8B29-A693596371AE}" type="presOf" srcId="{3C6420FF-08EC-41BD-939F-FC0916041B2D}" destId="{B0D938CA-A333-4F60-810B-DE382555A7F3}" srcOrd="0" destOrd="0" presId="urn:microsoft.com/office/officeart/2005/8/layout/default"/>
    <dgm:cxn modelId="{B3FCC3FD-D31C-4432-AE05-34C6DA6CEB20}" type="presOf" srcId="{DF905D0C-C797-4D41-843D-05E43EB12F1A}" destId="{52CB30DB-5673-4829-8549-C200E37524EC}" srcOrd="0" destOrd="0" presId="urn:microsoft.com/office/officeart/2005/8/layout/default"/>
    <dgm:cxn modelId="{87DCA01B-8BEA-4BD1-B179-625852FF9E3F}" type="presParOf" srcId="{D8E23714-F52F-42DC-B210-5107E938BD23}" destId="{3D2CA2AC-7173-49D7-9275-73560E28A220}" srcOrd="0" destOrd="0" presId="urn:microsoft.com/office/officeart/2005/8/layout/default"/>
    <dgm:cxn modelId="{CB5A0594-F126-4389-BF02-994145F722CE}" type="presParOf" srcId="{D8E23714-F52F-42DC-B210-5107E938BD23}" destId="{0FB0C76E-A247-4D81-8877-D1572EA898DD}" srcOrd="1" destOrd="0" presId="urn:microsoft.com/office/officeart/2005/8/layout/default"/>
    <dgm:cxn modelId="{3F135FC7-B320-4DC2-8A89-AB136D4A5058}" type="presParOf" srcId="{D8E23714-F52F-42DC-B210-5107E938BD23}" destId="{CDAD8ABF-7218-447F-B7A1-58831F4376F7}" srcOrd="2" destOrd="0" presId="urn:microsoft.com/office/officeart/2005/8/layout/default"/>
    <dgm:cxn modelId="{F5BC9635-2C6E-4A3B-8069-739B17D1BC52}" type="presParOf" srcId="{D8E23714-F52F-42DC-B210-5107E938BD23}" destId="{5B98E28D-FD73-476F-94C1-D62F4148D48B}" srcOrd="3" destOrd="0" presId="urn:microsoft.com/office/officeart/2005/8/layout/default"/>
    <dgm:cxn modelId="{56E447A3-D8AA-449D-86A6-844C88755707}" type="presParOf" srcId="{D8E23714-F52F-42DC-B210-5107E938BD23}" destId="{F104AD67-4076-4999-B186-A2F847768C08}" srcOrd="4" destOrd="0" presId="urn:microsoft.com/office/officeart/2005/8/layout/default"/>
    <dgm:cxn modelId="{D50F9507-02F1-4988-A326-2C0071A9923A}" type="presParOf" srcId="{D8E23714-F52F-42DC-B210-5107E938BD23}" destId="{371BE85A-AE17-477E-A3B6-8BB5D8D6EEA3}" srcOrd="5" destOrd="0" presId="urn:microsoft.com/office/officeart/2005/8/layout/default"/>
    <dgm:cxn modelId="{8403D7CE-3CD8-4828-BBC1-8A19011428B1}" type="presParOf" srcId="{D8E23714-F52F-42DC-B210-5107E938BD23}" destId="{C45D19BE-2B75-448D-92AA-BC37A35089F3}" srcOrd="6" destOrd="0" presId="urn:microsoft.com/office/officeart/2005/8/layout/default"/>
    <dgm:cxn modelId="{FBADFB04-6657-4282-AD7F-C0D68C83D419}" type="presParOf" srcId="{D8E23714-F52F-42DC-B210-5107E938BD23}" destId="{34D2ACCB-4D0A-4D27-BE18-296592B066D4}" srcOrd="7" destOrd="0" presId="urn:microsoft.com/office/officeart/2005/8/layout/default"/>
    <dgm:cxn modelId="{0125D390-0B85-410F-BAA2-1F80CC87A3C4}" type="presParOf" srcId="{D8E23714-F52F-42DC-B210-5107E938BD23}" destId="{0F8C2411-1337-4824-A828-735F508CBAB3}" srcOrd="8" destOrd="0" presId="urn:microsoft.com/office/officeart/2005/8/layout/default"/>
    <dgm:cxn modelId="{9A15FC94-6E28-4CA5-977B-FB43AF7688E6}" type="presParOf" srcId="{D8E23714-F52F-42DC-B210-5107E938BD23}" destId="{A721276C-63CF-4F08-BCE8-89B4E97A7849}" srcOrd="9" destOrd="0" presId="urn:microsoft.com/office/officeart/2005/8/layout/default"/>
    <dgm:cxn modelId="{FDCFF41C-808F-404D-8241-D065F05D065B}" type="presParOf" srcId="{D8E23714-F52F-42DC-B210-5107E938BD23}" destId="{C99A18F2-9CDF-4D3F-85B0-93069647F4A1}" srcOrd="10" destOrd="0" presId="urn:microsoft.com/office/officeart/2005/8/layout/default"/>
    <dgm:cxn modelId="{72C96B05-639B-474C-8065-7392EF987F27}" type="presParOf" srcId="{D8E23714-F52F-42DC-B210-5107E938BD23}" destId="{BD46ED65-5E58-4F7A-B5DA-7D7C966ABCD9}" srcOrd="11" destOrd="0" presId="urn:microsoft.com/office/officeart/2005/8/layout/default"/>
    <dgm:cxn modelId="{7550FF9D-4455-48D9-88EC-717D0BA8FECF}" type="presParOf" srcId="{D8E23714-F52F-42DC-B210-5107E938BD23}" destId="{C28886C7-10F8-40A5-906F-231F0C17A585}" srcOrd="12" destOrd="0" presId="urn:microsoft.com/office/officeart/2005/8/layout/default"/>
    <dgm:cxn modelId="{D9C36AA2-A575-4745-8D80-EC4B52E04114}" type="presParOf" srcId="{D8E23714-F52F-42DC-B210-5107E938BD23}" destId="{12DBD9B4-03B6-4439-9586-7B6942BC97D7}" srcOrd="13" destOrd="0" presId="urn:microsoft.com/office/officeart/2005/8/layout/default"/>
    <dgm:cxn modelId="{0C89505D-2370-4686-BB14-FD11C555EC68}" type="presParOf" srcId="{D8E23714-F52F-42DC-B210-5107E938BD23}" destId="{A1C00B78-BC5C-429D-867E-7FE43862C18F}" srcOrd="14" destOrd="0" presId="urn:microsoft.com/office/officeart/2005/8/layout/default"/>
    <dgm:cxn modelId="{6765DB90-672D-4AE1-BFE5-B9CB7608D0FB}" type="presParOf" srcId="{D8E23714-F52F-42DC-B210-5107E938BD23}" destId="{829CD765-9B6A-44D8-964B-EBB8E53D3BB1}" srcOrd="15" destOrd="0" presId="urn:microsoft.com/office/officeart/2005/8/layout/default"/>
    <dgm:cxn modelId="{CD3F58FA-7C19-4615-8170-228C7B504026}" type="presParOf" srcId="{D8E23714-F52F-42DC-B210-5107E938BD23}" destId="{FBE269F4-F6F6-436D-8B50-48E5DD3BC67B}" srcOrd="16" destOrd="0" presId="urn:microsoft.com/office/officeart/2005/8/layout/default"/>
    <dgm:cxn modelId="{73E03778-8101-4AF7-96B4-1DA251F4C394}" type="presParOf" srcId="{D8E23714-F52F-42DC-B210-5107E938BD23}" destId="{C1862940-3050-47E6-A268-68E652B9A5EE}" srcOrd="17" destOrd="0" presId="urn:microsoft.com/office/officeart/2005/8/layout/default"/>
    <dgm:cxn modelId="{737D6D7C-8B3C-427E-858C-CC570B3AC022}" type="presParOf" srcId="{D8E23714-F52F-42DC-B210-5107E938BD23}" destId="{1630BD06-1A34-4E83-993E-2435A42FF896}" srcOrd="18" destOrd="0" presId="urn:microsoft.com/office/officeart/2005/8/layout/default"/>
    <dgm:cxn modelId="{69333D86-68BD-45AC-B99F-100894F52CF0}" type="presParOf" srcId="{D8E23714-F52F-42DC-B210-5107E938BD23}" destId="{BD5946B8-9B76-4A96-963C-276A17953E53}" srcOrd="19" destOrd="0" presId="urn:microsoft.com/office/officeart/2005/8/layout/default"/>
    <dgm:cxn modelId="{95A4919D-0385-4332-887A-A6F37BE3165B}" type="presParOf" srcId="{D8E23714-F52F-42DC-B210-5107E938BD23}" destId="{158DBA98-FE5B-4492-8423-F37A023F535A}" srcOrd="20" destOrd="0" presId="urn:microsoft.com/office/officeart/2005/8/layout/default"/>
    <dgm:cxn modelId="{F5157CEA-BC27-48F4-885F-05F96D51F833}" type="presParOf" srcId="{D8E23714-F52F-42DC-B210-5107E938BD23}" destId="{671C63F3-E06D-4DB0-92B7-813AD2FEA656}" srcOrd="21" destOrd="0" presId="urn:microsoft.com/office/officeart/2005/8/layout/default"/>
    <dgm:cxn modelId="{D5DFA05A-43C9-4CCF-AC70-D72BD4203BA7}" type="presParOf" srcId="{D8E23714-F52F-42DC-B210-5107E938BD23}" destId="{B0D938CA-A333-4F60-810B-DE382555A7F3}" srcOrd="22" destOrd="0" presId="urn:microsoft.com/office/officeart/2005/8/layout/default"/>
    <dgm:cxn modelId="{E781F690-E01F-442B-BAD7-F223A92475F0}" type="presParOf" srcId="{D8E23714-F52F-42DC-B210-5107E938BD23}" destId="{A043573C-186E-444A-AA72-A12C899723F8}" srcOrd="23" destOrd="0" presId="urn:microsoft.com/office/officeart/2005/8/layout/default"/>
    <dgm:cxn modelId="{3C46047D-B556-484F-88C2-DA37421B9592}" type="presParOf" srcId="{D8E23714-F52F-42DC-B210-5107E938BD23}" destId="{52CB30DB-5673-4829-8549-C200E37524EC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DE75BF-CFE5-4D24-8E2A-DEA68BDD26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EFD2-25E7-4821-BC0B-2758CF640B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H" sz="1600"/>
            <a:t>HDP  (Hortonworks)</a:t>
          </a:r>
          <a:endParaRPr lang="en-US" sz="1600"/>
        </a:p>
      </dgm:t>
    </dgm:pt>
    <dgm:pt modelId="{61DF0B5C-8508-4DD7-A973-6104F7A19436}" type="parTrans" cxnId="{39DFC334-7837-4568-B248-60BC6F14C5E3}">
      <dgm:prSet/>
      <dgm:spPr/>
      <dgm:t>
        <a:bodyPr/>
        <a:lstStyle/>
        <a:p>
          <a:endParaRPr lang="en-US" sz="2800"/>
        </a:p>
      </dgm:t>
    </dgm:pt>
    <dgm:pt modelId="{21D45B55-EFC7-4352-9DA6-E8A7F0EF94D1}" type="sibTrans" cxnId="{39DFC334-7837-4568-B248-60BC6F14C5E3}">
      <dgm:prSet/>
      <dgm:spPr/>
      <dgm:t>
        <a:bodyPr/>
        <a:lstStyle/>
        <a:p>
          <a:endParaRPr lang="en-US" sz="2800"/>
        </a:p>
      </dgm:t>
    </dgm:pt>
    <dgm:pt modelId="{8684F34B-C9CF-40F2-89FD-D17B2A404D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H" sz="1600"/>
            <a:t>Kafka</a:t>
          </a:r>
        </a:p>
        <a:p>
          <a:pPr>
            <a:lnSpc>
              <a:spcPct val="100000"/>
            </a:lnSpc>
          </a:pPr>
          <a:r>
            <a:rPr lang="fr-CH" sz="1600"/>
            <a:t>Broker / Producer </a:t>
          </a:r>
          <a:r>
            <a:rPr lang="fr-CH" sz="1600">
              <a:sym typeface="Wingdings" panose="05000000000000000000" pitchFamily="2" charset="2"/>
            </a:rPr>
            <a:t></a:t>
          </a:r>
          <a:endParaRPr lang="fr-CH" sz="1600"/>
        </a:p>
        <a:p>
          <a:pPr>
            <a:lnSpc>
              <a:spcPct val="100000"/>
            </a:lnSpc>
          </a:pPr>
          <a:r>
            <a:rPr lang="fr-CH" sz="1600" err="1"/>
            <a:t>Send</a:t>
          </a:r>
          <a:r>
            <a:rPr lang="fr-CH" sz="1600"/>
            <a:t> data to the Broker / Consumer </a:t>
          </a:r>
          <a:r>
            <a:rPr lang="fr-CH" sz="1600">
              <a:sym typeface="Wingdings" panose="05000000000000000000" pitchFamily="2" charset="2"/>
            </a:rPr>
            <a:t></a:t>
          </a:r>
          <a:r>
            <a:rPr lang="fr-CH" sz="1600"/>
            <a:t> get the data</a:t>
          </a:r>
          <a:endParaRPr lang="en-US" sz="1600"/>
        </a:p>
      </dgm:t>
    </dgm:pt>
    <dgm:pt modelId="{74596748-0948-4CD5-8F0C-33241C2D45C4}" type="parTrans" cxnId="{968ACA63-51D6-46A5-96CD-42C4B93C0E13}">
      <dgm:prSet/>
      <dgm:spPr/>
      <dgm:t>
        <a:bodyPr/>
        <a:lstStyle/>
        <a:p>
          <a:endParaRPr lang="en-US" sz="2800"/>
        </a:p>
      </dgm:t>
    </dgm:pt>
    <dgm:pt modelId="{AB49C54E-3916-4F3F-A47C-3535B99B58E3}" type="sibTrans" cxnId="{968ACA63-51D6-46A5-96CD-42C4B93C0E13}">
      <dgm:prSet/>
      <dgm:spPr/>
      <dgm:t>
        <a:bodyPr/>
        <a:lstStyle/>
        <a:p>
          <a:endParaRPr lang="en-US" sz="2800"/>
        </a:p>
      </dgm:t>
    </dgm:pt>
    <dgm:pt modelId="{D64ECC89-AFDE-469E-8D90-1078D147B0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H" sz="1600"/>
            <a:t>Hive </a:t>
          </a:r>
          <a:r>
            <a:rPr lang="fr-CH" sz="1600">
              <a:sym typeface="Wingdings" panose="05000000000000000000" pitchFamily="2" charset="2"/>
            </a:rPr>
            <a:t></a:t>
          </a:r>
          <a:r>
            <a:rPr lang="fr-CH" sz="1600"/>
            <a:t> Store and request the data</a:t>
          </a:r>
          <a:endParaRPr lang="en-US" sz="1600"/>
        </a:p>
      </dgm:t>
    </dgm:pt>
    <dgm:pt modelId="{8D070FC6-72EA-4227-8C5A-BA6B690BC3DD}" type="parTrans" cxnId="{3CF86246-A79C-4A22-BC8C-3690502B3A4D}">
      <dgm:prSet/>
      <dgm:spPr/>
      <dgm:t>
        <a:bodyPr/>
        <a:lstStyle/>
        <a:p>
          <a:endParaRPr lang="en-US" sz="2800"/>
        </a:p>
      </dgm:t>
    </dgm:pt>
    <dgm:pt modelId="{88B12CC9-5B6F-449D-B8AF-789820EEB1D7}" type="sibTrans" cxnId="{3CF86246-A79C-4A22-BC8C-3690502B3A4D}">
      <dgm:prSet/>
      <dgm:spPr/>
      <dgm:t>
        <a:bodyPr/>
        <a:lstStyle/>
        <a:p>
          <a:endParaRPr lang="en-US" sz="2800"/>
        </a:p>
      </dgm:t>
    </dgm:pt>
    <dgm:pt modelId="{CCE8CC94-88B2-4EDC-AF86-FC15ED4430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H" sz="1600"/>
            <a:t>PySpark </a:t>
          </a:r>
          <a:r>
            <a:rPr lang="fr-CH" sz="1600">
              <a:sym typeface="Wingdings" panose="05000000000000000000" pitchFamily="2" charset="2"/>
            </a:rPr>
            <a:t></a:t>
          </a:r>
          <a:r>
            <a:rPr lang="fr-CH" sz="1600"/>
            <a:t> Analyze the data</a:t>
          </a:r>
          <a:endParaRPr lang="en-US" sz="1600"/>
        </a:p>
      </dgm:t>
    </dgm:pt>
    <dgm:pt modelId="{CEA7FBB8-8F9B-4535-8BAF-C7F598F9235A}" type="parTrans" cxnId="{769029B7-D3F1-4902-848D-11A2A3C86190}">
      <dgm:prSet/>
      <dgm:spPr/>
      <dgm:t>
        <a:bodyPr/>
        <a:lstStyle/>
        <a:p>
          <a:endParaRPr lang="en-US" sz="2800"/>
        </a:p>
      </dgm:t>
    </dgm:pt>
    <dgm:pt modelId="{B6D9958B-A632-4C09-9488-20E25E20555D}" type="sibTrans" cxnId="{769029B7-D3F1-4902-848D-11A2A3C86190}">
      <dgm:prSet/>
      <dgm:spPr/>
      <dgm:t>
        <a:bodyPr/>
        <a:lstStyle/>
        <a:p>
          <a:endParaRPr lang="en-US" sz="2800"/>
        </a:p>
      </dgm:t>
    </dgm:pt>
    <dgm:pt modelId="{4101FE1C-8DE6-4D6A-B6A9-A8DD8070044E}" type="pres">
      <dgm:prSet presAssocID="{2EDE75BF-CFE5-4D24-8E2A-DEA68BDD262F}" presName="root" presStyleCnt="0">
        <dgm:presLayoutVars>
          <dgm:dir/>
          <dgm:resizeHandles val="exact"/>
        </dgm:presLayoutVars>
      </dgm:prSet>
      <dgm:spPr/>
    </dgm:pt>
    <dgm:pt modelId="{3FF597F7-3754-470D-AA0A-E5B35662D851}" type="pres">
      <dgm:prSet presAssocID="{18ACEFD2-25E7-4821-BC0B-2758CF640BE5}" presName="compNode" presStyleCnt="0"/>
      <dgm:spPr/>
    </dgm:pt>
    <dgm:pt modelId="{69A1EBA8-E993-49B1-9657-872CD62DEA10}" type="pres">
      <dgm:prSet presAssocID="{18ACEFD2-25E7-4821-BC0B-2758CF640B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15177D09-4F65-49FA-A495-1731038B0C43}" type="pres">
      <dgm:prSet presAssocID="{18ACEFD2-25E7-4821-BC0B-2758CF640BE5}" presName="spaceRect" presStyleCnt="0"/>
      <dgm:spPr/>
    </dgm:pt>
    <dgm:pt modelId="{0BAB5A82-1625-417B-90A9-ACD76C187E42}" type="pres">
      <dgm:prSet presAssocID="{18ACEFD2-25E7-4821-BC0B-2758CF640BE5}" presName="textRect" presStyleLbl="revTx" presStyleIdx="0" presStyleCnt="4">
        <dgm:presLayoutVars>
          <dgm:chMax val="1"/>
          <dgm:chPref val="1"/>
        </dgm:presLayoutVars>
      </dgm:prSet>
      <dgm:spPr/>
    </dgm:pt>
    <dgm:pt modelId="{65586D33-6871-4FD3-86EF-F213E34EE3D7}" type="pres">
      <dgm:prSet presAssocID="{21D45B55-EFC7-4352-9DA6-E8A7F0EF94D1}" presName="sibTrans" presStyleCnt="0"/>
      <dgm:spPr/>
    </dgm:pt>
    <dgm:pt modelId="{64D45F72-DBED-46EF-901F-D27562E31F24}" type="pres">
      <dgm:prSet presAssocID="{8684F34B-C9CF-40F2-89FD-D17B2A404D87}" presName="compNode" presStyleCnt="0"/>
      <dgm:spPr/>
    </dgm:pt>
    <dgm:pt modelId="{2D4A4987-52E3-468B-89F8-309833BFB973}" type="pres">
      <dgm:prSet presAssocID="{8684F34B-C9CF-40F2-89FD-D17B2A404D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268C996D-B881-4D8C-BAAC-95714A5FD0D9}" type="pres">
      <dgm:prSet presAssocID="{8684F34B-C9CF-40F2-89FD-D17B2A404D87}" presName="spaceRect" presStyleCnt="0"/>
      <dgm:spPr/>
    </dgm:pt>
    <dgm:pt modelId="{656867B4-144A-47EB-8D0E-56F88837BB87}" type="pres">
      <dgm:prSet presAssocID="{8684F34B-C9CF-40F2-89FD-D17B2A404D87}" presName="textRect" presStyleLbl="revTx" presStyleIdx="1" presStyleCnt="4">
        <dgm:presLayoutVars>
          <dgm:chMax val="1"/>
          <dgm:chPref val="1"/>
        </dgm:presLayoutVars>
      </dgm:prSet>
      <dgm:spPr/>
    </dgm:pt>
    <dgm:pt modelId="{77D6B0BD-6259-4D08-A982-91686851BD30}" type="pres">
      <dgm:prSet presAssocID="{AB49C54E-3916-4F3F-A47C-3535B99B58E3}" presName="sibTrans" presStyleCnt="0"/>
      <dgm:spPr/>
    </dgm:pt>
    <dgm:pt modelId="{B8541BDA-58FD-4C11-97ED-82640831418E}" type="pres">
      <dgm:prSet presAssocID="{D64ECC89-AFDE-469E-8D90-1078D147B019}" presName="compNode" presStyleCnt="0"/>
      <dgm:spPr/>
    </dgm:pt>
    <dgm:pt modelId="{4BA8F719-9C04-4D3C-98A9-F85C276DAD4B}" type="pres">
      <dgm:prSet presAssocID="{D64ECC89-AFDE-469E-8D90-1078D147B0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6E2492A3-01B9-4615-839A-CB1C99C7424E}" type="pres">
      <dgm:prSet presAssocID="{D64ECC89-AFDE-469E-8D90-1078D147B019}" presName="spaceRect" presStyleCnt="0"/>
      <dgm:spPr/>
    </dgm:pt>
    <dgm:pt modelId="{DA114AC9-6EE7-4CD8-B5E8-469257EDAEC9}" type="pres">
      <dgm:prSet presAssocID="{D64ECC89-AFDE-469E-8D90-1078D147B019}" presName="textRect" presStyleLbl="revTx" presStyleIdx="2" presStyleCnt="4">
        <dgm:presLayoutVars>
          <dgm:chMax val="1"/>
          <dgm:chPref val="1"/>
        </dgm:presLayoutVars>
      </dgm:prSet>
      <dgm:spPr/>
    </dgm:pt>
    <dgm:pt modelId="{69298329-63AD-411E-8852-9E6DFD3C6A2C}" type="pres">
      <dgm:prSet presAssocID="{88B12CC9-5B6F-449D-B8AF-789820EEB1D7}" presName="sibTrans" presStyleCnt="0"/>
      <dgm:spPr/>
    </dgm:pt>
    <dgm:pt modelId="{0CA7625A-63E5-4F53-8700-7623F3ACDD9A}" type="pres">
      <dgm:prSet presAssocID="{CCE8CC94-88B2-4EDC-AF86-FC15ED443074}" presName="compNode" presStyleCnt="0"/>
      <dgm:spPr/>
    </dgm:pt>
    <dgm:pt modelId="{E27ABE8C-F4A6-47E5-9CC3-1505EDB93B62}" type="pres">
      <dgm:prSet presAssocID="{CCE8CC94-88B2-4EDC-AF86-FC15ED4430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D2AA2D0-C79B-450E-BF3B-3A9731EC1413}" type="pres">
      <dgm:prSet presAssocID="{CCE8CC94-88B2-4EDC-AF86-FC15ED443074}" presName="spaceRect" presStyleCnt="0"/>
      <dgm:spPr/>
    </dgm:pt>
    <dgm:pt modelId="{3E87B818-157A-4E83-BDAF-55D2DDA26FAE}" type="pres">
      <dgm:prSet presAssocID="{CCE8CC94-88B2-4EDC-AF86-FC15ED4430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DFC334-7837-4568-B248-60BC6F14C5E3}" srcId="{2EDE75BF-CFE5-4D24-8E2A-DEA68BDD262F}" destId="{18ACEFD2-25E7-4821-BC0B-2758CF640BE5}" srcOrd="0" destOrd="0" parTransId="{61DF0B5C-8508-4DD7-A973-6104F7A19436}" sibTransId="{21D45B55-EFC7-4352-9DA6-E8A7F0EF94D1}"/>
    <dgm:cxn modelId="{968ACA63-51D6-46A5-96CD-42C4B93C0E13}" srcId="{2EDE75BF-CFE5-4D24-8E2A-DEA68BDD262F}" destId="{8684F34B-C9CF-40F2-89FD-D17B2A404D87}" srcOrd="1" destOrd="0" parTransId="{74596748-0948-4CD5-8F0C-33241C2D45C4}" sibTransId="{AB49C54E-3916-4F3F-A47C-3535B99B58E3}"/>
    <dgm:cxn modelId="{3CF86246-A79C-4A22-BC8C-3690502B3A4D}" srcId="{2EDE75BF-CFE5-4D24-8E2A-DEA68BDD262F}" destId="{D64ECC89-AFDE-469E-8D90-1078D147B019}" srcOrd="2" destOrd="0" parTransId="{8D070FC6-72EA-4227-8C5A-BA6B690BC3DD}" sibTransId="{88B12CC9-5B6F-449D-B8AF-789820EEB1D7}"/>
    <dgm:cxn modelId="{2B539548-3E0C-4383-904C-537622375AA6}" type="presOf" srcId="{2EDE75BF-CFE5-4D24-8E2A-DEA68BDD262F}" destId="{4101FE1C-8DE6-4D6A-B6A9-A8DD8070044E}" srcOrd="0" destOrd="0" presId="urn:microsoft.com/office/officeart/2018/2/layout/IconLabelList"/>
    <dgm:cxn modelId="{1A59C870-9706-4E67-B6F3-A01AE06559D6}" type="presOf" srcId="{8684F34B-C9CF-40F2-89FD-D17B2A404D87}" destId="{656867B4-144A-47EB-8D0E-56F88837BB87}" srcOrd="0" destOrd="0" presId="urn:microsoft.com/office/officeart/2018/2/layout/IconLabelList"/>
    <dgm:cxn modelId="{02C5E07D-BBAA-4B65-9D15-382090FA9FE3}" type="presOf" srcId="{D64ECC89-AFDE-469E-8D90-1078D147B019}" destId="{DA114AC9-6EE7-4CD8-B5E8-469257EDAEC9}" srcOrd="0" destOrd="0" presId="urn:microsoft.com/office/officeart/2018/2/layout/IconLabelList"/>
    <dgm:cxn modelId="{68E6F99F-5999-4FBF-BCB6-2063A5995F26}" type="presOf" srcId="{18ACEFD2-25E7-4821-BC0B-2758CF640BE5}" destId="{0BAB5A82-1625-417B-90A9-ACD76C187E42}" srcOrd="0" destOrd="0" presId="urn:microsoft.com/office/officeart/2018/2/layout/IconLabelList"/>
    <dgm:cxn modelId="{769029B7-D3F1-4902-848D-11A2A3C86190}" srcId="{2EDE75BF-CFE5-4D24-8E2A-DEA68BDD262F}" destId="{CCE8CC94-88B2-4EDC-AF86-FC15ED443074}" srcOrd="3" destOrd="0" parTransId="{CEA7FBB8-8F9B-4535-8BAF-C7F598F9235A}" sibTransId="{B6D9958B-A632-4C09-9488-20E25E20555D}"/>
    <dgm:cxn modelId="{11A139F5-4479-4BFC-8024-EA334FBBB8B9}" type="presOf" srcId="{CCE8CC94-88B2-4EDC-AF86-FC15ED443074}" destId="{3E87B818-157A-4E83-BDAF-55D2DDA26FAE}" srcOrd="0" destOrd="0" presId="urn:microsoft.com/office/officeart/2018/2/layout/IconLabelList"/>
    <dgm:cxn modelId="{BAF467A2-DD78-4A81-B481-B487D74D68D8}" type="presParOf" srcId="{4101FE1C-8DE6-4D6A-B6A9-A8DD8070044E}" destId="{3FF597F7-3754-470D-AA0A-E5B35662D851}" srcOrd="0" destOrd="0" presId="urn:microsoft.com/office/officeart/2018/2/layout/IconLabelList"/>
    <dgm:cxn modelId="{904CFC9C-466C-48B5-92BC-E93E539C8EB7}" type="presParOf" srcId="{3FF597F7-3754-470D-AA0A-E5B35662D851}" destId="{69A1EBA8-E993-49B1-9657-872CD62DEA10}" srcOrd="0" destOrd="0" presId="urn:microsoft.com/office/officeart/2018/2/layout/IconLabelList"/>
    <dgm:cxn modelId="{60339D64-8E89-41D1-B72E-12B18C7B6855}" type="presParOf" srcId="{3FF597F7-3754-470D-AA0A-E5B35662D851}" destId="{15177D09-4F65-49FA-A495-1731038B0C43}" srcOrd="1" destOrd="0" presId="urn:microsoft.com/office/officeart/2018/2/layout/IconLabelList"/>
    <dgm:cxn modelId="{C57A6C20-C70C-4843-97DD-50A7D4C10606}" type="presParOf" srcId="{3FF597F7-3754-470D-AA0A-E5B35662D851}" destId="{0BAB5A82-1625-417B-90A9-ACD76C187E42}" srcOrd="2" destOrd="0" presId="urn:microsoft.com/office/officeart/2018/2/layout/IconLabelList"/>
    <dgm:cxn modelId="{42E01AAA-F7D7-4543-9806-0621B559C0D0}" type="presParOf" srcId="{4101FE1C-8DE6-4D6A-B6A9-A8DD8070044E}" destId="{65586D33-6871-4FD3-86EF-F213E34EE3D7}" srcOrd="1" destOrd="0" presId="urn:microsoft.com/office/officeart/2018/2/layout/IconLabelList"/>
    <dgm:cxn modelId="{301E4085-6A18-41A6-B05A-9090EF720BDF}" type="presParOf" srcId="{4101FE1C-8DE6-4D6A-B6A9-A8DD8070044E}" destId="{64D45F72-DBED-46EF-901F-D27562E31F24}" srcOrd="2" destOrd="0" presId="urn:microsoft.com/office/officeart/2018/2/layout/IconLabelList"/>
    <dgm:cxn modelId="{1B156ED4-F426-493C-A096-11EEA35257D3}" type="presParOf" srcId="{64D45F72-DBED-46EF-901F-D27562E31F24}" destId="{2D4A4987-52E3-468B-89F8-309833BFB973}" srcOrd="0" destOrd="0" presId="urn:microsoft.com/office/officeart/2018/2/layout/IconLabelList"/>
    <dgm:cxn modelId="{411B8F24-FE6B-48C1-A3D7-127B8B10F07A}" type="presParOf" srcId="{64D45F72-DBED-46EF-901F-D27562E31F24}" destId="{268C996D-B881-4D8C-BAAC-95714A5FD0D9}" srcOrd="1" destOrd="0" presId="urn:microsoft.com/office/officeart/2018/2/layout/IconLabelList"/>
    <dgm:cxn modelId="{AF1E968C-DE0D-426D-8250-DF686ECBEB3D}" type="presParOf" srcId="{64D45F72-DBED-46EF-901F-D27562E31F24}" destId="{656867B4-144A-47EB-8D0E-56F88837BB87}" srcOrd="2" destOrd="0" presId="urn:microsoft.com/office/officeart/2018/2/layout/IconLabelList"/>
    <dgm:cxn modelId="{FA42E7DC-8A6E-4470-9F1C-9370A4DD84A6}" type="presParOf" srcId="{4101FE1C-8DE6-4D6A-B6A9-A8DD8070044E}" destId="{77D6B0BD-6259-4D08-A982-91686851BD30}" srcOrd="3" destOrd="0" presId="urn:microsoft.com/office/officeart/2018/2/layout/IconLabelList"/>
    <dgm:cxn modelId="{7BF4AFDB-BBE0-4857-B665-C932015B783C}" type="presParOf" srcId="{4101FE1C-8DE6-4D6A-B6A9-A8DD8070044E}" destId="{B8541BDA-58FD-4C11-97ED-82640831418E}" srcOrd="4" destOrd="0" presId="urn:microsoft.com/office/officeart/2018/2/layout/IconLabelList"/>
    <dgm:cxn modelId="{51410F0F-580D-451A-BB84-76661236E91C}" type="presParOf" srcId="{B8541BDA-58FD-4C11-97ED-82640831418E}" destId="{4BA8F719-9C04-4D3C-98A9-F85C276DAD4B}" srcOrd="0" destOrd="0" presId="urn:microsoft.com/office/officeart/2018/2/layout/IconLabelList"/>
    <dgm:cxn modelId="{DCB0EFDF-A3A8-48CF-A4C0-F19AE1C2F83B}" type="presParOf" srcId="{B8541BDA-58FD-4C11-97ED-82640831418E}" destId="{6E2492A3-01B9-4615-839A-CB1C99C7424E}" srcOrd="1" destOrd="0" presId="urn:microsoft.com/office/officeart/2018/2/layout/IconLabelList"/>
    <dgm:cxn modelId="{442FB951-246B-4BA4-8174-5EBDA4F3F096}" type="presParOf" srcId="{B8541BDA-58FD-4C11-97ED-82640831418E}" destId="{DA114AC9-6EE7-4CD8-B5E8-469257EDAEC9}" srcOrd="2" destOrd="0" presId="urn:microsoft.com/office/officeart/2018/2/layout/IconLabelList"/>
    <dgm:cxn modelId="{8CF630CE-5907-40F4-872D-4764DA3B932D}" type="presParOf" srcId="{4101FE1C-8DE6-4D6A-B6A9-A8DD8070044E}" destId="{69298329-63AD-411E-8852-9E6DFD3C6A2C}" srcOrd="5" destOrd="0" presId="urn:microsoft.com/office/officeart/2018/2/layout/IconLabelList"/>
    <dgm:cxn modelId="{983FA010-17D0-45C5-886F-21AA05FC537D}" type="presParOf" srcId="{4101FE1C-8DE6-4D6A-B6A9-A8DD8070044E}" destId="{0CA7625A-63E5-4F53-8700-7623F3ACDD9A}" srcOrd="6" destOrd="0" presId="urn:microsoft.com/office/officeart/2018/2/layout/IconLabelList"/>
    <dgm:cxn modelId="{CC977BD6-D46F-4153-95B3-AA648CCB005A}" type="presParOf" srcId="{0CA7625A-63E5-4F53-8700-7623F3ACDD9A}" destId="{E27ABE8C-F4A6-47E5-9CC3-1505EDB93B62}" srcOrd="0" destOrd="0" presId="urn:microsoft.com/office/officeart/2018/2/layout/IconLabelList"/>
    <dgm:cxn modelId="{A02E6AB5-2F1B-49E8-9D57-63D5A1C71AB4}" type="presParOf" srcId="{0CA7625A-63E5-4F53-8700-7623F3ACDD9A}" destId="{DD2AA2D0-C79B-450E-BF3B-3A9731EC1413}" srcOrd="1" destOrd="0" presId="urn:microsoft.com/office/officeart/2018/2/layout/IconLabelList"/>
    <dgm:cxn modelId="{BFD5EA73-0F30-494F-9E8F-9F42126A45DE}" type="presParOf" srcId="{0CA7625A-63E5-4F53-8700-7623F3ACDD9A}" destId="{3E87B818-157A-4E83-BDAF-55D2DDA26F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147F7-9689-44A9-94D2-FB18D6CFF913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69FF1-B5E1-45E1-8540-A9EA41B7507A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4B8C4-4E00-4479-BB50-737D2735B4B8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Dataset</a:t>
          </a:r>
          <a:endParaRPr lang="en-US" sz="2200" kern="1200"/>
        </a:p>
      </dsp:txBody>
      <dsp:txXfrm>
        <a:off x="1297085" y="2215"/>
        <a:ext cx="5354167" cy="1123017"/>
      </dsp:txXfrm>
    </dsp:sp>
    <dsp:sp modelId="{28865843-95F4-467F-9736-9524D93D141A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18673-CBBF-4087-BE3D-BBE29BDC475A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780E9-1224-4124-8915-8181B8AE3146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</a:t>
          </a:r>
        </a:p>
      </dsp:txBody>
      <dsp:txXfrm>
        <a:off x="1297085" y="1405987"/>
        <a:ext cx="5354167" cy="1123017"/>
      </dsp:txXfrm>
    </dsp:sp>
    <dsp:sp modelId="{F39697A6-5C42-4246-91D0-D1A24D93FBE3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3C317-250B-4A8D-BE34-89DBED1DFF8C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EBE86-E3CB-41EC-995D-BB7BC74741EB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Scripts</a:t>
          </a:r>
          <a:endParaRPr lang="en-US" sz="2200" kern="1200"/>
        </a:p>
      </dsp:txBody>
      <dsp:txXfrm>
        <a:off x="1297085" y="2809759"/>
        <a:ext cx="5354167" cy="1123017"/>
      </dsp:txXfrm>
    </dsp:sp>
    <dsp:sp modelId="{44E815C1-46FD-4D70-9A59-FC373E717FF2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4E39-6EAD-4716-B1AD-799773E86CEE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6B5CD-DC0B-426C-B10F-421FB40A0A39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</a:t>
          </a:r>
        </a:p>
      </dsp:txBody>
      <dsp:txXfrm>
        <a:off x="1297085" y="4213530"/>
        <a:ext cx="5354167" cy="1123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CA2AC-7173-49D7-9275-73560E28A220}">
      <dsp:nvSpPr>
        <dsp:cNvPr id="0" name=""/>
        <dsp:cNvSpPr/>
      </dsp:nvSpPr>
      <dsp:spPr>
        <a:xfrm>
          <a:off x="3594" y="13441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Heart failure clinical records </a:t>
          </a:r>
          <a:endParaRPr lang="en-US" sz="1600" kern="1200"/>
        </a:p>
      </dsp:txBody>
      <dsp:txXfrm>
        <a:off x="3594" y="134416"/>
        <a:ext cx="1946002" cy="1167601"/>
      </dsp:txXfrm>
    </dsp:sp>
    <dsp:sp modelId="{CDAD8ABF-7218-447F-B7A1-58831F4376F7}">
      <dsp:nvSpPr>
        <dsp:cNvPr id="0" name=""/>
        <dsp:cNvSpPr/>
      </dsp:nvSpPr>
      <dsp:spPr>
        <a:xfrm>
          <a:off x="2144196" y="13441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age</a:t>
          </a:r>
          <a:r>
            <a:rPr lang="en-GB" sz="1600" kern="1200"/>
            <a:t> </a:t>
          </a:r>
          <a:endParaRPr lang="en-US" sz="1600" kern="1200"/>
        </a:p>
      </dsp:txBody>
      <dsp:txXfrm>
        <a:off x="2144196" y="134416"/>
        <a:ext cx="1946002" cy="1167601"/>
      </dsp:txXfrm>
    </dsp:sp>
    <dsp:sp modelId="{F104AD67-4076-4999-B186-A2F847768C08}">
      <dsp:nvSpPr>
        <dsp:cNvPr id="0" name=""/>
        <dsp:cNvSpPr/>
      </dsp:nvSpPr>
      <dsp:spPr>
        <a:xfrm>
          <a:off x="4284798" y="13441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anaemia</a:t>
          </a:r>
          <a:r>
            <a:rPr lang="en-GB" sz="1600" kern="1200"/>
            <a:t> </a:t>
          </a:r>
          <a:endParaRPr lang="en-US" sz="1600" kern="1200"/>
        </a:p>
      </dsp:txBody>
      <dsp:txXfrm>
        <a:off x="4284798" y="134416"/>
        <a:ext cx="1946002" cy="1167601"/>
      </dsp:txXfrm>
    </dsp:sp>
    <dsp:sp modelId="{C45D19BE-2B75-448D-92AA-BC37A35089F3}">
      <dsp:nvSpPr>
        <dsp:cNvPr id="0" name=""/>
        <dsp:cNvSpPr/>
      </dsp:nvSpPr>
      <dsp:spPr>
        <a:xfrm>
          <a:off x="6425401" y="13441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creatinine_phosphokinase</a:t>
          </a:r>
          <a:r>
            <a:rPr lang="en-GB" sz="1600" kern="1200"/>
            <a:t> </a:t>
          </a:r>
          <a:endParaRPr lang="en-US" sz="1600" kern="1200"/>
        </a:p>
      </dsp:txBody>
      <dsp:txXfrm>
        <a:off x="6425401" y="134416"/>
        <a:ext cx="1946002" cy="1167601"/>
      </dsp:txXfrm>
    </dsp:sp>
    <dsp:sp modelId="{0F8C2411-1337-4824-A828-735F508CBAB3}">
      <dsp:nvSpPr>
        <dsp:cNvPr id="0" name=""/>
        <dsp:cNvSpPr/>
      </dsp:nvSpPr>
      <dsp:spPr>
        <a:xfrm>
          <a:off x="8566003" y="13441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diabetes</a:t>
          </a:r>
          <a:r>
            <a:rPr lang="en-GB" sz="1600" kern="1200"/>
            <a:t> </a:t>
          </a:r>
          <a:endParaRPr lang="en-US" sz="1600" kern="1200"/>
        </a:p>
      </dsp:txBody>
      <dsp:txXfrm>
        <a:off x="8566003" y="134416"/>
        <a:ext cx="1946002" cy="1167601"/>
      </dsp:txXfrm>
    </dsp:sp>
    <dsp:sp modelId="{C99A18F2-9CDF-4D3F-85B0-93069647F4A1}">
      <dsp:nvSpPr>
        <dsp:cNvPr id="0" name=""/>
        <dsp:cNvSpPr/>
      </dsp:nvSpPr>
      <dsp:spPr>
        <a:xfrm>
          <a:off x="3594" y="1496617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ejection_fraction</a:t>
          </a:r>
          <a:r>
            <a:rPr lang="en-GB" sz="1600" kern="1200"/>
            <a:t> </a:t>
          </a:r>
          <a:endParaRPr lang="en-US" sz="1600" kern="1200"/>
        </a:p>
      </dsp:txBody>
      <dsp:txXfrm>
        <a:off x="3594" y="1496617"/>
        <a:ext cx="1946002" cy="1167601"/>
      </dsp:txXfrm>
    </dsp:sp>
    <dsp:sp modelId="{C28886C7-10F8-40A5-906F-231F0C17A585}">
      <dsp:nvSpPr>
        <dsp:cNvPr id="0" name=""/>
        <dsp:cNvSpPr/>
      </dsp:nvSpPr>
      <dsp:spPr>
        <a:xfrm>
          <a:off x="2144196" y="1496617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high_blood_pressure</a:t>
          </a:r>
          <a:r>
            <a:rPr lang="en-GB" sz="1600" kern="1200"/>
            <a:t> </a:t>
          </a:r>
          <a:endParaRPr lang="en-US" sz="1600" kern="1200"/>
        </a:p>
      </dsp:txBody>
      <dsp:txXfrm>
        <a:off x="2144196" y="1496617"/>
        <a:ext cx="1946002" cy="1167601"/>
      </dsp:txXfrm>
    </dsp:sp>
    <dsp:sp modelId="{A1C00B78-BC5C-429D-867E-7FE43862C18F}">
      <dsp:nvSpPr>
        <dsp:cNvPr id="0" name=""/>
        <dsp:cNvSpPr/>
      </dsp:nvSpPr>
      <dsp:spPr>
        <a:xfrm>
          <a:off x="4284798" y="1496617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platelets</a:t>
          </a:r>
          <a:r>
            <a:rPr lang="en-GB" sz="1600" kern="1200"/>
            <a:t> </a:t>
          </a:r>
          <a:r>
            <a:rPr lang="en-GB" sz="1600" b="0" i="0" kern="1200"/>
            <a:t>serum_creatinine</a:t>
          </a:r>
          <a:r>
            <a:rPr lang="en-GB" sz="1600" kern="1200"/>
            <a:t> </a:t>
          </a:r>
          <a:endParaRPr lang="en-US" sz="1600" kern="1200"/>
        </a:p>
      </dsp:txBody>
      <dsp:txXfrm>
        <a:off x="4284798" y="1496617"/>
        <a:ext cx="1946002" cy="1167601"/>
      </dsp:txXfrm>
    </dsp:sp>
    <dsp:sp modelId="{FBE269F4-F6F6-436D-8B50-48E5DD3BC67B}">
      <dsp:nvSpPr>
        <dsp:cNvPr id="0" name=""/>
        <dsp:cNvSpPr/>
      </dsp:nvSpPr>
      <dsp:spPr>
        <a:xfrm>
          <a:off x="6425401" y="1496617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serum_sodium</a:t>
          </a:r>
          <a:r>
            <a:rPr lang="en-GB" sz="1600" kern="1200"/>
            <a:t> </a:t>
          </a:r>
          <a:endParaRPr lang="en-US" sz="1600" kern="1200"/>
        </a:p>
      </dsp:txBody>
      <dsp:txXfrm>
        <a:off x="6425401" y="1496617"/>
        <a:ext cx="1946002" cy="1167601"/>
      </dsp:txXfrm>
    </dsp:sp>
    <dsp:sp modelId="{1630BD06-1A34-4E83-993E-2435A42FF896}">
      <dsp:nvSpPr>
        <dsp:cNvPr id="0" name=""/>
        <dsp:cNvSpPr/>
      </dsp:nvSpPr>
      <dsp:spPr>
        <a:xfrm>
          <a:off x="8566003" y="1496617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sex</a:t>
          </a:r>
          <a:r>
            <a:rPr lang="en-GB" sz="1600" kern="1200"/>
            <a:t> </a:t>
          </a:r>
          <a:endParaRPr lang="en-US" sz="1600" kern="1200"/>
        </a:p>
      </dsp:txBody>
      <dsp:txXfrm>
        <a:off x="8566003" y="1496617"/>
        <a:ext cx="1946002" cy="1167601"/>
      </dsp:txXfrm>
    </dsp:sp>
    <dsp:sp modelId="{158DBA98-FE5B-4492-8423-F37A023F535A}">
      <dsp:nvSpPr>
        <dsp:cNvPr id="0" name=""/>
        <dsp:cNvSpPr/>
      </dsp:nvSpPr>
      <dsp:spPr>
        <a:xfrm>
          <a:off x="2144196" y="285881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smoking</a:t>
          </a:r>
          <a:r>
            <a:rPr lang="en-GB" sz="1600" kern="1200"/>
            <a:t> </a:t>
          </a:r>
          <a:endParaRPr lang="en-US" sz="1600" kern="1200"/>
        </a:p>
      </dsp:txBody>
      <dsp:txXfrm>
        <a:off x="2144196" y="2858819"/>
        <a:ext cx="1946002" cy="1167601"/>
      </dsp:txXfrm>
    </dsp:sp>
    <dsp:sp modelId="{B0D938CA-A333-4F60-810B-DE382555A7F3}">
      <dsp:nvSpPr>
        <dsp:cNvPr id="0" name=""/>
        <dsp:cNvSpPr/>
      </dsp:nvSpPr>
      <dsp:spPr>
        <a:xfrm>
          <a:off x="4284798" y="285881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time</a:t>
          </a:r>
          <a:r>
            <a:rPr lang="en-GB" sz="1600" kern="1200"/>
            <a:t> </a:t>
          </a:r>
          <a:endParaRPr lang="en-US" sz="1600" kern="1200"/>
        </a:p>
      </dsp:txBody>
      <dsp:txXfrm>
        <a:off x="4284798" y="2858819"/>
        <a:ext cx="1946002" cy="1167601"/>
      </dsp:txXfrm>
    </dsp:sp>
    <dsp:sp modelId="{52CB30DB-5673-4829-8549-C200E37524EC}">
      <dsp:nvSpPr>
        <dsp:cNvPr id="0" name=""/>
        <dsp:cNvSpPr/>
      </dsp:nvSpPr>
      <dsp:spPr>
        <a:xfrm>
          <a:off x="6425401" y="285881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DEATH_EVENT</a:t>
          </a:r>
          <a:r>
            <a:rPr lang="en-GB" sz="1600" kern="1200"/>
            <a:t> </a:t>
          </a:r>
          <a:endParaRPr lang="en-US" sz="1600" kern="1200"/>
        </a:p>
      </dsp:txBody>
      <dsp:txXfrm>
        <a:off x="6425401" y="285881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1EBA8-E993-49B1-9657-872CD62DEA10}">
      <dsp:nvSpPr>
        <dsp:cNvPr id="0" name=""/>
        <dsp:cNvSpPr/>
      </dsp:nvSpPr>
      <dsp:spPr>
        <a:xfrm>
          <a:off x="1138979" y="684614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B5A82-1625-417B-90A9-ACD76C187E42}">
      <dsp:nvSpPr>
        <dsp:cNvPr id="0" name=""/>
        <dsp:cNvSpPr/>
      </dsp:nvSpPr>
      <dsp:spPr>
        <a:xfrm>
          <a:off x="569079" y="2035905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HDP  (Hortonworks)</a:t>
          </a:r>
          <a:endParaRPr lang="en-US" sz="1600" kern="1200"/>
        </a:p>
      </dsp:txBody>
      <dsp:txXfrm>
        <a:off x="569079" y="2035905"/>
        <a:ext cx="2072362" cy="1440000"/>
      </dsp:txXfrm>
    </dsp:sp>
    <dsp:sp modelId="{2D4A4987-52E3-468B-89F8-309833BFB973}">
      <dsp:nvSpPr>
        <dsp:cNvPr id="0" name=""/>
        <dsp:cNvSpPr/>
      </dsp:nvSpPr>
      <dsp:spPr>
        <a:xfrm>
          <a:off x="3574005" y="68461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867B4-144A-47EB-8D0E-56F88837BB87}">
      <dsp:nvSpPr>
        <dsp:cNvPr id="0" name=""/>
        <dsp:cNvSpPr/>
      </dsp:nvSpPr>
      <dsp:spPr>
        <a:xfrm>
          <a:off x="3004105" y="2035905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Kafka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Broker / Producer </a:t>
          </a:r>
          <a:r>
            <a:rPr lang="fr-CH" sz="1600" kern="1200">
              <a:sym typeface="Wingdings" panose="05000000000000000000" pitchFamily="2" charset="2"/>
            </a:rPr>
            <a:t></a:t>
          </a:r>
          <a:endParaRPr lang="fr-CH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err="1"/>
            <a:t>Send</a:t>
          </a:r>
          <a:r>
            <a:rPr lang="fr-CH" sz="1600" kern="1200"/>
            <a:t> data to the Broker / Consumer </a:t>
          </a:r>
          <a:r>
            <a:rPr lang="fr-CH" sz="1600" kern="1200">
              <a:sym typeface="Wingdings" panose="05000000000000000000" pitchFamily="2" charset="2"/>
            </a:rPr>
            <a:t></a:t>
          </a:r>
          <a:r>
            <a:rPr lang="fr-CH" sz="1600" kern="1200"/>
            <a:t> get the data</a:t>
          </a:r>
          <a:endParaRPr lang="en-US" sz="1600" kern="1200"/>
        </a:p>
      </dsp:txBody>
      <dsp:txXfrm>
        <a:off x="3004105" y="2035905"/>
        <a:ext cx="2072362" cy="1440000"/>
      </dsp:txXfrm>
    </dsp:sp>
    <dsp:sp modelId="{4BA8F719-9C04-4D3C-98A9-F85C276DAD4B}">
      <dsp:nvSpPr>
        <dsp:cNvPr id="0" name=""/>
        <dsp:cNvSpPr/>
      </dsp:nvSpPr>
      <dsp:spPr>
        <a:xfrm>
          <a:off x="6009031" y="684614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14AC9-6EE7-4CD8-B5E8-469257EDAEC9}">
      <dsp:nvSpPr>
        <dsp:cNvPr id="0" name=""/>
        <dsp:cNvSpPr/>
      </dsp:nvSpPr>
      <dsp:spPr>
        <a:xfrm>
          <a:off x="5439131" y="2035905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Hive </a:t>
          </a:r>
          <a:r>
            <a:rPr lang="fr-CH" sz="1600" kern="1200">
              <a:sym typeface="Wingdings" panose="05000000000000000000" pitchFamily="2" charset="2"/>
            </a:rPr>
            <a:t></a:t>
          </a:r>
          <a:r>
            <a:rPr lang="fr-CH" sz="1600" kern="1200"/>
            <a:t> Store and request the data</a:t>
          </a:r>
          <a:endParaRPr lang="en-US" sz="1600" kern="1200"/>
        </a:p>
      </dsp:txBody>
      <dsp:txXfrm>
        <a:off x="5439131" y="2035905"/>
        <a:ext cx="2072362" cy="1440000"/>
      </dsp:txXfrm>
    </dsp:sp>
    <dsp:sp modelId="{E27ABE8C-F4A6-47E5-9CC3-1505EDB93B62}">
      <dsp:nvSpPr>
        <dsp:cNvPr id="0" name=""/>
        <dsp:cNvSpPr/>
      </dsp:nvSpPr>
      <dsp:spPr>
        <a:xfrm>
          <a:off x="8444057" y="684614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7B818-157A-4E83-BDAF-55D2DDA26FAE}">
      <dsp:nvSpPr>
        <dsp:cNvPr id="0" name=""/>
        <dsp:cNvSpPr/>
      </dsp:nvSpPr>
      <dsp:spPr>
        <a:xfrm>
          <a:off x="7874157" y="2035905"/>
          <a:ext cx="2072362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/>
            <a:t>PySpark </a:t>
          </a:r>
          <a:r>
            <a:rPr lang="fr-CH" sz="1600" kern="1200">
              <a:sym typeface="Wingdings" panose="05000000000000000000" pitchFamily="2" charset="2"/>
            </a:rPr>
            <a:t></a:t>
          </a:r>
          <a:r>
            <a:rPr lang="fr-CH" sz="1600" kern="1200"/>
            <a:t> Analyze the data</a:t>
          </a:r>
          <a:endParaRPr lang="en-US" sz="1600" kern="1200"/>
        </a:p>
      </dsp:txBody>
      <dsp:txXfrm>
        <a:off x="7874157" y="2035905"/>
        <a:ext cx="2072362" cy="14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4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2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archive.ics.uci.edu/ml/machine-learning-databases/00519/heart_failure_clinical_records_dataset.csv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6602AE7B-2ACC-86E2-DF5A-B3FD7A45E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3" b="78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74D81C5-914E-22E6-A4DD-CF93E4C3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fr-CH" sz="3700"/>
              <a:t>Big data and </a:t>
            </a:r>
            <a:r>
              <a:rPr lang="fr-CH" sz="3700" err="1"/>
              <a:t>distributed</a:t>
            </a:r>
            <a:r>
              <a:rPr lang="fr-CH" sz="3700"/>
              <a:t> </a:t>
            </a:r>
            <a:r>
              <a:rPr lang="fr-CH" sz="3700" err="1"/>
              <a:t>systems</a:t>
            </a:r>
            <a:r>
              <a:rPr lang="fr-CH" sz="3700"/>
              <a:t> </a:t>
            </a:r>
            <a:r>
              <a:rPr lang="fr-CH" sz="3700" err="1"/>
              <a:t>project</a:t>
            </a:r>
            <a:endParaRPr lang="en-CH" sz="37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0E9E9F-C089-5A82-BCAB-307212D5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fr-CH" sz="2000"/>
              <a:t>CC2</a:t>
            </a:r>
            <a:endParaRPr lang="en-CH" sz="2000"/>
          </a:p>
        </p:txBody>
      </p:sp>
    </p:spTree>
    <p:extLst>
      <p:ext uri="{BB962C8B-B14F-4D97-AF65-F5344CB8AC3E}">
        <p14:creationId xmlns:p14="http://schemas.microsoft.com/office/powerpoint/2010/main" val="356535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B6C15E-B85E-0516-DC51-8FB7A4B2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fr-CH" sz="3600"/>
              <a:t>Content</a:t>
            </a:r>
            <a:endParaRPr lang="en-CH" sz="36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A097886-E05D-FD77-2943-7A7E5B2D1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58441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7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BC9E6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E5C4F6-089B-7B73-9A80-7D92BC79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dirty="0"/>
              <a:t>Our </a:t>
            </a:r>
            <a:r>
              <a:rPr lang="fr-CH" dirty="0" err="1"/>
              <a:t>dataset</a:t>
            </a:r>
            <a:endParaRPr lang="en-CH" dirty="0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6102119-C3FB-9BE4-D3FC-86614B10C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1909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2FC4F7BF-FED4-3179-9258-652929333E25}"/>
              </a:ext>
            </a:extLst>
          </p:cNvPr>
          <p:cNvSpPr txBox="1"/>
          <p:nvPr/>
        </p:nvSpPr>
        <p:spPr>
          <a:xfrm>
            <a:off x="7126664" y="552976"/>
            <a:ext cx="4227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dirty="0">
                <a:effectLst/>
                <a:latin typeface="Roboto" panose="02000000000000000000" pitchFamily="2" charset="0"/>
                <a:hlinkClick r:id="rId7"/>
              </a:rPr>
              <a:t>https://archive.ics.uci.edu/ml/machine-learning-databases/00519/heart_failure_clinical_records_dataset.csv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0089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5C4F6-089B-7B73-9A80-7D92BC7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 Tools </a:t>
            </a:r>
            <a:r>
              <a:rPr lang="fr-CH" err="1"/>
              <a:t>used</a:t>
            </a:r>
            <a:r>
              <a:rPr lang="fr-CH"/>
              <a:t> in the </a:t>
            </a:r>
            <a:r>
              <a:rPr lang="fr-CH" err="1"/>
              <a:t>project</a:t>
            </a:r>
            <a:endParaRPr lang="en-CH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0AD37AF-1BC6-B449-19C1-8C3B1CA72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7167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0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101010 data lines to infinity">
            <a:extLst>
              <a:ext uri="{FF2B5EF4-FFF2-40B4-BE49-F238E27FC236}">
                <a16:creationId xmlns:a16="http://schemas.microsoft.com/office/drawing/2014/main" id="{662B3F19-DD91-FB7E-E938-C2C787852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42CEFF-0E16-5CAD-B8F3-D7561C2C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6166659" cy="28022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13800" i="1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4191699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3BC3587-91F8-03C6-6010-9A8F1D763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0" r="-1" b="97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57F3E-9D4A-67AA-AD77-232D2352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0700" i="1">
                <a:solidFill>
                  <a:schemeClr val="bg1"/>
                </a:solidFill>
              </a:rPr>
              <a:t>Demo</a:t>
            </a:r>
            <a:endParaRPr lang="en-US" sz="4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2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7E110849-E3C4-3C79-F628-D021820E8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2" b="556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7D922D-F16C-80B1-36B5-5E1F206A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834174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/>
              <a:t>Thanks for your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BE6E4-AA6E-12D3-FC8F-B89AB9EC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23906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C9E67"/>
      </a:accent1>
      <a:accent2>
        <a:srgbClr val="A2A75C"/>
      </a:accent2>
      <a:accent3>
        <a:srgbClr val="8EAB6F"/>
      </a:accent3>
      <a:accent4>
        <a:srgbClr val="6AB362"/>
      </a:accent4>
      <a:accent5>
        <a:srgbClr val="6CAF81"/>
      </a:accent5>
      <a:accent6>
        <a:srgbClr val="61B09B"/>
      </a:accent6>
      <a:hlink>
        <a:srgbClr val="6982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FF94D23AD4F4F85B20EA31AD84E15" ma:contentTypeVersion="2" ma:contentTypeDescription="Crée un document." ma:contentTypeScope="" ma:versionID="63f1a9486fcbc0ba9b0d729a6135d8c3">
  <xsd:schema xmlns:xsd="http://www.w3.org/2001/XMLSchema" xmlns:xs="http://www.w3.org/2001/XMLSchema" xmlns:p="http://schemas.microsoft.com/office/2006/metadata/properties" xmlns:ns2="de13721e-2470-4287-96dc-ebe15e11726d" targetNamespace="http://schemas.microsoft.com/office/2006/metadata/properties" ma:root="true" ma:fieldsID="a6a88b13aeaac49e9b58d89916531347" ns2:_="">
    <xsd:import namespace="de13721e-2470-4287-96dc-ebe15e1172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3721e-2470-4287-96dc-ebe15e1172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D3C5F0-CB75-46A6-BB91-5445D5DB0E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075C2E-511E-42E9-8E23-99188408EFF6}">
  <ds:schemaRefs>
    <ds:schemaRef ds:uri="de13721e-2470-4287-96dc-ebe15e1172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7586A2A-01F2-44C7-A2EA-9217985477B6}">
  <ds:schemaRefs>
    <ds:schemaRef ds:uri="http://schemas.microsoft.com/office/2006/metadata/properties"/>
    <ds:schemaRef ds:uri="http://purl.org/dc/terms/"/>
    <ds:schemaRef ds:uri="http://purl.org/dc/elements/1.1/"/>
    <ds:schemaRef ds:uri="de13721e-2470-4287-96dc-ebe15e11726d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119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Roboto</vt:lpstr>
      <vt:lpstr>Wingdings</vt:lpstr>
      <vt:lpstr>BrushVTI</vt:lpstr>
      <vt:lpstr>Big data and distributed systems project</vt:lpstr>
      <vt:lpstr>Content</vt:lpstr>
      <vt:lpstr>Our dataset</vt:lpstr>
      <vt:lpstr> Tools used in the project</vt:lpstr>
      <vt:lpstr>Scripts</vt:lpstr>
      <vt:lpstr>Demo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Avelino Daniel</cp:lastModifiedBy>
  <cp:revision>1</cp:revision>
  <dcterms:created xsi:type="dcterms:W3CDTF">2013-07-15T20:26:40Z</dcterms:created>
  <dcterms:modified xsi:type="dcterms:W3CDTF">2022-12-20T17:55:01Z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0x01010019AFF94D23AD4F4F85B20EA31AD84E15</vt:lpwstr>
  </property>
</Properties>
</file>