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4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0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0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2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5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8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4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4C47-DBA0-4BE9-88DD-8D22C565C715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DD4A-85A1-4A65-B7A7-1E3F780F8B2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86" y="0"/>
            <a:ext cx="969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5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7" y="0"/>
            <a:ext cx="4095119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24245" y="973014"/>
            <a:ext cx="383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Format</a:t>
            </a:r>
            <a:r>
              <a:rPr lang="fr-FR" sz="2400" dirty="0" smtClean="0"/>
              <a:t> </a:t>
            </a:r>
            <a:r>
              <a:rPr lang="fr-FR" sz="2800" dirty="0" smtClean="0"/>
              <a:t>pour les mobiles</a:t>
            </a:r>
            <a:endParaRPr lang="en-GB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6274776" y="2344614"/>
            <a:ext cx="4132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Nous avons utilisés différents logiciels de maquette et nous avons choisi Figma car il peut se travailler à plusieurs et il est plutôt intuitif.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48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5329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Compte rendu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50643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3200" dirty="0"/>
              <a:t>S</a:t>
            </a:r>
            <a:r>
              <a:rPr lang="fr-FR" sz="3200" dirty="0" smtClean="0"/>
              <a:t>uite à l’interview sur </a:t>
            </a:r>
            <a:r>
              <a:rPr lang="fr-FR" sz="3200" dirty="0" smtClean="0"/>
              <a:t>nos propositions voici notre compte rendu :</a:t>
            </a:r>
          </a:p>
          <a:p>
            <a:pPr marL="0" indent="0">
              <a:buNone/>
            </a:pPr>
            <a:endParaRPr lang="fr-FR" sz="3200" dirty="0" smtClean="0"/>
          </a:p>
          <a:p>
            <a:r>
              <a:rPr lang="fr-FR" dirty="0" smtClean="0"/>
              <a:t>Le site aura une teinte de couleur chaude</a:t>
            </a:r>
          </a:p>
          <a:p>
            <a:r>
              <a:rPr lang="fr-FR" dirty="0" smtClean="0"/>
              <a:t>Le design doit être aéré</a:t>
            </a:r>
          </a:p>
          <a:p>
            <a:r>
              <a:rPr lang="fr-FR" dirty="0" smtClean="0"/>
              <a:t>Le site doit donner des informations détaillées sans trop s’étaler sur le sujet</a:t>
            </a:r>
          </a:p>
          <a:p>
            <a:r>
              <a:rPr lang="fr-FR" dirty="0" smtClean="0"/>
              <a:t>Chacune des pages ne doit être trop longue</a:t>
            </a:r>
          </a:p>
          <a:p>
            <a:r>
              <a:rPr lang="fr-FR" dirty="0" smtClean="0"/>
              <a:t>Il doit y avoir un volet de navigation, une en-tête et un bas de page</a:t>
            </a:r>
          </a:p>
          <a:p>
            <a:r>
              <a:rPr lang="fr-FR" dirty="0" smtClean="0"/>
              <a:t>Le site doit être structuré</a:t>
            </a:r>
          </a:p>
          <a:p>
            <a:r>
              <a:rPr lang="fr-FR" dirty="0" smtClean="0"/>
              <a:t>Avoir un style rétro</a:t>
            </a:r>
          </a:p>
          <a:p>
            <a:r>
              <a:rPr lang="fr-FR" dirty="0" smtClean="0"/>
              <a:t>Le site peut être animé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33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Compte rendu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11</cp:revision>
  <cp:lastPrinted>2022-10-06T13:04:37Z</cp:lastPrinted>
  <dcterms:created xsi:type="dcterms:W3CDTF">2022-10-06T12:39:56Z</dcterms:created>
  <dcterms:modified xsi:type="dcterms:W3CDTF">2022-10-06T13:05:34Z</dcterms:modified>
</cp:coreProperties>
</file>