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1"/>
  </p:notesMasterIdLst>
  <p:sldIdLst>
    <p:sldId id="395" r:id="rId3"/>
    <p:sldId id="398" r:id="rId4"/>
    <p:sldId id="400" r:id="rId5"/>
    <p:sldId id="403" r:id="rId6"/>
    <p:sldId id="402" r:id="rId7"/>
    <p:sldId id="405" r:id="rId8"/>
    <p:sldId id="401" r:id="rId9"/>
    <p:sldId id="406" r:id="rId10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5"/>
            <p14:sldId id="398"/>
            <p14:sldId id="400"/>
            <p14:sldId id="403"/>
            <p14:sldId id="402"/>
            <p14:sldId id="405"/>
            <p14:sldId id="401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10" y="12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1" y="3818351"/>
            <a:ext cx="4418834" cy="1636712"/>
          </a:xfrm>
        </p:spPr>
        <p:txBody>
          <a:bodyPr/>
          <a:lstStyle/>
          <a:p>
            <a:r>
              <a:rPr kumimoji="1" lang="fr-FR" altLang="ja-JP" dirty="0"/>
              <a:t>DevWeb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67191" y="4784848"/>
            <a:ext cx="4155651" cy="71571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https://devweb.iutmetz.univ-lorraine.fr/~bucchiot2u/sae/site/index_iut.html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649510"/>
      </p:ext>
    </p:extLst>
  </p:cSld>
  <p:clrMapOvr>
    <a:masterClrMapping/>
  </p:clrMapOvr>
  <p:transition spd="med" advTm="5495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Site de l’Université et Version libre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0389419" y="1657723"/>
            <a:ext cx="5005256" cy="604071"/>
          </a:xfrm>
        </p:spPr>
        <p:txBody>
          <a:bodyPr/>
          <a:lstStyle/>
          <a:p>
            <a:r>
              <a:rPr kumimoji="1" lang="en-US" altLang="ja-JP" dirty="0"/>
              <a:t>Menus de navigation (déroulant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0389420" y="3244525"/>
            <a:ext cx="4527583" cy="604071"/>
          </a:xfrm>
        </p:spPr>
        <p:txBody>
          <a:bodyPr/>
          <a:lstStyle/>
          <a:p>
            <a:r>
              <a:rPr kumimoji="1" lang="fr-FR" altLang="ja-JP" dirty="0"/>
              <a:t>Centres de la page (Contenu)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10389421" y="4840670"/>
            <a:ext cx="5878710" cy="604071"/>
          </a:xfrm>
        </p:spPr>
        <p:txBody>
          <a:bodyPr/>
          <a:lstStyle/>
          <a:p>
            <a:r>
              <a:rPr kumimoji="1" lang="fr-FR" altLang="ja-JP" dirty="0"/>
              <a:t>Pieds de page (Contact et Redirections)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10389421" y="6396441"/>
            <a:ext cx="4875979" cy="604071"/>
          </a:xfrm>
        </p:spPr>
        <p:txBody>
          <a:bodyPr/>
          <a:lstStyle/>
          <a:p>
            <a:r>
              <a:rPr kumimoji="1" lang="fr-FR" altLang="ja-JP" dirty="0"/>
              <a:t>Versions mobiles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>
          <a:xfrm>
            <a:off x="10389421" y="7989784"/>
            <a:ext cx="4875979" cy="604071"/>
          </a:xfrm>
        </p:spPr>
        <p:txBody>
          <a:bodyPr/>
          <a:lstStyle/>
          <a:p>
            <a:r>
              <a:rPr kumimoji="1" lang="en-US" altLang="ja-JP" dirty="0"/>
              <a:t>Réponse</a:t>
            </a:r>
            <a:r>
              <a:rPr lang="en-US" altLang="ja-JP" dirty="0"/>
              <a:t>s aux questions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171669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273675" y="743111"/>
            <a:ext cx="7740650" cy="138625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fr-FR" altLang="ja-JP" dirty="0"/>
              <a:t>Menus de navigation (déroulant)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15AE98-FE6E-EDA6-30F8-3FDD0A5A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95784"/>
            <a:ext cx="18288000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9B3FA4-4AB1-9690-199A-23C55C327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1621"/>
            <a:ext cx="70199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48BC52-60A3-CDA5-33EA-C7AF33F2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" y="4221495"/>
            <a:ext cx="18274852" cy="10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4411A1-E287-148C-0733-863CBCE94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" y="5234353"/>
            <a:ext cx="120205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78514"/>
      </p:ext>
    </p:extLst>
  </p:cSld>
  <p:clrMapOvr>
    <a:masterClrMapping/>
  </p:clrMapOvr>
  <p:transition spd="med" advTm="5335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B23A918-4CB8-CD46-0C53-677CA934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54" y="0"/>
            <a:ext cx="5493451" cy="620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2">
            <a:extLst>
              <a:ext uri="{FF2B5EF4-FFF2-40B4-BE49-F238E27FC236}">
                <a16:creationId xmlns:a16="http://schemas.microsoft.com/office/drawing/2014/main" id="{A655AD9F-C549-E55C-635B-A8906F77773C}"/>
              </a:ext>
            </a:extLst>
          </p:cNvPr>
          <p:cNvSpPr txBox="1">
            <a:spLocks/>
          </p:cNvSpPr>
          <p:nvPr/>
        </p:nvSpPr>
        <p:spPr>
          <a:xfrm>
            <a:off x="11712575" y="2934269"/>
            <a:ext cx="5695950" cy="15668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Centres de la page (Contenu)</a:t>
            </a:r>
            <a:endParaRPr lang="ja-JP" alt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2557D91-731C-91CA-77CC-D841AFDA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53" y="6207197"/>
            <a:ext cx="5493451" cy="3996104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5071AAED-55F8-9005-DAF4-18A52019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4" y="193577"/>
            <a:ext cx="5573011" cy="582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EC4123A7-E0D9-DDEC-8F1C-132ACC08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4" y="6013619"/>
            <a:ext cx="5573014" cy="42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17212"/>
      </p:ext>
    </p:extLst>
  </p:cSld>
  <p:clrMapOvr>
    <a:masterClrMapping/>
  </p:clrMapOvr>
  <p:transition spd="med" advTm="6342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0" y="5829300"/>
            <a:ext cx="18288000" cy="445611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091361" y="6381199"/>
            <a:ext cx="4105275" cy="2957025"/>
          </a:xfrm>
        </p:spPr>
        <p:txBody>
          <a:bodyPr>
            <a:normAutofit/>
          </a:bodyPr>
          <a:lstStyle/>
          <a:p>
            <a:pPr algn="ctr"/>
            <a:r>
              <a:rPr kumimoji="1" lang="fr-FR" altLang="ja-JP" dirty="0"/>
              <a:t>Pieds de page (Contact et Redirections)</a:t>
            </a:r>
            <a:endParaRPr kumimoji="1" lang="ja-JP" alt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2E9D35-8BA2-FF3D-D0C7-FA2AA83C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8" y="1701800"/>
            <a:ext cx="17524999" cy="22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0024"/>
      </p:ext>
    </p:extLst>
  </p:cSld>
  <p:clrMapOvr>
    <a:masterClrMapping/>
  </p:clrMapOvr>
  <p:transition spd="med" advTm="5897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12575" y="2934269"/>
            <a:ext cx="5695950" cy="1566830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/>
              <a:t>Versions mobiles</a:t>
            </a:r>
            <a:endParaRPr kumimoji="1" lang="ja-JP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B7B7F7B-B13D-613B-4191-37FE8B27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-1"/>
            <a:ext cx="3692525" cy="96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41F5257-5F64-D035-5FAE-DABFC0F9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11" y="668988"/>
            <a:ext cx="3698739" cy="96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063900"/>
      </p:ext>
    </p:extLst>
  </p:cSld>
  <p:clrMapOvr>
    <a:masterClrMapping/>
  </p:clrMapOvr>
  <p:transition spd="med" advTm="6342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0" y="1"/>
            <a:ext cx="18288000" cy="1028541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669881" y="3664193"/>
            <a:ext cx="4948237" cy="2957025"/>
          </a:xfrm>
        </p:spPr>
        <p:txBody>
          <a:bodyPr>
            <a:normAutofit/>
          </a:bodyPr>
          <a:lstStyle/>
          <a:p>
            <a:pPr algn="ctr"/>
            <a:r>
              <a:rPr kumimoji="1" lang="fr-FR" altLang="ja-JP" dirty="0"/>
              <a:t>Réponses aux questions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236482"/>
      </p:ext>
    </p:extLst>
  </p:cSld>
  <p:clrMapOvr>
    <a:masterClrMapping/>
  </p:clrMapOvr>
  <p:transition spd="med" advTm="5897">
    <p:strips dir="rd"/>
  </p:transition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5576</TotalTime>
  <Words>90</Words>
  <Application>Microsoft Office PowerPoint</Application>
  <PresentationFormat>Personnalisé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游ゴシック</vt:lpstr>
      <vt:lpstr>Arial</vt:lpstr>
      <vt:lpstr>Coo Hew</vt:lpstr>
      <vt:lpstr>Gidole</vt:lpstr>
      <vt:lpstr>Wingdings</vt:lpstr>
      <vt:lpstr>Contents</vt:lpstr>
      <vt:lpstr>No Footer</vt:lpstr>
      <vt:lpstr>DevWeb</vt:lpstr>
      <vt:lpstr>Présentation PowerPoint</vt:lpstr>
      <vt:lpstr>Site de l’Université et Version libre</vt:lpstr>
      <vt:lpstr>Menus de navigation (déroulant)</vt:lpstr>
      <vt:lpstr>Présentation PowerPoint</vt:lpstr>
      <vt:lpstr>Pieds de page (Contact et Redirections)</vt:lpstr>
      <vt:lpstr>Versions mobiles</vt:lpstr>
      <vt:lpstr>Réponses aux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DAGON Jonathan</cp:lastModifiedBy>
  <cp:revision>274</cp:revision>
  <dcterms:created xsi:type="dcterms:W3CDTF">2016-10-08T14:15:50Z</dcterms:created>
  <dcterms:modified xsi:type="dcterms:W3CDTF">2023-05-10T14:38:03Z</dcterms:modified>
</cp:coreProperties>
</file>