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xml" ContentType="application/vnd.openxmlformats-officedocument.presentationml.notesSlide+xml"/>
  <Override PartName="/ppt/tags/tag89.xml" ContentType="application/vnd.openxmlformats-officedocument.presentationml.tags+xml"/>
  <Override PartName="/ppt/notesSlides/notesSlide2.xml" ContentType="application/vnd.openxmlformats-officedocument.presentationml.notesSlide+xml"/>
  <Override PartName="/ppt/media/image18.jpg" ContentType="image/png"/>
  <Override PartName="/ppt/tags/tag90.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 id="2147483939" r:id="rId2"/>
    <p:sldMasterId id="2147483946" r:id="rId3"/>
  </p:sldMasterIdLst>
  <p:notesMasterIdLst>
    <p:notesMasterId r:id="rId8"/>
  </p:notesMasterIdLst>
  <p:handoutMasterIdLst>
    <p:handoutMasterId r:id="rId9"/>
  </p:handoutMasterIdLst>
  <p:sldIdLst>
    <p:sldId id="346" r:id="rId4"/>
    <p:sldId id="340" r:id="rId5"/>
    <p:sldId id="347" r:id="rId6"/>
    <p:sldId id="329" r:id="rId7"/>
  </p:sldIdLst>
  <p:sldSz cx="9906000" cy="6858000" type="A4"/>
  <p:notesSz cx="6896100" cy="10033000"/>
  <p:custDataLst>
    <p:tags r:id="rId10"/>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5">
          <p15:clr>
            <a:srgbClr val="A4A3A4"/>
          </p15:clr>
        </p15:guide>
        <p15:guide id="2" orient="horz" pos="1117">
          <p15:clr>
            <a:srgbClr val="A4A3A4"/>
          </p15:clr>
        </p15:guide>
        <p15:guide id="3" pos="172">
          <p15:clr>
            <a:srgbClr val="A4A3A4"/>
          </p15:clr>
        </p15:guide>
        <p15:guide id="4" pos="6068">
          <p15:clr>
            <a:srgbClr val="A4A3A4"/>
          </p15:clr>
        </p15:guide>
        <p15:guide id="5" pos="3120">
          <p15:clr>
            <a:srgbClr val="A4A3A4"/>
          </p15:clr>
        </p15:guide>
      </p15:sldGuideLst>
    </p:ext>
    <p:ext uri="{2D200454-40CA-4A62-9FC3-DE9A4176ACB9}">
      <p15:notesGuideLst xmlns:p15="http://schemas.microsoft.com/office/powerpoint/2012/main">
        <p15:guide id="1" orient="horz" pos="3161">
          <p15:clr>
            <a:srgbClr val="A4A3A4"/>
          </p15:clr>
        </p15:guide>
        <p15:guide id="2" pos="217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147"/>
    <a:srgbClr val="000000"/>
    <a:srgbClr val="A2BFAF"/>
    <a:srgbClr val="ACB7B2"/>
    <a:srgbClr val="AF1C63"/>
    <a:srgbClr val="6A9529"/>
    <a:srgbClr val="00A0D6"/>
    <a:srgbClr val="0085B3"/>
    <a:srgbClr val="005B7C"/>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861" autoAdjust="0"/>
  </p:normalViewPr>
  <p:slideViewPr>
    <p:cSldViewPr>
      <p:cViewPr varScale="1">
        <p:scale>
          <a:sx n="128" d="100"/>
          <a:sy n="128" d="100"/>
        </p:scale>
        <p:origin x="1398" y="120"/>
      </p:cViewPr>
      <p:guideLst>
        <p:guide orient="horz" pos="935"/>
        <p:guide orient="horz" pos="1117"/>
        <p:guide pos="172"/>
        <p:guide pos="606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5" d="100"/>
          <a:sy n="75" d="100"/>
        </p:scale>
        <p:origin x="-4134" y="-102"/>
      </p:cViewPr>
      <p:guideLst>
        <p:guide orient="horz" pos="3161"/>
        <p:guide pos="217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tags" Target="tags/tag1.xml"/><Relationship Id="rId4" Type="http://schemas.openxmlformats.org/officeDocument/2006/relationships/slide" Target="slides/slide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6896100" cy="501105"/>
          </a:xfrm>
          <a:prstGeom prst="rect">
            <a:avLst/>
          </a:prstGeom>
        </p:spPr>
        <p:txBody>
          <a:bodyPr vert="horz" lIns="35154" tIns="35154" rIns="246080" bIns="35154"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1" y="9530339"/>
            <a:ext cx="2988515" cy="501105"/>
          </a:xfrm>
          <a:prstGeom prst="rect">
            <a:avLst/>
          </a:prstGeom>
        </p:spPr>
        <p:txBody>
          <a:bodyPr vert="horz" lIns="89291" tIns="44646" rIns="89291" bIns="44646" rtlCol="0" anchor="b"/>
          <a:lstStyle>
            <a:lvl1pPr algn="l">
              <a:defRPr sz="1200"/>
            </a:lvl1pPr>
          </a:lstStyle>
          <a:p>
            <a:r>
              <a:rPr lang="de-DE" sz="800" dirty="0" smtClean="0">
                <a:latin typeface="Arial" pitchFamily="34" charset="0"/>
                <a:cs typeface="Arial" pitchFamily="34" charset="0"/>
              </a:rPr>
              <a:t>GLOBAL TEMPLATE_3.PPTX</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906044" y="9530339"/>
            <a:ext cx="2988515" cy="501105"/>
          </a:xfrm>
          <a:prstGeom prst="rect">
            <a:avLst/>
          </a:prstGeom>
        </p:spPr>
        <p:txBody>
          <a:bodyPr vert="horz" lIns="89291" tIns="44646" rIns="89291" bIns="44646"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80651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8310" cy="501651"/>
          </a:xfrm>
          <a:prstGeom prst="rect">
            <a:avLst/>
          </a:prstGeom>
        </p:spPr>
        <p:txBody>
          <a:bodyPr vert="horz" lIns="96721" tIns="48361" rIns="96721" bIns="48361" rtlCol="0"/>
          <a:lstStyle>
            <a:lvl1pPr algn="l">
              <a:defRPr sz="1200"/>
            </a:lvl1pPr>
          </a:lstStyle>
          <a:p>
            <a:endParaRPr lang="en-US" dirty="0"/>
          </a:p>
        </p:txBody>
      </p:sp>
      <p:sp>
        <p:nvSpPr>
          <p:cNvPr id="3" name="Date Placeholder 2"/>
          <p:cNvSpPr>
            <a:spLocks noGrp="1"/>
          </p:cNvSpPr>
          <p:nvPr>
            <p:ph type="dt" idx="1"/>
          </p:nvPr>
        </p:nvSpPr>
        <p:spPr>
          <a:xfrm>
            <a:off x="3906195" y="1"/>
            <a:ext cx="2988310" cy="501651"/>
          </a:xfrm>
          <a:prstGeom prst="rect">
            <a:avLst/>
          </a:prstGeom>
        </p:spPr>
        <p:txBody>
          <a:bodyPr vert="horz" lIns="96721" tIns="48361" rIns="96721" bIns="48361" rtlCol="0"/>
          <a:lstStyle>
            <a:lvl1pPr algn="r">
              <a:defRPr sz="1200"/>
            </a:lvl1pPr>
          </a:lstStyle>
          <a:p>
            <a:fld id="{2FB4FF29-EE9A-4D47-9F1A-289A80693C0F}" type="datetimeFigureOut">
              <a:rPr lang="en-US" smtClean="0"/>
              <a:pPr/>
              <a:t>9/29/2017</a:t>
            </a:fld>
            <a:endParaRPr lang="en-US" dirty="0"/>
          </a:p>
        </p:txBody>
      </p:sp>
      <p:sp>
        <p:nvSpPr>
          <p:cNvPr id="4" name="Slide Image Placeholder 3"/>
          <p:cNvSpPr>
            <a:spLocks noGrp="1" noRot="1" noChangeAspect="1"/>
          </p:cNvSpPr>
          <p:nvPr>
            <p:ph type="sldImg" idx="2"/>
          </p:nvPr>
        </p:nvSpPr>
        <p:spPr>
          <a:xfrm>
            <a:off x="731838" y="754063"/>
            <a:ext cx="5432425" cy="3760787"/>
          </a:xfrm>
          <a:prstGeom prst="rect">
            <a:avLst/>
          </a:prstGeom>
          <a:noFill/>
          <a:ln w="12700">
            <a:solidFill>
              <a:prstClr val="black"/>
            </a:solidFill>
          </a:ln>
        </p:spPr>
        <p:txBody>
          <a:bodyPr vert="horz" lIns="96721" tIns="48361" rIns="96721" bIns="48361" rtlCol="0" anchor="ctr"/>
          <a:lstStyle/>
          <a:p>
            <a:endParaRPr lang="de-DE"/>
          </a:p>
        </p:txBody>
      </p:sp>
      <p:sp>
        <p:nvSpPr>
          <p:cNvPr id="5" name="Notes Placeholder 4"/>
          <p:cNvSpPr>
            <a:spLocks noGrp="1"/>
          </p:cNvSpPr>
          <p:nvPr>
            <p:ph type="body" sz="quarter" idx="3"/>
          </p:nvPr>
        </p:nvSpPr>
        <p:spPr>
          <a:xfrm>
            <a:off x="689611" y="4765676"/>
            <a:ext cx="5516880" cy="4514851"/>
          </a:xfrm>
          <a:prstGeom prst="rect">
            <a:avLst/>
          </a:prstGeom>
        </p:spPr>
        <p:txBody>
          <a:bodyPr vert="horz" lIns="96721" tIns="48361" rIns="96721" bIns="4836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529610"/>
            <a:ext cx="2988310" cy="501651"/>
          </a:xfrm>
          <a:prstGeom prst="rect">
            <a:avLst/>
          </a:prstGeom>
        </p:spPr>
        <p:txBody>
          <a:bodyPr vert="horz" lIns="96721" tIns="48361" rIns="96721" bIns="48361" rtlCol="0" anchor="b"/>
          <a:lstStyle>
            <a:lvl1pPr algn="l">
              <a:defRPr sz="800"/>
            </a:lvl1pPr>
          </a:lstStyle>
          <a:p>
            <a:r>
              <a:rPr lang="en-US" smtClean="0"/>
              <a:t>GLOBAL TEMPLATE_3.PPTX</a:t>
            </a:r>
            <a:endParaRPr lang="en-US" dirty="0"/>
          </a:p>
        </p:txBody>
      </p:sp>
      <p:sp>
        <p:nvSpPr>
          <p:cNvPr id="7" name="Slide Number Placeholder 6"/>
          <p:cNvSpPr>
            <a:spLocks noGrp="1"/>
          </p:cNvSpPr>
          <p:nvPr>
            <p:ph type="sldNum" sz="quarter" idx="5"/>
          </p:nvPr>
        </p:nvSpPr>
        <p:spPr>
          <a:xfrm>
            <a:off x="3906195" y="9529610"/>
            <a:ext cx="2988310" cy="501651"/>
          </a:xfrm>
          <a:prstGeom prst="rect">
            <a:avLst/>
          </a:prstGeom>
        </p:spPr>
        <p:txBody>
          <a:bodyPr vert="horz" lIns="96721" tIns="48361" rIns="96721" bIns="48361" rtlCol="0" anchor="b"/>
          <a:lstStyle>
            <a:lvl1pPr algn="r">
              <a:defRPr sz="8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2861865632"/>
      </p:ext>
    </p:extLst>
  </p:cSld>
  <p:clrMap bg1="lt1" tx1="dk1" bg2="lt2" tx2="dk2" accent1="accent1" accent2="accent2" accent3="accent3" accent4="accent4" accent5="accent5" accent6="accent6" hlink="hlink" folHlink="folHlink"/>
  <p:notesStyle>
    <a:lvl1pPr marL="0" algn="l" defTabSz="914342" rtl="0" eaLnBrk="1" latinLnBrk="0" hangingPunct="1">
      <a:lnSpc>
        <a:spcPct val="90000"/>
      </a:lnSpc>
      <a:spcAft>
        <a:spcPts val="400"/>
      </a:spcAft>
      <a:defRPr sz="1200" kern="1200">
        <a:solidFill>
          <a:schemeClr val="tx1"/>
        </a:solidFill>
        <a:latin typeface="+mn-lt"/>
        <a:ea typeface="+mn-ea"/>
        <a:cs typeface="+mn-cs"/>
      </a:defRPr>
    </a:lvl1pPr>
    <a:lvl2pPr marL="177800" indent="-177800" algn="l" defTabSz="914342" rtl="0" eaLnBrk="1" latinLnBrk="0" hangingPunct="1">
      <a:lnSpc>
        <a:spcPct val="90000"/>
      </a:lnSpc>
      <a:spcAft>
        <a:spcPts val="400"/>
      </a:spcAft>
      <a:buClr>
        <a:schemeClr val="tx2"/>
      </a:buClr>
      <a:buFont typeface="Wingdings" pitchFamily="2" charset="2"/>
      <a:buChar char="§"/>
      <a:defRPr sz="1200" kern="1200">
        <a:solidFill>
          <a:schemeClr val="tx1"/>
        </a:solidFill>
        <a:latin typeface="+mn-lt"/>
        <a:ea typeface="+mn-ea"/>
        <a:cs typeface="+mn-cs"/>
      </a:defRPr>
    </a:lvl2pPr>
    <a:lvl3pPr marL="361950" indent="-184150" algn="l" defTabSz="914342" rtl="0" eaLnBrk="1" latinLnBrk="0" hangingPunct="1">
      <a:lnSpc>
        <a:spcPct val="90000"/>
      </a:lnSpc>
      <a:spcAft>
        <a:spcPts val="400"/>
      </a:spcAft>
      <a:buClr>
        <a:schemeClr val="tx2"/>
      </a:buClr>
      <a:buFont typeface="Arial" pitchFamily="34" charset="0"/>
      <a:buChar char="•"/>
      <a:defRPr sz="1200" kern="1200">
        <a:solidFill>
          <a:schemeClr val="tx1"/>
        </a:solidFill>
        <a:latin typeface="+mn-lt"/>
        <a:ea typeface="+mn-ea"/>
        <a:cs typeface="+mn-cs"/>
      </a:defRPr>
    </a:lvl3pPr>
    <a:lvl4pPr marL="5397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4pPr>
    <a:lvl5pPr marL="717550" indent="-177800" algn="l" defTabSz="914342" rtl="0" eaLnBrk="1" latinLnBrk="0" hangingPunct="1">
      <a:lnSpc>
        <a:spcPct val="90000"/>
      </a:lnSpc>
      <a:spcAft>
        <a:spcPts val="400"/>
      </a:spcAft>
      <a:buClr>
        <a:schemeClr val="tx2"/>
      </a:buClr>
      <a:buFont typeface="Symbol" pitchFamily="18" charset="2"/>
      <a:buChar char="-"/>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1838" y="754063"/>
            <a:ext cx="5432425" cy="37607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extLst>
      <p:ext uri="{BB962C8B-B14F-4D97-AF65-F5344CB8AC3E}">
        <p14:creationId xmlns:p14="http://schemas.microsoft.com/office/powerpoint/2010/main" val="173037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a:p>
        </p:txBody>
      </p:sp>
    </p:spTree>
    <p:extLst>
      <p:ext uri="{BB962C8B-B14F-4D97-AF65-F5344CB8AC3E}">
        <p14:creationId xmlns:p14="http://schemas.microsoft.com/office/powerpoint/2010/main" val="251926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a:p>
        </p:txBody>
      </p:sp>
    </p:spTree>
    <p:extLst>
      <p:ext uri="{BB962C8B-B14F-4D97-AF65-F5344CB8AC3E}">
        <p14:creationId xmlns:p14="http://schemas.microsoft.com/office/powerpoint/2010/main" val="65983332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9.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tags" Target="../tags/tag41.xml"/><Relationship Id="rId7" Type="http://schemas.openxmlformats.org/officeDocument/2006/relationships/slideMaster" Target="../slideMasters/slideMaster1.xml"/><Relationship Id="rId12" Type="http://schemas.openxmlformats.org/officeDocument/2006/relationships/image" Target="../media/image2.gif"/><Relationship Id="rId2" Type="http://schemas.openxmlformats.org/officeDocument/2006/relationships/tags" Target="../tags/tag40.xml"/><Relationship Id="rId1" Type="http://schemas.openxmlformats.org/officeDocument/2006/relationships/vmlDrawing" Target="../drawings/vmlDrawing12.vml"/><Relationship Id="rId6" Type="http://schemas.openxmlformats.org/officeDocument/2006/relationships/tags" Target="../tags/tag44.xml"/><Relationship Id="rId11" Type="http://schemas.openxmlformats.org/officeDocument/2006/relationships/image" Target="../media/image4.emf"/><Relationship Id="rId5" Type="http://schemas.openxmlformats.org/officeDocument/2006/relationships/tags" Target="../tags/tag43.xml"/><Relationship Id="rId10" Type="http://schemas.openxmlformats.org/officeDocument/2006/relationships/image" Target="../media/image1.emf"/><Relationship Id="rId4" Type="http://schemas.openxmlformats.org/officeDocument/2006/relationships/tags" Target="../tags/tag42.xml"/><Relationship Id="rId9"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14.png"/><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tags" Target="../tags/tag58.xml"/><Relationship Id="rId11" Type="http://schemas.openxmlformats.org/officeDocument/2006/relationships/image" Target="../media/image1.emf"/><Relationship Id="rId5" Type="http://schemas.openxmlformats.org/officeDocument/2006/relationships/tags" Target="../tags/tag57.xml"/><Relationship Id="rId10" Type="http://schemas.openxmlformats.org/officeDocument/2006/relationships/oleObject" Target="../embeddings/oleObject14.bin"/><Relationship Id="rId4" Type="http://schemas.openxmlformats.org/officeDocument/2006/relationships/tags" Target="../tags/tag56.xml"/><Relationship Id="rId9"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2.xml"/><Relationship Id="rId7" Type="http://schemas.openxmlformats.org/officeDocument/2006/relationships/oleObject" Target="../embeddings/oleObject15.bin"/><Relationship Id="rId2" Type="http://schemas.openxmlformats.org/officeDocument/2006/relationships/tags" Target="../tags/tag61.xml"/><Relationship Id="rId1" Type="http://schemas.openxmlformats.org/officeDocument/2006/relationships/vmlDrawing" Target="../drawings/vmlDrawing15.vml"/><Relationship Id="rId6" Type="http://schemas.openxmlformats.org/officeDocument/2006/relationships/slideMaster" Target="../slideMasters/slideMaster2.xml"/><Relationship Id="rId5" Type="http://schemas.openxmlformats.org/officeDocument/2006/relationships/tags" Target="../tags/tag64.xml"/><Relationship Id="rId4" Type="http://schemas.openxmlformats.org/officeDocument/2006/relationships/tags" Target="../tags/tag63.xml"/><Relationship Id="rId9"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image" Target="../media/image14.png"/><Relationship Id="rId2" Type="http://schemas.openxmlformats.org/officeDocument/2006/relationships/tags" Target="../tags/tag65.xml"/><Relationship Id="rId1" Type="http://schemas.openxmlformats.org/officeDocument/2006/relationships/vmlDrawing" Target="../drawings/vmlDrawing16.vml"/><Relationship Id="rId6" Type="http://schemas.openxmlformats.org/officeDocument/2006/relationships/tags" Target="../tags/tag69.xml"/><Relationship Id="rId11" Type="http://schemas.openxmlformats.org/officeDocument/2006/relationships/image" Target="../media/image1.emf"/><Relationship Id="rId5" Type="http://schemas.openxmlformats.org/officeDocument/2006/relationships/tags" Target="../tags/tag68.xml"/><Relationship Id="rId10" Type="http://schemas.openxmlformats.org/officeDocument/2006/relationships/oleObject" Target="../embeddings/oleObject16.bin"/><Relationship Id="rId4" Type="http://schemas.openxmlformats.org/officeDocument/2006/relationships/tags" Target="../tags/tag67.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7.bin"/><Relationship Id="rId2" Type="http://schemas.openxmlformats.org/officeDocument/2006/relationships/tags" Target="../tags/tag72.xml"/><Relationship Id="rId1" Type="http://schemas.openxmlformats.org/officeDocument/2006/relationships/vmlDrawing" Target="../drawings/vmlDrawing17.vml"/><Relationship Id="rId6" Type="http://schemas.openxmlformats.org/officeDocument/2006/relationships/slideMaster" Target="../slideMasters/slideMaster2.xml"/><Relationship Id="rId5" Type="http://schemas.openxmlformats.org/officeDocument/2006/relationships/tags" Target="../tags/tag75.xml"/><Relationship Id="rId4" Type="http://schemas.openxmlformats.org/officeDocument/2006/relationships/tags" Target="../tags/tag74.xml"/><Relationship Id="rId9"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0.xml"/><Relationship Id="rId7" Type="http://schemas.openxmlformats.org/officeDocument/2006/relationships/oleObject" Target="../embeddings/oleObject20.bin"/><Relationship Id="rId2" Type="http://schemas.openxmlformats.org/officeDocument/2006/relationships/tags" Target="../tags/tag79.xml"/><Relationship Id="rId1" Type="http://schemas.openxmlformats.org/officeDocument/2006/relationships/vmlDrawing" Target="../drawings/vmlDrawing20.vml"/><Relationship Id="rId6" Type="http://schemas.openxmlformats.org/officeDocument/2006/relationships/slideMaster" Target="../slideMasters/slideMaster3.xml"/><Relationship Id="rId5" Type="http://schemas.openxmlformats.org/officeDocument/2006/relationships/tags" Target="../tags/tag82.xml"/><Relationship Id="rId4" Type="http://schemas.openxmlformats.org/officeDocument/2006/relationships/tags" Target="../tags/tag81.xml"/><Relationship Id="rId9" Type="http://schemas.openxmlformats.org/officeDocument/2006/relationships/image" Target="../media/image5.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oleObject" Target="../embeddings/oleObject21.bin"/><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image" Target="../media/image5.jpeg"/><Relationship Id="rId5" Type="http://schemas.openxmlformats.org/officeDocument/2006/relationships/slideMaster" Target="../slideMasters/slideMaster3.xml"/><Relationship Id="rId4" Type="http://schemas.openxmlformats.org/officeDocument/2006/relationships/tags" Target="../tags/tag85.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4.emf"/><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emf"/><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tags" Target="../tags/tag21.xml"/><Relationship Id="rId11" Type="http://schemas.openxmlformats.org/officeDocument/2006/relationships/oleObject" Target="../embeddings/oleObject3.bin"/><Relationship Id="rId5" Type="http://schemas.openxmlformats.org/officeDocument/2006/relationships/tags" Target="../tags/tag20.xml"/><Relationship Id="rId10" Type="http://schemas.openxmlformats.org/officeDocument/2006/relationships/image" Target="../media/image5.jpeg"/><Relationship Id="rId4" Type="http://schemas.openxmlformats.org/officeDocument/2006/relationships/tags" Target="../tags/tag19.xml"/><Relationship Id="rId9" Type="http://schemas.openxmlformats.org/officeDocument/2006/relationships/slideMaster" Target="../slideMasters/slideMaster1.xml"/><Relationship Id="rId1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emf"/><Relationship Id="rId2" Type="http://schemas.openxmlformats.org/officeDocument/2006/relationships/tags" Target="../tags/tag2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6.jpe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emf"/><Relationship Id="rId2" Type="http://schemas.openxmlformats.org/officeDocument/2006/relationships/tags" Target="../tags/tag26.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7.jpe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1.emf"/><Relationship Id="rId2" Type="http://schemas.openxmlformats.org/officeDocument/2006/relationships/tags" Target="../tags/tag3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emf"/><Relationship Id="rId2" Type="http://schemas.openxmlformats.org/officeDocument/2006/relationships/tags" Target="../tags/tag34.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3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p:cNvPicPr>
            <a:picLocks noChangeAspect="1"/>
          </p:cNvPicPr>
          <p:nvPr userDrawn="1"/>
        </p:nvPicPr>
        <p:blipFill>
          <a:blip r:embed="rId10" cstate="print"/>
          <a:srcRect l="240" t="25" r="260" b="533"/>
          <a:stretch>
            <a:fillRect/>
          </a:stretch>
        </p:blipFill>
        <p:spPr>
          <a:xfrm>
            <a:off x="0" y="1324099"/>
            <a:ext cx="9906000" cy="5533901"/>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4"/>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032" name="think-cell Slide" r:id="rId11" imgW="360" imgH="360" progId="TCLayout.ActiveDocument.1">
                  <p:embed/>
                </p:oleObj>
              </mc:Choice>
              <mc:Fallback>
                <p:oleObj name="think-cell Slide" r:id="rId11" imgW="360" imgH="360" progId="TCLayout.ActiveDocument.1">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p:cNvPicPr>
            <a:picLocks noChangeAspect="1" noChangeArrowheads="1"/>
          </p:cNvPicPr>
          <p:nvPr userDrawn="1">
            <p:custDataLst>
              <p:tags r:id="rId5"/>
            </p:custDataLst>
          </p:nvPr>
        </p:nvPicPr>
        <p:blipFill>
          <a:blip r:embed="rId13" cstate="email"/>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6"/>
            </p:custDataLst>
          </p:nvPr>
        </p:nvSpPr>
        <p:spPr>
          <a:xfrm>
            <a:off x="0" y="2256613"/>
            <a:ext cx="4540683" cy="2261632"/>
          </a:xfrm>
        </p:spPr>
        <p:txBody>
          <a:bodyPr lIns="231412" tIns="33059" rIns="33059" bIns="33059"/>
          <a:lstStyle>
            <a:lvl1pPr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0" y="4551798"/>
            <a:ext cx="4541230" cy="947750"/>
          </a:xfrm>
          <a:prstGeom prst="rect">
            <a:avLst/>
          </a:prstGeom>
        </p:spPr>
        <p:txBody>
          <a:bodyPr lIns="231412"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1" name="Picture 10"/>
          <p:cNvPicPr>
            <a:picLocks noChangeAspect="1"/>
          </p:cNvPicPr>
          <p:nvPr userDrawn="1">
            <p:custDataLst>
              <p:tags r:id="rId8"/>
            </p:custDataLst>
          </p:nvPr>
        </p:nvPicPr>
        <p:blipFill>
          <a:blip r:embed="rId14" cstate="print"/>
          <a:stretch>
            <a:fillRect/>
          </a:stretch>
        </p:blipFill>
        <p:spPr>
          <a:xfrm>
            <a:off x="716233" y="653033"/>
            <a:ext cx="3002809" cy="69469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07" name="think-cell Slide" r:id="rId4" imgW="360" imgH="360" progId="TCLayout.ActiveDocument.1">
                  <p:embed/>
                </p:oleObj>
              </mc:Choice>
              <mc:Fallback>
                <p:oleObj name="think-cell Slide" r:id="rId4" imgW="360" imgH="360" progId="TCLayout.ActiveDocument.1">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Title Slide 2">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799" y="1050622"/>
            <a:ext cx="9902402"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3847" name="think-cell Slide" r:id="rId9" imgW="360" imgH="360" progId="TCLayout.ActiveDocument.1">
                  <p:embed/>
                </p:oleObj>
              </mc:Choice>
              <mc:Fallback>
                <p:oleObj name="think-cell Slide" r:id="rId9" imgW="360" imgH="360" progId="TCLayout.ActiveDocument.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1"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4"/>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5"/>
            </p:custDataLst>
          </p:nvPr>
        </p:nvPicPr>
        <p:blipFill>
          <a:blip r:embed="rId11" cstate="email"/>
          <a:srcRect/>
          <a:stretch>
            <a:fillRect/>
          </a:stretch>
        </p:blipFill>
        <p:spPr bwMode="auto">
          <a:xfrm>
            <a:off x="6569786" y="6520694"/>
            <a:ext cx="3001425" cy="239021"/>
          </a:xfrm>
          <a:prstGeom prst="rect">
            <a:avLst/>
          </a:prstGeom>
          <a:noFill/>
        </p:spPr>
      </p:pic>
      <p:pic>
        <p:nvPicPr>
          <p:cNvPr id="11" name="Picture 10" descr="Capgemini_Untransparent.gif"/>
          <p:cNvPicPr>
            <a:picLocks noChangeAspect="1"/>
          </p:cNvPicPr>
          <p:nvPr userDrawn="1">
            <p:custDataLst>
              <p:tags r:id="rId6"/>
            </p:custDataLst>
          </p:nvPr>
        </p:nvPicPr>
        <p:blipFill>
          <a:blip r:embed="rId12" cstate="print"/>
          <a:stretch>
            <a:fillRect/>
          </a:stretch>
        </p:blipFill>
        <p:spPr>
          <a:xfrm>
            <a:off x="716233" y="653033"/>
            <a:ext cx="3002809" cy="694690"/>
          </a:xfrm>
          <a:prstGeom prst="rect">
            <a:avLst/>
          </a:prstGeom>
        </p:spPr>
      </p:pic>
    </p:spTree>
    <p:extLst>
      <p:ext uri="{BB962C8B-B14F-4D97-AF65-F5344CB8AC3E}">
        <p14:creationId xmlns:p14="http://schemas.microsoft.com/office/powerpoint/2010/main" val="12371374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german">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1800" name="think-cell Slide" r:id="rId10" imgW="360" imgH="360" progId="TCLayout.ActiveDocument.1">
                  <p:embed/>
                </p:oleObj>
              </mc:Choice>
              <mc:Fallback>
                <p:oleObj name="think-cell Slide" r:id="rId10" imgW="360" imgH="360" progId="TCLayout.ActiveDocument.1">
                  <p:embed/>
                  <p:pic>
                    <p:nvPicPr>
                      <p:cNvPr id="0" name="Picture 2"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781928" y="3258545"/>
            <a:ext cx="3701555" cy="2118522"/>
            <a:chOff x="5511798" y="3584333"/>
            <a:chExt cx="4818106" cy="2816468"/>
          </a:xfrm>
        </p:grpSpPr>
        <p:grpSp>
          <p:nvGrpSpPr>
            <p:cNvPr id="3" name="Group 54"/>
            <p:cNvGrpSpPr/>
            <p:nvPr userDrawn="1">
              <p:custDataLst>
                <p:tags r:id="rId7"/>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8"/>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mehr als 140.000 Mitarbeitern in über 40 Ländern ist Capgemini einer der weltweit führenden Anbieter von Management- und IT-Beratung, Technologie-Services sowie Outsourcing-Dienstleistungen. Im Jahr 2013 betrug der Umsatz der Capgemini-Gruppe 10,1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Capgemini Geschäfts- 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338" name="Image 337"/>
          <p:cNvPicPr>
            <a:picLocks noChangeAspect="1"/>
          </p:cNvPicPr>
          <p:nvPr userDrawn="1"/>
        </p:nvPicPr>
        <p:blipFill>
          <a:blip r:embed="rId12" cstate="print"/>
          <a:stretch>
            <a:fillRect/>
          </a:stretch>
        </p:blipFill>
        <p:spPr>
          <a:xfrm>
            <a:off x="867725" y="3468294"/>
            <a:ext cx="519572" cy="522508"/>
          </a:xfrm>
          <a:prstGeom prst="rect">
            <a:avLst/>
          </a:prstGeom>
        </p:spPr>
      </p:pic>
      <p:sp>
        <p:nvSpPr>
          <p:cNvPr id="336" name="Rectangle 335"/>
          <p:cNvSpPr/>
          <p:nvPr userDrawn="1">
            <p:custDataLst>
              <p:tags r:id="rId5"/>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2016 Capgemini. Alle Rechte vorbehalten.</a:t>
            </a:r>
            <a:endParaRPr lang="de-DE" sz="700" noProof="0" dirty="0" smtClean="0">
              <a:solidFill>
                <a:schemeClr val="bg1"/>
              </a:solidFill>
              <a:latin typeface="Arial"/>
              <a:cs typeface="Arial"/>
            </a:endParaRPr>
          </a:p>
        </p:txBody>
      </p:sp>
      <p:sp>
        <p:nvSpPr>
          <p:cNvPr id="339" name="Rectangle 338"/>
          <p:cNvSpPr/>
          <p:nvPr userDrawn="1">
            <p:custDataLst>
              <p:tags r:id="rId6"/>
            </p:custDataLst>
          </p:nvPr>
        </p:nvSpPr>
        <p:spPr>
          <a:xfrm>
            <a:off x="6612584" y="5457935"/>
            <a:ext cx="3293416"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www.de.capgemini.com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german">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62824" name="think-cell Slide" r:id="rId7" imgW="360" imgH="360" progId="TCLayout.ActiveDocument.1">
                  <p:embed/>
                </p:oleObj>
              </mc:Choice>
              <mc:Fallback>
                <p:oleObj name="think-cell Slide" r:id="rId7" imgW="360" imgH="360" progId="TCLayout.ActiveDocument.1">
                  <p:embed/>
                  <p:pic>
                    <p:nvPicPr>
                      <p:cNvPr id="0" name="Picture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err="1" smtClean="0">
                <a:solidFill>
                  <a:schemeClr val="bg1"/>
                </a:solidFill>
                <a:latin typeface="Arial"/>
                <a:cs typeface="Arial"/>
              </a:rPr>
              <a:t>Über</a:t>
            </a:r>
            <a:r>
              <a:rPr lang="en-US" sz="1800" b="1" dirty="0" smtClean="0">
                <a:solidFill>
                  <a:schemeClr val="bg1"/>
                </a:solidFill>
                <a:latin typeface="Arial"/>
                <a:cs typeface="Arial"/>
              </a:rPr>
              <a:t> </a:t>
            </a:r>
            <a:r>
              <a:rPr lang="en-US" sz="1800" b="1" dirty="0" err="1" smtClean="0">
                <a:solidFill>
                  <a:schemeClr val="bg1"/>
                </a:solidFill>
                <a:latin typeface="Arial"/>
                <a:cs typeface="Arial"/>
              </a:rPr>
              <a:t>Capgemini</a:t>
            </a:r>
            <a:endParaRPr lang="en-US" sz="1000" dirty="0" smtClean="0">
              <a:solidFill>
                <a:schemeClr val="bg1"/>
              </a:solidFill>
              <a:latin typeface="Arial" pitchFamily="34" charset="0"/>
              <a:cs typeface="Arial" pitchFamily="34" charset="0"/>
            </a:endParaRPr>
          </a:p>
          <a:p>
            <a:pPr marL="0" indent="0" algn="just">
              <a:spcAft>
                <a:spcPts val="600"/>
              </a:spcAft>
            </a:pPr>
            <a:r>
              <a:rPr lang="de-DE" sz="1000" dirty="0" smtClean="0">
                <a:solidFill>
                  <a:schemeClr val="bg1"/>
                </a:solidFill>
                <a:latin typeface="Arial" pitchFamily="34" charset="0"/>
                <a:cs typeface="Arial" pitchFamily="34" charset="0"/>
              </a:rPr>
              <a:t>Mit mehr als 140.000 Mitarbeitern in über 40 Ländern ist Capgemini einer der weltweit führenden Anbieter von Management- und IT-Beratung, Technologie-Services sowie Outsourcing-Dienstleistungen. Im Jahr 2013 betrug der Umsatz der Capgemini-Gruppe 10,1 Milliarden Euro. </a:t>
            </a:r>
          </a:p>
          <a:p>
            <a:pPr marL="0" indent="0" algn="just">
              <a:spcAft>
                <a:spcPts val="600"/>
              </a:spcAft>
            </a:pPr>
            <a:r>
              <a:rPr lang="de-DE" sz="1000" dirty="0" smtClean="0">
                <a:solidFill>
                  <a:schemeClr val="bg1"/>
                </a:solidFill>
                <a:latin typeface="Arial" pitchFamily="34" charset="0"/>
                <a:cs typeface="Arial" pitchFamily="34" charset="0"/>
              </a:rPr>
              <a:t>Gemeinsam mit seinen Kunden erstellt Capgemini Geschäfts- wie auch Technologielösungen, die passgenau auf die individuellen Anforderungen zugeschnitten sind. Auf der Grundlage seines weltweiten Liefermodells </a:t>
            </a:r>
            <a:r>
              <a:rPr lang="de-DE" sz="1000" dirty="0" err="1" smtClean="0">
                <a:solidFill>
                  <a:schemeClr val="bg1"/>
                </a:solidFill>
                <a:latin typeface="Arial" pitchFamily="34" charset="0"/>
                <a:cs typeface="Arial" pitchFamily="34" charset="0"/>
              </a:rPr>
              <a:t>Rightshore</a:t>
            </a:r>
            <a:r>
              <a:rPr lang="de-DE" sz="1000" baseline="30000" dirty="0" smtClean="0">
                <a:solidFill>
                  <a:schemeClr val="bg1"/>
                </a:solidFill>
                <a:latin typeface="Arial" pitchFamily="34" charset="0"/>
                <a:cs typeface="Arial" pitchFamily="34" charset="0"/>
              </a:rPr>
              <a:t>®</a:t>
            </a:r>
            <a:r>
              <a:rPr lang="de-DE" sz="1000" dirty="0" smtClean="0">
                <a:solidFill>
                  <a:schemeClr val="bg1"/>
                </a:solidFill>
                <a:latin typeface="Arial" pitchFamily="34" charset="0"/>
                <a:cs typeface="Arial" pitchFamily="34" charset="0"/>
              </a:rPr>
              <a:t> zeichnet sich </a:t>
            </a:r>
            <a:r>
              <a:rPr lang="de-DE" sz="1000" dirty="0" err="1" smtClean="0">
                <a:solidFill>
                  <a:schemeClr val="bg1"/>
                </a:solidFill>
                <a:latin typeface="Arial" pitchFamily="34" charset="0"/>
                <a:cs typeface="Arial" pitchFamily="34" charset="0"/>
              </a:rPr>
              <a:t>Capgemini</a:t>
            </a:r>
            <a:r>
              <a:rPr lang="de-DE" sz="1000" dirty="0" smtClean="0">
                <a:solidFill>
                  <a:schemeClr val="bg1"/>
                </a:solidFill>
                <a:latin typeface="Arial" pitchFamily="34" charset="0"/>
                <a:cs typeface="Arial" pitchFamily="34" charset="0"/>
              </a:rPr>
              <a:t> als multinationale Organisation durch seine besondere Art der Zusammenarbeit aus – die Collaborative Business </a:t>
            </a:r>
            <a:r>
              <a:rPr lang="de-DE" sz="1000" dirty="0" err="1" smtClean="0">
                <a:solidFill>
                  <a:schemeClr val="bg1"/>
                </a:solidFill>
                <a:latin typeface="Arial" pitchFamily="34" charset="0"/>
                <a:cs typeface="Arial" pitchFamily="34" charset="0"/>
              </a:rPr>
              <a:t>Experience</a:t>
            </a:r>
            <a:r>
              <a:rPr lang="de-DE" sz="1000" baseline="30000" dirty="0" err="1" smtClean="0">
                <a:solidFill>
                  <a:schemeClr val="bg1"/>
                </a:solidFill>
                <a:latin typeface="Arial" pitchFamily="34" charset="0"/>
                <a:cs typeface="Arial" pitchFamily="34" charset="0"/>
              </a:rPr>
              <a:t>TM</a:t>
            </a:r>
            <a:r>
              <a:rPr lang="de-DE" sz="1000" baseline="0" dirty="0" smtClean="0">
                <a:solidFill>
                  <a:schemeClr val="bg1"/>
                </a:solidFill>
                <a:latin typeface="Arial" pitchFamily="34" charset="0"/>
                <a:cs typeface="Arial" pitchFamily="34" charset="0"/>
              </a:rPr>
              <a:t>.</a:t>
            </a:r>
          </a:p>
          <a:p>
            <a:pPr marL="0" indent="0" algn="just">
              <a:spcAft>
                <a:spcPts val="600"/>
              </a:spcAft>
            </a:pPr>
            <a:r>
              <a:rPr lang="de-DE" sz="1000" dirty="0" smtClean="0">
                <a:solidFill>
                  <a:schemeClr val="bg1"/>
                </a:solidFill>
                <a:latin typeface="Arial" pitchFamily="34" charset="0"/>
                <a:cs typeface="Arial" pitchFamily="34" charset="0"/>
              </a:rPr>
              <a:t> </a:t>
            </a:r>
            <a:r>
              <a:rPr lang="en-US" sz="900" i="1" dirty="0" err="1"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a:t>
            </a:r>
            <a:r>
              <a:rPr lang="de-DE" sz="900" i="1" dirty="0" smtClean="0">
                <a:solidFill>
                  <a:schemeClr val="bg1"/>
                </a:solidFill>
                <a:latin typeface="Arial" pitchFamily="34" charset="0"/>
                <a:cs typeface="Arial" pitchFamily="34" charset="0"/>
              </a:rPr>
              <a:t>ist eine eingetragene Marke von </a:t>
            </a:r>
            <a:r>
              <a:rPr lang="de-DE" sz="900" i="1" dirty="0" err="1" smtClean="0">
                <a:solidFill>
                  <a:schemeClr val="bg1"/>
                </a:solidFill>
                <a:latin typeface="Arial" pitchFamily="34" charset="0"/>
                <a:cs typeface="Arial" pitchFamily="34" charset="0"/>
              </a:rPr>
              <a:t>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9" cstate="print"/>
          <a:stretch>
            <a:fillRect/>
          </a:stretch>
        </p:blipFill>
        <p:spPr>
          <a:xfrm>
            <a:off x="5035964" y="2791400"/>
            <a:ext cx="519572" cy="522508"/>
          </a:xfrm>
          <a:prstGeom prst="rect">
            <a:avLst/>
          </a:prstGeom>
        </p:spPr>
      </p:pic>
      <p:sp>
        <p:nvSpPr>
          <p:cNvPr id="10" name="Rectangle 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algn="r"/>
            <a:r>
              <a:rPr lang="de-DE" sz="700" noProof="0" dirty="0" smtClean="0">
                <a:solidFill>
                  <a:schemeClr val="bg1"/>
                </a:solidFill>
                <a:latin typeface="Arial"/>
                <a:cs typeface="Arial"/>
              </a:rPr>
              <a:t>Die in der Präsentation</a:t>
            </a:r>
            <a:r>
              <a:rPr lang="de-DE" sz="700" baseline="0" noProof="0" dirty="0" smtClean="0">
                <a:solidFill>
                  <a:schemeClr val="bg1"/>
                </a:solidFill>
                <a:latin typeface="Arial"/>
                <a:cs typeface="Arial"/>
              </a:rPr>
              <a:t> enthaltenen Informationen sind Eigentum.</a:t>
            </a:r>
            <a:br>
              <a:rPr lang="de-DE" sz="700" baseline="0" noProof="0" dirty="0" smtClean="0">
                <a:solidFill>
                  <a:schemeClr val="bg1"/>
                </a:solidFill>
                <a:latin typeface="Arial"/>
                <a:cs typeface="Arial"/>
              </a:rPr>
            </a:br>
            <a:r>
              <a:rPr lang="de-DE" sz="700" baseline="0" noProof="0" dirty="0" smtClean="0">
                <a:solidFill>
                  <a:schemeClr val="bg1"/>
                </a:solidFill>
                <a:latin typeface="Arial"/>
                <a:cs typeface="Arial"/>
              </a:rPr>
              <a:t>Copyright © 2016 Capgemini. Alle Rechte vorbehalten.</a:t>
            </a:r>
            <a:endParaRPr lang="de-DE" sz="700" noProof="0" dirty="0" smtClean="0">
              <a:solidFill>
                <a:schemeClr val="bg1"/>
              </a:solidFill>
              <a:latin typeface="Arial"/>
              <a:cs typeface="Arial"/>
            </a:endParaRPr>
          </a:p>
        </p:txBody>
      </p:sp>
      <p:sp>
        <p:nvSpPr>
          <p:cNvPr id="8" name="Rectangle 7"/>
          <p:cNvSpPr/>
          <p:nvPr userDrawn="1">
            <p:custDataLst>
              <p:tags r:id="rId5"/>
            </p:custDataLst>
          </p:nvPr>
        </p:nvSpPr>
        <p:spPr>
          <a:xfrm>
            <a:off x="6612584" y="5457935"/>
            <a:ext cx="3293416"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www.de.capgemini.com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1 english">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2103" name="think-cell Slide" r:id="rId10" imgW="360" imgH="360" progId="TCLayout.ActiveDocument.1">
                  <p:embed/>
                </p:oleObj>
              </mc:Choice>
              <mc:Fallback>
                <p:oleObj name="think-cell Slide" r:id="rId10" imgW="360" imgH="360" progId="TCLayout.ActiveDocument.1">
                  <p:embed/>
                  <p:pic>
                    <p:nvPicPr>
                      <p:cNvPr id="0" name="Picture 1"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3"/>
            </p:custDataLst>
          </p:nvPr>
        </p:nvGrpSpPr>
        <p:grpSpPr>
          <a:xfrm>
            <a:off x="5781928" y="3258545"/>
            <a:ext cx="3701555" cy="2118522"/>
            <a:chOff x="5511798" y="3584333"/>
            <a:chExt cx="4818106" cy="2816468"/>
          </a:xfrm>
        </p:grpSpPr>
        <p:grpSp>
          <p:nvGrpSpPr>
            <p:cNvPr id="6" name="Group 54"/>
            <p:cNvGrpSpPr/>
            <p:nvPr userDrawn="1">
              <p:custDataLst>
                <p:tags r:id="rId7"/>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21"/>
            <p:cNvGrpSpPr/>
            <p:nvPr userDrawn="1">
              <p:custDataLst>
                <p:tags r:id="rId8"/>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4"/>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600"/>
              </a:spcAft>
            </a:pPr>
            <a:r>
              <a:rPr lang="en-US" sz="1000" dirty="0" smtClean="0">
                <a:solidFill>
                  <a:schemeClr val="bg1"/>
                </a:solidFill>
                <a:latin typeface="Arial" pitchFamily="34" charset="0"/>
                <a:cs typeface="Arial" pitchFamily="34" charset="0"/>
              </a:rPr>
              <a:t>With more than 140,000 people in over 40 countries, Capgemini is one of the world's foremost providers of consulting, technology and outsourcing services. The Group reported 2013 global revenues of EUR 10.1 billion. </a:t>
            </a:r>
          </a:p>
          <a:p>
            <a:pPr marL="0" indent="0" algn="just"/>
            <a:r>
              <a:rPr lang="en-US" sz="1000" dirty="0" smtClean="0">
                <a:solidFill>
                  <a:schemeClr val="bg1"/>
                </a:solidFill>
                <a:latin typeface="Arial" pitchFamily="34" charset="0"/>
                <a:cs typeface="Arial" pitchFamily="34" charset="0"/>
              </a:rPr>
              <a:t>Together with its clients,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creates and delivers business and technology solutions that fit their needs and drive the results they want. A deeply multicultural organization,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has developed its own way of working, the Collaborative Business </a:t>
            </a:r>
            <a:r>
              <a:rPr lang="en-US" sz="1000" dirty="0" err="1" smtClean="0">
                <a:solidFill>
                  <a:schemeClr val="bg1"/>
                </a:solidFill>
                <a:latin typeface="Arial" pitchFamily="34" charset="0"/>
                <a:cs typeface="Arial" pitchFamily="34" charset="0"/>
              </a:rPr>
              <a:t>Experience</a:t>
            </a:r>
            <a:r>
              <a:rPr lang="en-US" sz="1000" baseline="30000" dirty="0" err="1"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2" cstate="print"/>
          <a:stretch>
            <a:fillRect/>
          </a:stretch>
        </p:blipFill>
        <p:spPr>
          <a:xfrm>
            <a:off x="867725" y="3468294"/>
            <a:ext cx="519572" cy="522508"/>
          </a:xfrm>
          <a:prstGeom prst="rect">
            <a:avLst/>
          </a:prstGeom>
        </p:spPr>
      </p:pic>
      <p:sp>
        <p:nvSpPr>
          <p:cNvPr id="340" name="Rectangle 339"/>
          <p:cNvSpPr/>
          <p:nvPr userDrawn="1">
            <p:custDataLst>
              <p:tags r:id="rId5"/>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2016 Capgemini. All rights reserved.</a:t>
            </a:r>
            <a:endParaRPr lang="de-DE" sz="700" noProof="0" dirty="0" smtClean="0">
              <a:solidFill>
                <a:schemeClr val="bg1"/>
              </a:solidFill>
              <a:latin typeface="Arial"/>
              <a:cs typeface="Arial"/>
            </a:endParaRPr>
          </a:p>
        </p:txBody>
      </p:sp>
      <p:sp>
        <p:nvSpPr>
          <p:cNvPr id="336" name="Rectangle 335"/>
          <p:cNvSpPr/>
          <p:nvPr userDrawn="1">
            <p:custDataLst>
              <p:tags r:id="rId6"/>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2 english">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31079" name="think-cell Slide" r:id="rId7" imgW="360" imgH="360" progId="TCLayout.ActiveDocument.1">
                  <p:embed/>
                </p:oleObj>
              </mc:Choice>
              <mc:Fallback>
                <p:oleObj name="think-cell Slide" r:id="rId7" imgW="360" imgH="36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5286202" y="2940255"/>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600"/>
              </a:spcAft>
            </a:pPr>
            <a:r>
              <a:rPr lang="en-US" sz="1000" dirty="0" smtClean="0">
                <a:solidFill>
                  <a:schemeClr val="bg1"/>
                </a:solidFill>
                <a:latin typeface="Arial" pitchFamily="34" charset="0"/>
                <a:cs typeface="Arial" pitchFamily="34" charset="0"/>
              </a:rPr>
              <a:t>With more than 140,000 people in over 40 countries, Capgemini is one of the world's foremost providers of consulting, technology and outsourcing services. The Group reported 2013 global revenues of EUR 10.1 billion. </a:t>
            </a:r>
          </a:p>
          <a:p>
            <a:pPr marL="0" indent="0" algn="just"/>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has developed its own way of working, the Collaborative Business </a:t>
            </a:r>
            <a:r>
              <a:rPr lang="en-US" sz="1000" dirty="0" err="1" smtClean="0">
                <a:solidFill>
                  <a:schemeClr val="bg1"/>
                </a:solidFill>
                <a:latin typeface="Arial" pitchFamily="34" charset="0"/>
                <a:cs typeface="Arial" pitchFamily="34" charset="0"/>
              </a:rPr>
              <a:t>Experience</a:t>
            </a:r>
            <a:r>
              <a:rPr lang="en-US" sz="1000" baseline="30000" dirty="0" err="1"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err="1">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9" cstate="print"/>
          <a:stretch>
            <a:fillRect/>
          </a:stretch>
        </p:blipFill>
        <p:spPr>
          <a:xfrm>
            <a:off x="5035964" y="2791400"/>
            <a:ext cx="519572" cy="522508"/>
          </a:xfrm>
          <a:prstGeom prst="rect">
            <a:avLst/>
          </a:prstGeom>
        </p:spPr>
      </p:pic>
      <p:sp>
        <p:nvSpPr>
          <p:cNvPr id="10" name="Rectangle 9"/>
          <p:cNvSpPr/>
          <p:nvPr userDrawn="1">
            <p:custDataLst>
              <p:tags r:id="rId4"/>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2016 Capgemini. All rights reserved.</a:t>
            </a:r>
            <a:endParaRPr lang="de-DE" sz="700" noProof="0" dirty="0" smtClean="0">
              <a:solidFill>
                <a:schemeClr val="bg1"/>
              </a:solidFill>
              <a:latin typeface="Arial"/>
              <a:cs typeface="Arial"/>
            </a:endParaRPr>
          </a:p>
        </p:txBody>
      </p:sp>
      <p:sp>
        <p:nvSpPr>
          <p:cNvPr id="8" name="Rectangle 7"/>
          <p:cNvSpPr/>
          <p:nvPr userDrawn="1">
            <p:custDataLst>
              <p:tags r:id="rId5"/>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smtClean="0">
                <a:solidFill>
                  <a:schemeClr val="bg1"/>
                </a:solidFill>
                <a:latin typeface="Arial" pitchFamily="34" charset="0"/>
                <a:cs typeface="Arial" pitchFamily="34" charset="0"/>
              </a:rPr>
              <a:t>www.capgemini.com</a:t>
            </a:r>
            <a:endParaRPr lang="en-US" sz="2000" b="1" dirty="0">
              <a:solidFill>
                <a:schemeClr val="bg1"/>
              </a:solidFill>
              <a:latin typeface="Arial" pitchFamily="34" charset="0"/>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0055" name="think-cell Slide" r:id="rId5" imgW="360" imgH="360" progId="TCLayout.ActiveDocument.1">
                  <p:embed/>
                </p:oleObj>
              </mc:Choice>
              <mc:Fallback>
                <p:oleObj name="think-cell Slide" r:id="rId5" imgW="360" imgH="360" progId="TCLayout.ActiveDocument.1">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5523917" y="6387243"/>
            <a:ext cx="4382083" cy="282207"/>
          </a:xfrm>
          <a:prstGeom prst="rect">
            <a:avLst/>
          </a:prstGeom>
        </p:spPr>
        <p:txBody>
          <a:bodyPr wrap="square" lIns="33059" tIns="33059" rIns="330588" bIns="33059" anchor="b" anchorCtr="0">
            <a:spAutoFit/>
          </a:bodyPr>
          <a:lstStyle/>
          <a:p>
            <a:pPr marL="0" marR="0" indent="0" algn="r" defTabSz="957756" rtl="0" eaLnBrk="1" fontAlgn="auto" latinLnBrk="0" hangingPunct="1">
              <a:lnSpc>
                <a:spcPct val="100000"/>
              </a:lnSpc>
              <a:spcBef>
                <a:spcPts val="0"/>
              </a:spcBef>
              <a:spcAft>
                <a:spcPts val="0"/>
              </a:spcAft>
              <a:buClrTx/>
              <a:buSzTx/>
              <a:buFontTx/>
              <a:buNone/>
              <a:tabLst/>
              <a:defRPr/>
            </a:pPr>
            <a:r>
              <a:rPr lang="en-US" sz="700" dirty="0" smtClean="0">
                <a:solidFill>
                  <a:schemeClr val="bg1"/>
                </a:solidFill>
                <a:latin typeface="Arial"/>
                <a:cs typeface="Arial"/>
              </a:rPr>
              <a:t>The information contained in this presentation is proprietary.</a:t>
            </a:r>
          </a:p>
          <a:p>
            <a:pPr algn="r"/>
            <a:r>
              <a:rPr lang="de-DE" sz="700" baseline="0" noProof="0" dirty="0" smtClean="0">
                <a:solidFill>
                  <a:schemeClr val="bg1"/>
                </a:solidFill>
                <a:latin typeface="Arial"/>
                <a:cs typeface="Arial"/>
              </a:rPr>
              <a:t>Copyright </a:t>
            </a:r>
            <a:r>
              <a:rPr lang="en-US" sz="700" baseline="0" noProof="0" dirty="0" smtClean="0">
                <a:solidFill>
                  <a:schemeClr val="bg1"/>
                </a:solidFill>
                <a:latin typeface="Arial"/>
                <a:cs typeface="Arial"/>
              </a:rPr>
              <a:t>© 2016 Capgemini. All rights reserved.</a:t>
            </a:r>
            <a:endParaRPr lang="de-DE" sz="700" noProof="0" dirty="0" smtClean="0">
              <a:solidFill>
                <a:schemeClr val="bg1"/>
              </a:solidFill>
              <a:latin typeface="Arial"/>
              <a:cs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8007" name="think-cell Slide" r:id="rId7" imgW="360" imgH="360" progId="TCLayout.ActiveDocument.1">
                  <p:embed/>
                </p:oleObj>
              </mc:Choice>
              <mc:Fallback>
                <p:oleObj name="think-cell Slide" r:id="rId7" imgW="360" imgH="36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Image 5"/>
          <p:cNvPicPr>
            <a:picLocks noChangeAspect="1"/>
          </p:cNvPicPr>
          <p:nvPr userDrawn="1">
            <p:custDataLst>
              <p:tags r:id="rId3"/>
            </p:custDataLst>
          </p:nvPr>
        </p:nvPicPr>
        <p:blipFill>
          <a:blip r:embed="rId9" cstate="print"/>
          <a:srcRect l="240" t="16548" r="380" b="511"/>
          <a:stretch>
            <a:fillRect/>
          </a:stretch>
        </p:blipFill>
        <p:spPr>
          <a:xfrm>
            <a:off x="0" y="0"/>
            <a:ext cx="9906000" cy="4850150"/>
          </a:xfrm>
          <a:prstGeom prst="rect">
            <a:avLst/>
          </a:prstGeom>
        </p:spPr>
      </p:pic>
      <p:sp>
        <p:nvSpPr>
          <p:cNvPr id="7" name="Rectangle 7"/>
          <p:cNvSpPr/>
          <p:nvPr userDrawn="1">
            <p:custDataLst>
              <p:tags r:id="rId4"/>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5"/>
            </p:custDataLst>
          </p:nvPr>
        </p:nvSpPr>
        <p:spPr>
          <a:xfrm>
            <a:off x="0" y="449050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6983" name="think-cell Slide" r:id="rId7" imgW="360" imgH="360" progId="TCLayout.ActiveDocument.1">
                  <p:embed/>
                </p:oleObj>
              </mc:Choice>
              <mc:Fallback>
                <p:oleObj name="think-cell Slide" r:id="rId7" imgW="360" imgH="360" progId="TCLayout.ActiveDocument.1">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10" cstate="print"/>
          <a:srcRect l="240" t="179" r="380" b="511"/>
          <a:stretch>
            <a:fillRect/>
          </a:stretch>
        </p:blipFill>
        <p:spPr>
          <a:xfrm>
            <a:off x="0" y="1050622"/>
            <a:ext cx="9906000" cy="580737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288" name="think-cell Slide" r:id="rId11" imgW="360" imgH="360" progId="TCLayout.ActiveDocument.1">
                  <p:embed/>
                </p:oleObj>
              </mc:Choice>
              <mc:Fallback>
                <p:oleObj name="think-cell Slide" r:id="rId11" imgW="360" imgH="360" progId="TCLayout.ActiveDocument.1">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336953" y="4609876"/>
            <a:ext cx="4569047" cy="1806302"/>
          </a:xfrm>
          <a:prstGeom prst="rect">
            <a:avLst/>
          </a:prstGeo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6"/>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569786" y="6520694"/>
            <a:ext cx="3001425" cy="239021"/>
          </a:xfrm>
          <a:prstGeom prst="rect">
            <a:avLst/>
          </a:prstGeom>
          <a:noFill/>
        </p:spPr>
      </p:pic>
      <p:pic>
        <p:nvPicPr>
          <p:cNvPr id="11" name="Picture 10"/>
          <p:cNvPicPr>
            <a:picLocks noChangeAspect="1"/>
          </p:cNvPicPr>
          <p:nvPr userDrawn="1">
            <p:custDataLst>
              <p:tags r:id="rId8"/>
            </p:custDataLst>
          </p:nvPr>
        </p:nvPicPr>
        <p:blipFill>
          <a:blip r:embed="rId14" cstate="print"/>
          <a:stretch>
            <a:fillRect/>
          </a:stretch>
        </p:blipFill>
        <p:spPr>
          <a:xfrm>
            <a:off x="716233" y="653033"/>
            <a:ext cx="3002809" cy="6946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5" cstate="print"/>
          <a:srcRect l="120" t="188" r="380" b="564"/>
          <a:stretch>
            <a:fillRect/>
          </a:stretch>
        </p:blipFill>
        <p:spPr>
          <a:xfrm>
            <a:off x="0" y="0"/>
            <a:ext cx="9906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839" name="think-cell Slide" r:id="rId6" imgW="360" imgH="360" progId="TCLayout.ActiveDocument.1">
                  <p:embed/>
                </p:oleObj>
              </mc:Choice>
              <mc:Fallback>
                <p:oleObj name="think-cell Slide" r:id="rId6" imgW="360" imgH="360" progId="TCLayout.ActiveDocument.1">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Blank.potx</a:t>
            </a: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touch">
    <p:spTree>
      <p:nvGrpSpPr>
        <p:cNvPr id="1" name=""/>
        <p:cNvGrpSpPr/>
        <p:nvPr/>
      </p:nvGrpSpPr>
      <p:grpSpPr>
        <a:xfrm>
          <a:off x="0" y="0"/>
          <a:ext cx="0" cy="0"/>
          <a:chOff x="0" y="0"/>
          <a:chExt cx="0" cy="0"/>
        </a:xfrm>
      </p:grpSpPr>
      <p:pic>
        <p:nvPicPr>
          <p:cNvPr id="9" name="Image 8"/>
          <p:cNvPicPr>
            <a:picLocks noChangeAspect="1"/>
          </p:cNvPicPr>
          <p:nvPr userDrawn="1"/>
        </p:nvPicPr>
        <p:blipFill>
          <a:blip r:embed="rId5"/>
          <a:srcRect l="296" t="407" r="481" b="474"/>
          <a:stretch>
            <a:fillRect/>
          </a:stretch>
        </p:blipFill>
        <p:spPr>
          <a:xfrm>
            <a:off x="0" y="0"/>
            <a:ext cx="9906000" cy="6353297"/>
          </a:xfrm>
          <a:prstGeom prst="rect">
            <a:avLst/>
          </a:prstGeom>
          <a:ln>
            <a:noFill/>
          </a:ln>
        </p:spPr>
      </p:pic>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6680" name="think-cell Slide" r:id="rId6" imgW="360" imgH="360" progId="TCLayout.ActiveDocument.1">
                  <p:embed/>
                </p:oleObj>
              </mc:Choice>
              <mc:Fallback>
                <p:oleObj name="think-cell Slide" r:id="rId6" imgW="360" imgH="360" progId="TCLayout.ActiveDocument.1">
                  <p:embed/>
                  <p:pic>
                    <p:nvPicPr>
                      <p:cNvPr id="0" name="Object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Blank.potx</a:t>
            </a: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able of Content-Agenda no photo">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1560" name="think-cell Slide" r:id="rId4" imgW="360" imgH="360" progId="TCLayout.ActiveDocument.1">
                  <p:embed/>
                </p:oleObj>
              </mc:Choice>
              <mc:Fallback>
                <p:oleObj name="think-cell Slide" r:id="rId4" imgW="360" imgH="360" progId="TCLayout.ActiveDocument.1">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Date Placeholder 11"/>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3" name="Slide Number Placeholder 12"/>
          <p:cNvSpPr>
            <a:spLocks noGrp="1"/>
          </p:cNvSpPr>
          <p:nvPr>
            <p:ph type="sldNum" sz="quarter" idx="11"/>
          </p:nvPr>
        </p:nvSpPr>
        <p:spPr/>
        <p:txBody>
          <a:bodyPr/>
          <a:lstStyle/>
          <a:p>
            <a:fld id="{880BADDE-CEDF-4108-ADCD-25C7E5D681A5}" type="slidenum">
              <a:rPr lang="de-DE" smtClean="0"/>
              <a:pPr/>
              <a:t>‹#›</a:t>
            </a:fld>
            <a:endParaRPr lang="de-DE"/>
          </a:p>
        </p:txBody>
      </p:sp>
      <p:sp>
        <p:nvSpPr>
          <p:cNvPr id="14" name="Footer Placeholder 13"/>
          <p:cNvSpPr>
            <a:spLocks noGrp="1"/>
          </p:cNvSpPr>
          <p:nvPr>
            <p:ph type="ftr" sz="quarter" idx="12"/>
          </p:nvPr>
        </p:nvSpPr>
        <p:spPr/>
        <p:txBody>
          <a:bodyPr/>
          <a:lstStyle/>
          <a:p>
            <a:r>
              <a:rPr lang="de-DE" smtClean="0"/>
              <a:t>Blank.potx</a:t>
            </a: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147019303"/>
              </p:ext>
            </p:ext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793" name="think-cell Slide" r:id="rId5" imgW="360" imgH="360" progId="TCLayout.ActiveDocument.1">
                  <p:embed/>
                </p:oleObj>
              </mc:Choice>
              <mc:Fallback>
                <p:oleObj name="think-cell Slide" r:id="rId5" imgW="360" imgH="360" progId="TCLayout.ActiveDocument.1">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5" name="Date Placeholder 4"/>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6" name="Slide Number Placeholder 5"/>
          <p:cNvSpPr>
            <a:spLocks noGrp="1"/>
          </p:cNvSpPr>
          <p:nvPr>
            <p:ph type="sldNum" sz="quarter" idx="11"/>
          </p:nvPr>
        </p:nvSpPr>
        <p:spPr/>
        <p:txBody>
          <a:bodyPr/>
          <a:lstStyle/>
          <a:p>
            <a:fld id="{880BADDE-CEDF-4108-ADCD-25C7E5D681A5}" type="slidenum">
              <a:rPr lang="de-DE" smtClean="0"/>
              <a:pPr/>
              <a:t>‹#›</a:t>
            </a:fld>
            <a:endParaRPr lang="de-DE"/>
          </a:p>
        </p:txBody>
      </p:sp>
      <p:sp>
        <p:nvSpPr>
          <p:cNvPr id="7" name="Footer Placeholder 6"/>
          <p:cNvSpPr>
            <a:spLocks noGrp="1"/>
          </p:cNvSpPr>
          <p:nvPr>
            <p:ph type="ftr" sz="quarter" idx="12"/>
          </p:nvPr>
        </p:nvSpPr>
        <p:spPr/>
        <p:txBody>
          <a:bodyPr/>
          <a:lstStyle/>
          <a:p>
            <a:r>
              <a:rPr lang="de-DE" smtClean="0"/>
              <a:t>Blank.potx</a:t>
            </a:r>
            <a:endParaRPr lang="de-DE" dirty="0"/>
          </a:p>
        </p:txBody>
      </p:sp>
      <p:sp>
        <p:nvSpPr>
          <p:cNvPr id="9" name="Content Placeholder 8"/>
          <p:cNvSpPr>
            <a:spLocks noGrp="1"/>
          </p:cNvSpPr>
          <p:nvPr>
            <p:ph sz="quarter" idx="13"/>
          </p:nvPr>
        </p:nvSpPr>
        <p:spPr>
          <a:xfrm>
            <a:off x="273050" y="1501977"/>
            <a:ext cx="9359900" cy="4636539"/>
          </a:xfrm>
        </p:spPr>
        <p:txBody>
          <a:bodyPr/>
          <a:lstStyle>
            <a:lvl2pPr marL="180975" indent="-180975">
              <a:defRPr/>
            </a:lvl2pPr>
            <a:lvl3pPr marL="361950" indent="-177800">
              <a:tabLst/>
              <a:defRPr/>
            </a:lvl3pPr>
            <a:lvl4pPr marL="542925" indent="-180975">
              <a:defRPr/>
            </a:lvl4pPr>
            <a:lvl5pPr marL="714375" indent="-171450" defTabSz="804863">
              <a:defRPr/>
            </a:lvl5pPr>
            <a:lvl6pPr marL="896938" indent="-179388">
              <a:tabLst/>
              <a:defRPr/>
            </a:lvl6pPr>
            <a:lvl7pPr marL="1079500" indent="-180975">
              <a:tabLst/>
              <a:defRPr/>
            </a:lvl7pPr>
            <a:lvl8pPr marL="1255713" indent="-176213">
              <a:buFont typeface="Symbol" pitchFamily="18" charset="2"/>
              <a:buChar char="-"/>
              <a:defRPr/>
            </a:lvl8pPr>
            <a:lvl9pPr marL="1431925" indent="-174625">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Subtitle_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16" name="think-cell Slide" r:id="rId6" imgW="360" imgH="360" progId="TCLayout.ActiveDocument.1">
                  <p:embed/>
                </p:oleObj>
              </mc:Choice>
              <mc:Fallback>
                <p:oleObj name="think-cell Slide" r:id="rId6" imgW="360" imgH="360" progId="TCLayout.ActiveDocument.1">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4"/>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Blank.potx</a:t>
            </a:r>
            <a:endParaRPr lang="de-DE" dirty="0"/>
          </a:p>
        </p:txBody>
      </p:sp>
      <p:sp>
        <p:nvSpPr>
          <p:cNvPr id="11" name="Content Placeholder 10"/>
          <p:cNvSpPr>
            <a:spLocks noGrp="1"/>
          </p:cNvSpPr>
          <p:nvPr>
            <p:ph sz="quarter" idx="15"/>
          </p:nvPr>
        </p:nvSpPr>
        <p:spPr>
          <a:xfrm>
            <a:off x="273050" y="1772771"/>
            <a:ext cx="9359900" cy="4464620"/>
          </a:xfrm>
        </p:spPr>
        <p:txBody>
          <a:bodyPr/>
          <a:lstStyle>
            <a:lvl4pPr marL="542925" indent="-180975">
              <a:defRPr/>
            </a:lvl4pPr>
            <a:lvl5pPr marL="714375" indent="-171450">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ing_Subtitl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41320" name="think-cell Slide" r:id="rId6" imgW="360" imgH="360" progId="TCLayout.ActiveDocument.1">
                  <p:embed/>
                </p:oleObj>
              </mc:Choice>
              <mc:Fallback>
                <p:oleObj name="think-cell Slide" r:id="rId6" imgW="360" imgH="360" progId="TCLayout.ActiveDocument.1">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Espace réservé du texte 7"/>
          <p:cNvSpPr>
            <a:spLocks noGrp="1"/>
          </p:cNvSpPr>
          <p:nvPr>
            <p:ph type="body" sz="quarter" idx="11" hasCustomPrompt="1"/>
            <p:custDataLst>
              <p:tags r:id="rId4"/>
            </p:custDataLst>
          </p:nvPr>
        </p:nvSpPr>
        <p:spPr>
          <a:xfrm>
            <a:off x="273050" y="1412720"/>
            <a:ext cx="9359900" cy="288413"/>
          </a:xfrm>
          <a:prstGeom prst="rect">
            <a:avLst/>
          </a:prstGeom>
        </p:spPr>
        <p:txBody>
          <a:bodyPr>
            <a:spAutoFit/>
          </a:bodyPr>
          <a:lstStyle>
            <a:lvl1pPr marL="0" indent="0">
              <a:buNone/>
              <a:defRPr lang="fr-FR" sz="1400" b="1" i="1" kern="1200" dirty="0" smtClean="0">
                <a:solidFill>
                  <a:schemeClr val="accent5">
                    <a:lumMod val="75000"/>
                  </a:schemeClr>
                </a:solidFill>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6" name="Date Placeholder 5"/>
          <p:cNvSpPr>
            <a:spLocks noGrp="1"/>
          </p:cNvSpPr>
          <p:nvPr>
            <p:ph type="dt" sz="half" idx="12"/>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7" name="Slide Number Placeholder 6"/>
          <p:cNvSpPr>
            <a:spLocks noGrp="1"/>
          </p:cNvSpPr>
          <p:nvPr>
            <p:ph type="sldNum" sz="quarter" idx="13"/>
          </p:nvPr>
        </p:nvSpPr>
        <p:spPr/>
        <p:txBody>
          <a:bodyPr/>
          <a:lstStyle/>
          <a:p>
            <a:fld id="{880BADDE-CEDF-4108-ADCD-25C7E5D681A5}" type="slidenum">
              <a:rPr lang="de-DE" smtClean="0"/>
              <a:pPr/>
              <a:t>‹#›</a:t>
            </a:fld>
            <a:endParaRPr lang="de-DE"/>
          </a:p>
        </p:txBody>
      </p:sp>
      <p:sp>
        <p:nvSpPr>
          <p:cNvPr id="9" name="Footer Placeholder 8"/>
          <p:cNvSpPr>
            <a:spLocks noGrp="1"/>
          </p:cNvSpPr>
          <p:nvPr>
            <p:ph type="ftr" sz="quarter" idx="14"/>
          </p:nvPr>
        </p:nvSpPr>
        <p:spPr/>
        <p:txBody>
          <a:bodyPr/>
          <a:lstStyle/>
          <a:p>
            <a:r>
              <a:rPr lang="de-DE" smtClean="0"/>
              <a:t>Blank.potx</a:t>
            </a:r>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63" name="think-cell Slide" r:id="rId5" imgW="360" imgH="360" progId="TCLayout.ActiveDocument.1">
                  <p:embed/>
                </p:oleObj>
              </mc:Choice>
              <mc:Fallback>
                <p:oleObj name="think-cell Slide" r:id="rId5" imgW="360" imgH="360" progId="TCLayout.ActiveDocument.1">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Date Placeholder 3"/>
          <p:cNvSpPr>
            <a:spLocks noGrp="1"/>
          </p:cNvSpPr>
          <p:nvPr>
            <p:ph type="dt" sz="half" idx="10"/>
          </p:nvPr>
        </p:nvSpPr>
        <p:spPr/>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5" name="Slide Number Placeholder 4"/>
          <p:cNvSpPr>
            <a:spLocks noGrp="1"/>
          </p:cNvSpPr>
          <p:nvPr>
            <p:ph type="sldNum" sz="quarter" idx="11"/>
          </p:nvPr>
        </p:nvSpPr>
        <p:spPr/>
        <p:txBody>
          <a:bodyPr/>
          <a:lstStyle/>
          <a:p>
            <a:fld id="{880BADDE-CEDF-4108-ADCD-25C7E5D681A5}" type="slidenum">
              <a:rPr lang="de-DE" smtClean="0"/>
              <a:pPr/>
              <a:t>‹#›</a:t>
            </a:fld>
            <a:endParaRPr lang="de-DE"/>
          </a:p>
        </p:txBody>
      </p:sp>
      <p:sp>
        <p:nvSpPr>
          <p:cNvPr id="6" name="Footer Placeholder 5"/>
          <p:cNvSpPr>
            <a:spLocks noGrp="1"/>
          </p:cNvSpPr>
          <p:nvPr>
            <p:ph type="ftr" sz="quarter" idx="12"/>
          </p:nvPr>
        </p:nvSpPr>
        <p:spPr/>
        <p:txBody>
          <a:bodyPr/>
          <a:lstStyle/>
          <a:p>
            <a:r>
              <a:rPr lang="de-DE" smtClean="0"/>
              <a:t>Blank.potx</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gif"/><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image" Target="../media/image1.emf"/><Relationship Id="rId26" Type="http://schemas.openxmlformats.org/officeDocument/2006/relationships/hyperlink" Target="http://www.youtube.com/user/capgeminimedia" TargetMode="External"/><Relationship Id="rId3" Type="http://schemas.openxmlformats.org/officeDocument/2006/relationships/slideLayout" Target="../slideLayouts/slideLayout14.xml"/><Relationship Id="rId21" Type="http://schemas.openxmlformats.org/officeDocument/2006/relationships/image" Target="../media/image9.png"/><Relationship Id="rId7" Type="http://schemas.openxmlformats.org/officeDocument/2006/relationships/vmlDrawing" Target="../drawings/vmlDrawing13.vml"/><Relationship Id="rId12" Type="http://schemas.openxmlformats.org/officeDocument/2006/relationships/tags" Target="../tags/tag49.xml"/><Relationship Id="rId17" Type="http://schemas.openxmlformats.org/officeDocument/2006/relationships/oleObject" Target="../embeddings/oleObject13.bin"/><Relationship Id="rId25" Type="http://schemas.openxmlformats.org/officeDocument/2006/relationships/image" Target="../media/image11.png"/><Relationship Id="rId2" Type="http://schemas.openxmlformats.org/officeDocument/2006/relationships/slideLayout" Target="../slideLayouts/slideLayout13.xml"/><Relationship Id="rId16" Type="http://schemas.openxmlformats.org/officeDocument/2006/relationships/tags" Target="../tags/tag53.xml"/><Relationship Id="rId20" Type="http://schemas.openxmlformats.org/officeDocument/2006/relationships/hyperlink" Target="http://www.facebook.com/Capgemini" TargetMode="External"/><Relationship Id="rId29" Type="http://schemas.openxmlformats.org/officeDocument/2006/relationships/image" Target="../media/image13.gif"/><Relationship Id="rId1" Type="http://schemas.openxmlformats.org/officeDocument/2006/relationships/slideLayout" Target="../slideLayouts/slideLayout12.xml"/><Relationship Id="rId6" Type="http://schemas.openxmlformats.org/officeDocument/2006/relationships/theme" Target="../theme/theme2.xml"/><Relationship Id="rId11" Type="http://schemas.openxmlformats.org/officeDocument/2006/relationships/tags" Target="../tags/tag48.xml"/><Relationship Id="rId24" Type="http://schemas.openxmlformats.org/officeDocument/2006/relationships/hyperlink" Target="http://www.twitter.com/capgemini" TargetMode="External"/><Relationship Id="rId5" Type="http://schemas.openxmlformats.org/officeDocument/2006/relationships/slideLayout" Target="../slideLayouts/slideLayout16.xml"/><Relationship Id="rId15" Type="http://schemas.openxmlformats.org/officeDocument/2006/relationships/tags" Target="../tags/tag52.xml"/><Relationship Id="rId23" Type="http://schemas.openxmlformats.org/officeDocument/2006/relationships/image" Target="../media/image10.png"/><Relationship Id="rId28" Type="http://schemas.openxmlformats.org/officeDocument/2006/relationships/hyperlink" Target="http://www.slideshare.net/capgemini" TargetMode="External"/><Relationship Id="rId10" Type="http://schemas.openxmlformats.org/officeDocument/2006/relationships/tags" Target="../tags/tag47.xml"/><Relationship Id="rId19" Type="http://schemas.openxmlformats.org/officeDocument/2006/relationships/image" Target="../media/image4.emf"/><Relationship Id="rId4" Type="http://schemas.openxmlformats.org/officeDocument/2006/relationships/slideLayout" Target="../slideLayouts/slideLayout15.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hyperlink" Target="http://www.linkedin.com/company/capgemini" TargetMode="External"/><Relationship Id="rId27" Type="http://schemas.openxmlformats.org/officeDocument/2006/relationships/image" Target="../media/image12.png"/><Relationship Id="rId30" Type="http://schemas.openxmlformats.org/officeDocument/2006/relationships/image" Target="../media/image2.gi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9.bin"/><Relationship Id="rId5" Type="http://schemas.openxmlformats.org/officeDocument/2006/relationships/tags" Target="../tags/tag78.xml"/><Relationship Id="rId4" Type="http://schemas.openxmlformats.org/officeDocument/2006/relationships/vmlDrawing" Target="../drawings/vmlDrawing19.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extLst>
              <p:ext uri="{D42A27DB-BD31-4B8C-83A1-F6EECF244321}">
                <p14:modId xmlns:p14="http://schemas.microsoft.com/office/powerpoint/2010/main" val="1854391412"/>
              </p:ex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056" name="think-cell Slide" r:id="rId22" imgW="360" imgH="360" progId="TCLayout.ActiveDocument.1">
                  <p:embed/>
                </p:oleObj>
              </mc:Choice>
              <mc:Fallback>
                <p:oleObj name="think-cell Slide" r:id="rId22" imgW="360" imgH="360" progId="TCLayout.ActiveDocument.1">
                  <p:embed/>
                  <p:pic>
                    <p:nvPicPr>
                      <p:cNvPr id="0" name="Picture 1" hidden="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Picture 20"/>
          <p:cNvPicPr>
            <a:picLocks noChangeAspect="1"/>
          </p:cNvPicPr>
          <p:nvPr>
            <p:custDataLst>
              <p:tags r:id="rId15"/>
            </p:custDataLst>
          </p:nvPr>
        </p:nvPicPr>
        <p:blipFill>
          <a:blip r:embed="rId24" cstate="print"/>
          <a:stretch>
            <a:fillRect/>
          </a:stretch>
        </p:blipFill>
        <p:spPr>
          <a:xfrm>
            <a:off x="158969" y="6443186"/>
            <a:ext cx="1386154" cy="320682"/>
          </a:xfrm>
          <a:prstGeom prst="rect">
            <a:avLst/>
          </a:prstGeom>
        </p:spPr>
      </p:pic>
      <p:sp>
        <p:nvSpPr>
          <p:cNvPr id="2" name="Title Placeholder 1"/>
          <p:cNvSpPr>
            <a:spLocks noGrp="1"/>
          </p:cNvSpPr>
          <p:nvPr>
            <p:ph type="title"/>
            <p:custDataLst>
              <p:tags r:id="rId16"/>
            </p:custDataLst>
          </p:nvPr>
        </p:nvSpPr>
        <p:spPr>
          <a:xfrm>
            <a:off x="1" y="0"/>
            <a:ext cx="9905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9" name="Freeform 4"/>
          <p:cNvSpPr>
            <a:spLocks/>
          </p:cNvSpPr>
          <p:nvPr>
            <p:custDataLst>
              <p:tags r:id="rId17"/>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cxnSp>
        <p:nvCxnSpPr>
          <p:cNvPr id="15" name="Straight Connector 5"/>
          <p:cNvCxnSpPr/>
          <p:nvPr>
            <p:custDataLst>
              <p:tags r:id="rId18"/>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6" name="Date Placeholder 15"/>
          <p:cNvSpPr>
            <a:spLocks noGrp="1"/>
          </p:cNvSpPr>
          <p:nvPr>
            <p:ph type="dt" sz="half" idx="2"/>
            <p:custDataLst>
              <p:tags r:id="rId19"/>
            </p:custDataLst>
          </p:nvPr>
        </p:nvSpPr>
        <p:spPr>
          <a:xfrm>
            <a:off x="6741831" y="6427223"/>
            <a:ext cx="2660643" cy="195814"/>
          </a:xfrm>
          <a:prstGeom prst="rect">
            <a:avLst/>
          </a:prstGeom>
          <a:noFill/>
          <a:ln w="19050">
            <a:noFill/>
            <a:miter lim="800000"/>
            <a:headEnd/>
            <a:tailEnd/>
          </a:ln>
          <a:effectLst/>
        </p:spPr>
        <p:txBody>
          <a:bodyPr wrap="none" lIns="35997" tIns="35997" rIns="35997" bIns="35997" anchor="b" anchorCtr="0">
            <a:noAutofit/>
          </a:bodyPr>
          <a:lstStyle>
            <a:lvl1pPr marL="0" algn="r" defTabSz="957756" rtl="0" eaLnBrk="1" latinLnBrk="0" hangingPunct="1">
              <a:defRPr lang="de-DE" altLang="en-US" sz="700" b="0" i="0" kern="1200" noProof="0" smtClean="0">
                <a:solidFill>
                  <a:schemeClr val="tx1">
                    <a:lumMod val="50000"/>
                    <a:lumOff val="50000"/>
                  </a:schemeClr>
                </a:solidFill>
                <a:latin typeface="+mj-lt"/>
                <a:ea typeface="+mn-ea"/>
                <a:cs typeface="Helvetica Light"/>
              </a:defRPr>
            </a:lvl1pPr>
          </a:lstStyle>
          <a:p>
            <a:pPr defTabSz="995445" eaLnBrk="0" hangingPunct="0">
              <a:lnSpc>
                <a:spcPct val="90000"/>
              </a:lnSpc>
              <a:spcBef>
                <a:spcPct val="10000"/>
              </a:spcBef>
              <a:defRPr/>
            </a:pPr>
            <a:r>
              <a:rPr lang="de-DE" smtClean="0"/>
              <a:t>Copyright © Capgemini 2016. All Rights Reserved</a:t>
            </a:r>
            <a:endParaRPr lang="en-US" dirty="0"/>
          </a:p>
        </p:txBody>
      </p:sp>
      <p:sp>
        <p:nvSpPr>
          <p:cNvPr id="17" name="Footer Placeholder 16"/>
          <p:cNvSpPr>
            <a:spLocks noGrp="1"/>
          </p:cNvSpPr>
          <p:nvPr>
            <p:ph type="ftr" sz="quarter" idx="3"/>
            <p:custDataLst>
              <p:tags r:id="rId20"/>
            </p:custDataLst>
          </p:nvPr>
        </p:nvSpPr>
        <p:spPr>
          <a:xfrm>
            <a:off x="6741831" y="6623402"/>
            <a:ext cx="2660643" cy="183502"/>
          </a:xfrm>
          <a:prstGeom prst="rect">
            <a:avLst/>
          </a:prstGeom>
        </p:spPr>
        <p:txBody>
          <a:bodyPr wrap="none" lIns="35997" tIns="35997" rIns="35997" bIns="35997" anchor="b" anchorCtr="0">
            <a:noAutofit/>
          </a:bodyPr>
          <a:lstStyle>
            <a:lvl1pPr marL="0" algn="r" defTabSz="957756" rtl="0" eaLnBrk="1" latinLnBrk="0" hangingPunct="1">
              <a:defRPr lang="de-DE" sz="700" kern="1200" dirty="0" smtClean="0">
                <a:solidFill>
                  <a:schemeClr val="tx1">
                    <a:lumMod val="50000"/>
                    <a:lumOff val="50000"/>
                  </a:schemeClr>
                </a:solidFill>
                <a:latin typeface="+mj-lt"/>
                <a:ea typeface="+mn-ea"/>
                <a:cs typeface="+mn-cs"/>
              </a:defRPr>
            </a:lvl1pPr>
          </a:lstStyle>
          <a:p>
            <a:r>
              <a:rPr lang="de-DE" smtClean="0"/>
              <a:t>Blank.potx</a:t>
            </a:r>
            <a:endParaRPr lang="de-DE"/>
          </a:p>
        </p:txBody>
      </p:sp>
      <p:sp>
        <p:nvSpPr>
          <p:cNvPr id="18" name="Slide Number Placeholder 17"/>
          <p:cNvSpPr>
            <a:spLocks noGrp="1"/>
          </p:cNvSpPr>
          <p:nvPr>
            <p:ph type="sldNum" sz="quarter" idx="4"/>
            <p:custDataLst>
              <p:tags r:id="rId21"/>
            </p:custDataLst>
          </p:nvPr>
        </p:nvSpPr>
        <p:spPr>
          <a:xfrm>
            <a:off x="9560277" y="6653996"/>
            <a:ext cx="125034" cy="123111"/>
          </a:xfrm>
          <a:prstGeom prst="rect">
            <a:avLst/>
          </a:prstGeom>
          <a:noFill/>
        </p:spPr>
        <p:txBody>
          <a:bodyPr wrap="none" lIns="0" tIns="0" rIns="0" bIns="0" rtlCol="0" anchor="ctr">
            <a:spAutoFit/>
          </a:bodyPr>
          <a:lstStyle>
            <a:lvl1pPr marL="0" algn="ctr" defTabSz="957756" rtl="0" eaLnBrk="1" latinLnBrk="0" hangingPunct="1">
              <a:defRPr lang="de-DE" sz="800" kern="1200" smtClean="0">
                <a:solidFill>
                  <a:schemeClr val="tx1">
                    <a:lumMod val="50000"/>
                    <a:lumOff val="50000"/>
                  </a:schemeClr>
                </a:solidFill>
                <a:latin typeface="+mn-lt"/>
                <a:ea typeface="+mn-ea"/>
                <a:cs typeface="+mn-cs"/>
              </a:defRPr>
            </a:lvl1pPr>
          </a:lstStyle>
          <a:p>
            <a:fld id="{880BADDE-CEDF-4108-ADCD-25C7E5D681A5}" type="slidenum">
              <a:rPr lang="de-DE" smtClean="0"/>
              <a:pPr/>
              <a:t>‹#›</a:t>
            </a:fld>
            <a:endParaRPr lang="de-DE"/>
          </a:p>
        </p:txBody>
      </p:sp>
      <p:sp>
        <p:nvSpPr>
          <p:cNvPr id="11" name="Text Placeholder 10"/>
          <p:cNvSpPr>
            <a:spLocks noGrp="1"/>
          </p:cNvSpPr>
          <p:nvPr>
            <p:ph type="body" idx="1"/>
          </p:nvPr>
        </p:nvSpPr>
        <p:spPr>
          <a:xfrm>
            <a:off x="273050" y="1501977"/>
            <a:ext cx="9359900" cy="46365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FootnoteAndSource" hidden="1"/>
          <p:cNvSpPr txBox="1"/>
          <p:nvPr/>
        </p:nvSpPr>
        <p:spPr>
          <a:xfrm>
            <a:off x="271148" y="6174740"/>
            <a:ext cx="9360000" cy="162096"/>
          </a:xfrm>
          <a:prstGeom prst="rect">
            <a:avLst/>
          </a:prstGeom>
          <a:noFill/>
        </p:spPr>
        <p:txBody>
          <a:bodyPr vert="horz" wrap="square" lIns="0" tIns="25400" rIns="0" bIns="25400" rtlCol="0">
            <a:spAutoFit/>
          </a:bodyPr>
          <a:lstStyle/>
          <a:p>
            <a:pPr marL="429768" indent="-429768" defTabSz="914400">
              <a:lnSpc>
                <a:spcPct val="90000"/>
              </a:lnSpc>
              <a:tabLst>
                <a:tab pos="347472" algn="r"/>
              </a:tabLst>
            </a:pPr>
            <a:r>
              <a:rPr lang="de-DE" sz="800" dirty="0" smtClean="0"/>
              <a:t>	Source:	Source Text</a:t>
            </a:r>
          </a:p>
        </p:txBody>
      </p:sp>
      <p:grpSp>
        <p:nvGrpSpPr>
          <p:cNvPr id="25" name="Group_Sticker" hidden="1"/>
          <p:cNvGrpSpPr/>
          <p:nvPr/>
        </p:nvGrpSpPr>
        <p:grpSpPr>
          <a:xfrm>
            <a:off x="9056716" y="1176324"/>
            <a:ext cx="561974" cy="247650"/>
            <a:chOff x="9056716" y="1176324"/>
            <a:chExt cx="561974" cy="247650"/>
          </a:xfrm>
        </p:grpSpPr>
        <p:sp>
          <p:nvSpPr>
            <p:cNvPr id="19" name="Rectangle 109"/>
            <p:cNvSpPr>
              <a:spLocks noChangeArrowheads="1"/>
            </p:cNvSpPr>
            <p:nvPr/>
          </p:nvSpPr>
          <p:spPr bwMode="auto">
            <a:xfrm>
              <a:off x="9056716" y="1176324"/>
              <a:ext cx="561974" cy="247650"/>
            </a:xfrm>
            <a:prstGeom prst="rect">
              <a:avLst/>
            </a:prstGeom>
            <a:noFill/>
            <a:ln w="9525">
              <a:noFill/>
              <a:miter lim="800000"/>
              <a:headEnd/>
              <a:tailEnd/>
            </a:ln>
            <a:effectLst/>
          </p:spPr>
          <p:txBody>
            <a:bodyPr wrap="none" lIns="0" tIns="46038" rIns="0" bIns="46038" anchor="ctr">
              <a:spAutoFit/>
            </a:bodyPr>
            <a:lstStyle/>
            <a:p>
              <a:pPr algn="ctr" eaLnBrk="0" hangingPunct="0">
                <a:lnSpc>
                  <a:spcPct val="100000"/>
                </a:lnSpc>
                <a:tabLst>
                  <a:tab pos="6400800" algn="r"/>
                  <a:tab pos="8636000" algn="r"/>
                </a:tabLst>
              </a:pPr>
              <a:r>
                <a:rPr lang="en-GB" sz="1000" b="1" dirty="0" smtClean="0"/>
                <a:t>STICKER</a:t>
              </a:r>
              <a:endParaRPr lang="en-GB" sz="1000" b="1" dirty="0"/>
            </a:p>
          </p:txBody>
        </p:sp>
        <p:sp>
          <p:nvSpPr>
            <p:cNvPr id="20" name="Line 110"/>
            <p:cNvSpPr>
              <a:spLocks noChangeShapeType="1"/>
            </p:cNvSpPr>
            <p:nvPr/>
          </p:nvSpPr>
          <p:spPr bwMode="auto">
            <a:xfrm>
              <a:off x="9056716" y="11842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sp>
          <p:nvSpPr>
            <p:cNvPr id="22" name="Line 111"/>
            <p:cNvSpPr>
              <a:spLocks noChangeShapeType="1"/>
            </p:cNvSpPr>
            <p:nvPr/>
          </p:nvSpPr>
          <p:spPr bwMode="auto">
            <a:xfrm>
              <a:off x="9056716" y="1412862"/>
              <a:ext cx="561974" cy="0"/>
            </a:xfrm>
            <a:prstGeom prst="line">
              <a:avLst/>
            </a:prstGeom>
            <a:noFill/>
            <a:ln w="9525">
              <a:solidFill>
                <a:schemeClr val="bg2"/>
              </a:solidFill>
              <a:round/>
              <a:headEnd type="none" w="sm" len="sm"/>
              <a:tailEnd type="none" w="sm" len="sm"/>
            </a:ln>
            <a:effectLst/>
          </p:spPr>
          <p:txBody>
            <a:bodyPr wrap="none" anchor="ctr"/>
            <a:lstStyle/>
            <a:p>
              <a:endParaRPr lang="en-GB"/>
            </a:p>
          </p:txBody>
        </p:sp>
      </p:grpSp>
      <p:sp>
        <p:nvSpPr>
          <p:cNvPr id="24" name="CapgeminiBox" hidden="1"/>
          <p:cNvSpPr>
            <a:spLocks/>
          </p:cNvSpPr>
          <p:nvPr/>
        </p:nvSpPr>
        <p:spPr>
          <a:xfrm>
            <a:off x="-2262238" y="0"/>
            <a:ext cx="2262238" cy="286232"/>
          </a:xfrm>
          <a:prstGeom prst="rect">
            <a:avLst/>
          </a:prstGeom>
        </p:spPr>
        <p:txBody>
          <a:bodyPr vert="horz" wrap="square" lIns="91440" tIns="45720" rIns="91440" bIns="45720" rtlCol="0">
            <a:spAutoFit/>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57188"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39750"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7550" indent="-179388"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lvl="0"/>
            <a:r>
              <a:rPr lang="en-US" dirty="0" err="1" smtClean="0"/>
              <a:t>Capgemini</a:t>
            </a:r>
            <a:r>
              <a:rPr lang="en-US" dirty="0" smtClean="0"/>
              <a:t> Global V7.7</a:t>
            </a:r>
          </a:p>
        </p:txBody>
      </p:sp>
    </p:spTree>
  </p:cSld>
  <p:clrMap bg1="lt1" tx1="dk1" bg2="lt2" tx2="dk2" accent1="accent1" accent2="accent2" accent3="accent3" accent4="accent4" accent5="accent5" accent6="accent6" hlink="hlink" folHlink="folHlink"/>
  <p:sldLayoutIdLst>
    <p:sldLayoutId id="2147483928" r:id="rId1"/>
    <p:sldLayoutId id="2147483937" r:id="rId2"/>
    <p:sldLayoutId id="2147483958" r:id="rId3"/>
    <p:sldLayoutId id="2147483971" r:id="rId4"/>
    <p:sldLayoutId id="2147483970" r:id="rId5"/>
    <p:sldLayoutId id="2147483965" r:id="rId6"/>
    <p:sldLayoutId id="2147483966" r:id="rId7"/>
    <p:sldLayoutId id="2147483969" r:id="rId8"/>
    <p:sldLayoutId id="2147483964" r:id="rId9"/>
    <p:sldLayoutId id="2147483934" r:id="rId10"/>
    <p:sldLayoutId id="2147483974" r:id="rId11"/>
  </p:sldLayoutIdLst>
  <p:timing>
    <p:tnLst>
      <p:par>
        <p:cTn id="1" dur="indefinite" restart="never" nodeType="tmRoot"/>
      </p:par>
    </p:tnLst>
  </p:timing>
  <p:hf hdr="0"/>
  <p:txStyles>
    <p:titleStyle>
      <a:lvl1pPr algn="l" defTabSz="914342"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3127" name="think-cell Slide" r:id="rId17" imgW="360" imgH="360" progId="TCLayout.ActiveDocument.1">
                  <p:embed/>
                </p:oleObj>
              </mc:Choice>
              <mc:Fallback>
                <p:oleObj name="think-cell Slide" r:id="rId17" imgW="360" imgH="360" progId="TCLayout.ActiveDocument.1">
                  <p:embed/>
                  <p:pic>
                    <p:nvPicPr>
                      <p:cNvPr id="0" name="Picture 1" hidden="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9"/>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p:cNvPicPr>
            <a:picLocks noChangeArrowheads="1"/>
          </p:cNvPicPr>
          <p:nvPr>
            <p:custDataLst>
              <p:tags r:id="rId10"/>
            </p:custDataLst>
          </p:nvPr>
        </p:nvPicPr>
        <p:blipFill>
          <a:blip r:embed="rId19" cstate="email"/>
          <a:srcRect/>
          <a:stretch>
            <a:fillRect/>
          </a:stretch>
        </p:blipFill>
        <p:spPr bwMode="auto">
          <a:xfrm>
            <a:off x="5457070" y="1125047"/>
            <a:ext cx="3763570" cy="313227"/>
          </a:xfrm>
          <a:prstGeom prst="rect">
            <a:avLst/>
          </a:prstGeom>
          <a:noFill/>
        </p:spPr>
      </p:pic>
      <p:pic>
        <p:nvPicPr>
          <p:cNvPr id="16" name="Picture 3">
            <a:hlinkClick r:id="rId20"/>
          </p:cNvPr>
          <p:cNvPicPr>
            <a:picLocks noChangeAspect="1" noChangeArrowheads="1"/>
          </p:cNvPicPr>
          <p:nvPr>
            <p:custDataLst>
              <p:tags r:id="rId11"/>
            </p:custDataLst>
          </p:nvPr>
        </p:nvPicPr>
        <p:blipFill>
          <a:blip r:embed="rId21" cstate="email"/>
          <a:srcRect/>
          <a:stretch>
            <a:fillRect/>
          </a:stretch>
        </p:blipFill>
        <p:spPr bwMode="auto">
          <a:xfrm>
            <a:off x="7939252" y="5932547"/>
            <a:ext cx="278223" cy="263770"/>
          </a:xfrm>
          <a:prstGeom prst="rect">
            <a:avLst/>
          </a:prstGeom>
          <a:noFill/>
        </p:spPr>
      </p:pic>
      <p:pic>
        <p:nvPicPr>
          <p:cNvPr id="17" name="Picture 4">
            <a:hlinkClick r:id="rId22"/>
          </p:cNvPr>
          <p:cNvPicPr>
            <a:picLocks noChangeAspect="1" noChangeArrowheads="1"/>
          </p:cNvPicPr>
          <p:nvPr>
            <p:custDataLst>
              <p:tags r:id="rId12"/>
            </p:custDataLst>
          </p:nvPr>
        </p:nvPicPr>
        <p:blipFill>
          <a:blip r:embed="rId23" cstate="email"/>
          <a:srcRect/>
          <a:stretch>
            <a:fillRect/>
          </a:stretch>
        </p:blipFill>
        <p:spPr bwMode="auto">
          <a:xfrm>
            <a:off x="8274665" y="5932547"/>
            <a:ext cx="281313" cy="266700"/>
          </a:xfrm>
          <a:prstGeom prst="rect">
            <a:avLst/>
          </a:prstGeom>
          <a:noFill/>
        </p:spPr>
      </p:pic>
      <p:pic>
        <p:nvPicPr>
          <p:cNvPr id="18" name="Picture 5">
            <a:hlinkClick r:id="rId24"/>
          </p:cNvPr>
          <p:cNvPicPr>
            <a:picLocks noChangeAspect="1" noChangeArrowheads="1"/>
          </p:cNvPicPr>
          <p:nvPr>
            <p:custDataLst>
              <p:tags r:id="rId13"/>
            </p:custDataLst>
          </p:nvPr>
        </p:nvPicPr>
        <p:blipFill>
          <a:blip r:embed="rId25" cstate="email"/>
          <a:srcRect/>
          <a:stretch>
            <a:fillRect/>
          </a:stretch>
        </p:blipFill>
        <p:spPr bwMode="auto">
          <a:xfrm>
            <a:off x="8903720" y="5932547"/>
            <a:ext cx="281313" cy="266700"/>
          </a:xfrm>
          <a:prstGeom prst="rect">
            <a:avLst/>
          </a:prstGeom>
          <a:noFill/>
        </p:spPr>
      </p:pic>
      <p:pic>
        <p:nvPicPr>
          <p:cNvPr id="19" name="Picture 6">
            <a:hlinkClick r:id="rId26"/>
          </p:cNvPr>
          <p:cNvPicPr>
            <a:picLocks noChangeAspect="1" noChangeArrowheads="1"/>
          </p:cNvPicPr>
          <p:nvPr>
            <p:custDataLst>
              <p:tags r:id="rId14"/>
            </p:custDataLst>
          </p:nvPr>
        </p:nvPicPr>
        <p:blipFill>
          <a:blip r:embed="rId27" cstate="email"/>
          <a:srcRect/>
          <a:stretch>
            <a:fillRect/>
          </a:stretch>
        </p:blipFill>
        <p:spPr bwMode="auto">
          <a:xfrm>
            <a:off x="9242223" y="5932547"/>
            <a:ext cx="281313" cy="266700"/>
          </a:xfrm>
          <a:prstGeom prst="rect">
            <a:avLst/>
          </a:prstGeom>
          <a:noFill/>
        </p:spPr>
      </p:pic>
      <p:pic>
        <p:nvPicPr>
          <p:cNvPr id="20" name="Image 22">
            <a:hlinkClick r:id="rId28"/>
          </p:cNvPr>
          <p:cNvPicPr preferRelativeResize="0">
            <a:picLocks/>
          </p:cNvPicPr>
          <p:nvPr>
            <p:custDataLst>
              <p:tags r:id="rId15"/>
            </p:custDataLst>
          </p:nvPr>
        </p:nvPicPr>
        <p:blipFill>
          <a:blip r:embed="rId29"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pic>
        <p:nvPicPr>
          <p:cNvPr id="14" name="Picture 13"/>
          <p:cNvPicPr>
            <a:picLocks noChangeAspect="1"/>
          </p:cNvPicPr>
          <p:nvPr>
            <p:custDataLst>
              <p:tags r:id="rId16"/>
            </p:custDataLst>
          </p:nvPr>
        </p:nvPicPr>
        <p:blipFill>
          <a:blip r:embed="rId30" cstate="print"/>
          <a:stretch>
            <a:fillRect/>
          </a:stretch>
        </p:blipFill>
        <p:spPr>
          <a:xfrm>
            <a:off x="740881" y="968918"/>
            <a:ext cx="3002809" cy="694690"/>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40" r:id="rId3"/>
    <p:sldLayoutId id="2147483945" r:id="rId4"/>
    <p:sldLayoutId id="2147483961" r:id="rId5"/>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31" name="think-cell Slide" r:id="rId6" imgW="360" imgH="360" progId="TCLayout.ActiveDocument.1">
                  <p:embed/>
                </p:oleObj>
              </mc:Choice>
              <mc:Fallback>
                <p:oleObj name="think-cell Slide" r:id="rId6" imgW="360" imgH="360" progId="TCLayout.ActiveDocument.1">
                  <p:embed/>
                  <p:pic>
                    <p:nvPicPr>
                      <p:cNvPr id="0" name="Picture 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49" r:id="rId1"/>
    <p:sldLayoutId id="2147483957" r:id="rId2"/>
  </p:sldLayoutIdLst>
  <p:hf hdr="0"/>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7.xml"/><Relationship Id="rId7" Type="http://schemas.openxmlformats.org/officeDocument/2006/relationships/oleObject" Target="../embeddings/oleObject22.bin"/><Relationship Id="rId2" Type="http://schemas.openxmlformats.org/officeDocument/2006/relationships/tags" Target="../tags/tag86.xml"/><Relationship Id="rId1" Type="http://schemas.openxmlformats.org/officeDocument/2006/relationships/vmlDrawing" Target="../drawings/vmlDrawing22.vml"/><Relationship Id="rId6" Type="http://schemas.openxmlformats.org/officeDocument/2006/relationships/notesSlide" Target="../notesSlides/notesSlide1.xml"/><Relationship Id="rId5" Type="http://schemas.openxmlformats.org/officeDocument/2006/relationships/slideLayout" Target="../slideLayouts/slideLayout11.xml"/><Relationship Id="rId4" Type="http://schemas.openxmlformats.org/officeDocument/2006/relationships/tags" Target="../tags/tag88.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6.xml"/><Relationship Id="rId7" Type="http://schemas.openxmlformats.org/officeDocument/2006/relationships/image" Target="../media/image15.jpg"/><Relationship Id="rId2" Type="http://schemas.openxmlformats.org/officeDocument/2006/relationships/tags" Target="../tags/tag89.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10" Type="http://schemas.openxmlformats.org/officeDocument/2006/relationships/image" Target="../media/image18.jpg"/><Relationship Id="rId4" Type="http://schemas.openxmlformats.org/officeDocument/2006/relationships/notesSlide" Target="../notesSlides/notesSlide2.xml"/><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90.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64871" name="think-cell Slide" r:id="rId7" imgW="360" imgH="360" progId="TCLayout.ActiveDocument.1">
                  <p:embed/>
                </p:oleObj>
              </mc:Choice>
              <mc:Fallback>
                <p:oleObj name="think-cell Slide" r:id="rId7" imgW="360" imgH="360"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 name="Title 1"/>
          <p:cNvSpPr txBox="1">
            <a:spLocks/>
          </p:cNvSpPr>
          <p:nvPr>
            <p:custDataLst>
              <p:tags r:id="rId3"/>
            </p:custDataLst>
          </p:nvPr>
        </p:nvSpPr>
        <p:spPr>
          <a:xfrm>
            <a:off x="712790" y="2645270"/>
            <a:ext cx="6256434" cy="2261632"/>
          </a:xfrm>
          <a:prstGeom prst="rect">
            <a:avLst/>
          </a:prstGeom>
        </p:spPr>
        <p:txBody>
          <a:bodyPr vert="horz" lIns="231412" tIns="33059" rIns="33059" bIns="33059" rtlCol="0" anchor="ctr">
            <a:noAutofit/>
          </a:bodyPr>
          <a:lstStyle>
            <a:lvl1pPr algn="l" defTabSz="914342" rtl="0" eaLnBrk="1" latinLnBrk="0" hangingPunct="1">
              <a:lnSpc>
                <a:spcPct val="90000"/>
              </a:lnSpc>
              <a:spcBef>
                <a:spcPct val="0"/>
              </a:spcBef>
              <a:buNone/>
              <a:defRPr sz="3300" b="0" kern="1200">
                <a:solidFill>
                  <a:schemeClr val="tx1"/>
                </a:solidFill>
                <a:latin typeface="+mj-lt"/>
                <a:ea typeface="+mj-ea"/>
                <a:cs typeface="+mj-cs"/>
              </a:defRPr>
            </a:lvl1pPr>
          </a:lstStyle>
          <a:p>
            <a:r>
              <a:rPr lang="fr-FR" dirty="0" err="1" smtClean="0">
                <a:solidFill>
                  <a:schemeClr val="bg1"/>
                </a:solidFill>
                <a:effectLst>
                  <a:outerShdw blurRad="38100" dist="38100" dir="2700000" algn="tl">
                    <a:srgbClr val="000000">
                      <a:alpha val="43137"/>
                    </a:srgbClr>
                  </a:outerShdw>
                </a:effectLst>
              </a:rPr>
              <a:t>Defonfw</a:t>
            </a:r>
            <a:r>
              <a:rPr lang="fr-FR" dirty="0" smtClean="0">
                <a:solidFill>
                  <a:schemeClr val="bg1"/>
                </a:solidFill>
                <a:effectLst>
                  <a:outerShdw blurRad="38100" dist="38100" dir="2700000" algn="tl">
                    <a:srgbClr val="000000">
                      <a:alpha val="43137"/>
                    </a:srgbClr>
                  </a:outerShdw>
                </a:effectLst>
              </a:rPr>
              <a:t> </a:t>
            </a:r>
            <a:r>
              <a:rPr lang="fr-FR" dirty="0" err="1" smtClean="0">
                <a:solidFill>
                  <a:schemeClr val="bg1"/>
                </a:solidFill>
                <a:effectLst>
                  <a:outerShdw blurRad="38100" dist="38100" dir="2700000" algn="tl">
                    <a:srgbClr val="000000">
                      <a:alpha val="43137"/>
                    </a:srgbClr>
                  </a:outerShdw>
                </a:effectLst>
              </a:rPr>
              <a:t>Specification</a:t>
            </a:r>
            <a:r>
              <a:rPr lang="fr-FR" dirty="0" smtClean="0">
                <a:solidFill>
                  <a:schemeClr val="bg1"/>
                </a:solidFill>
                <a:effectLst>
                  <a:outerShdw blurRad="38100" dist="38100" dir="2700000" algn="tl">
                    <a:srgbClr val="000000">
                      <a:alpha val="43137"/>
                    </a:srgbClr>
                  </a:outerShdw>
                </a:effectLst>
              </a:rPr>
              <a:t> Module</a:t>
            </a:r>
          </a:p>
          <a:p>
            <a:r>
              <a:rPr lang="en-US" dirty="0" smtClean="0">
                <a:solidFill>
                  <a:schemeClr val="bg1"/>
                </a:solidFill>
                <a:effectLst>
                  <a:outerShdw blurRad="38100" dist="38100" dir="2700000" algn="tl">
                    <a:srgbClr val="000000">
                      <a:alpha val="43137"/>
                    </a:srgbClr>
                  </a:outerShdw>
                </a:effectLst>
              </a:rPr>
              <a:t>Overview</a:t>
            </a:r>
            <a:endParaRPr lang="en-US" dirty="0">
              <a:solidFill>
                <a:schemeClr val="bg1"/>
              </a:solidFill>
              <a:effectLst>
                <a:outerShdw blurRad="38100" dist="38100" dir="2700000" algn="tl">
                  <a:srgbClr val="000000">
                    <a:alpha val="43137"/>
                  </a:srgbClr>
                </a:outerShdw>
              </a:effectLst>
            </a:endParaRPr>
          </a:p>
        </p:txBody>
      </p:sp>
      <p:sp>
        <p:nvSpPr>
          <p:cNvPr id="5" name="Subtitle 2"/>
          <p:cNvSpPr txBox="1">
            <a:spLocks/>
          </p:cNvSpPr>
          <p:nvPr>
            <p:custDataLst>
              <p:tags r:id="rId4"/>
            </p:custDataLst>
          </p:nvPr>
        </p:nvSpPr>
        <p:spPr>
          <a:xfrm>
            <a:off x="712790" y="5165620"/>
            <a:ext cx="4541230" cy="947750"/>
          </a:xfrm>
          <a:prstGeom prst="rect">
            <a:avLst/>
          </a:prstGeom>
        </p:spPr>
        <p:txBody>
          <a:bodyPr lIns="231412" tIns="33059" rIns="33059" bIns="33059"/>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2200" b="0" kern="1200">
                <a:solidFill>
                  <a:schemeClr val="bg1"/>
                </a:solidFill>
                <a:effectLst>
                  <a:outerShdw blurRad="38100" dist="38100" dir="2700000" algn="tl">
                    <a:srgbClr val="000000">
                      <a:alpha val="43137"/>
                    </a:srgbClr>
                  </a:outerShdw>
                </a:effectLst>
                <a:latin typeface="+mn-lt"/>
                <a:ea typeface="+mn-ea"/>
                <a:cs typeface="+mn-cs"/>
              </a:defRPr>
            </a:lvl1pPr>
            <a:lvl2pPr marL="457171" indent="0" algn="ctr" defTabSz="914342" rtl="0" eaLnBrk="1" latinLnBrk="0" hangingPunct="1">
              <a:lnSpc>
                <a:spcPct val="90000"/>
              </a:lnSpc>
              <a:spcBef>
                <a:spcPts val="0"/>
              </a:spcBef>
              <a:spcAft>
                <a:spcPts val="400"/>
              </a:spcAft>
              <a:buClr>
                <a:schemeClr val="tx2"/>
              </a:buClr>
              <a:buFont typeface="Wingdings" pitchFamily="2" charset="2"/>
              <a:buNone/>
              <a:defRPr sz="1400" kern="1200">
                <a:solidFill>
                  <a:schemeClr val="tx1">
                    <a:tint val="75000"/>
                  </a:schemeClr>
                </a:solidFill>
                <a:latin typeface="+mn-lt"/>
                <a:ea typeface="+mn-ea"/>
                <a:cs typeface="+mn-cs"/>
              </a:defRPr>
            </a:lvl2pPr>
            <a:lvl3pPr marL="914342" indent="0" algn="ctr" defTabSz="914342" rtl="0" eaLnBrk="1" latinLnBrk="0" hangingPunct="1">
              <a:lnSpc>
                <a:spcPct val="90000"/>
              </a:lnSpc>
              <a:spcBef>
                <a:spcPts val="0"/>
              </a:spcBef>
              <a:spcAft>
                <a:spcPts val="400"/>
              </a:spcAft>
              <a:buClr>
                <a:schemeClr val="tx2"/>
              </a:buClr>
              <a:buFont typeface="Arial" pitchFamily="34" charset="0"/>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90000"/>
              </a:lnSpc>
              <a:spcBef>
                <a:spcPts val="0"/>
              </a:spcBef>
              <a:spcAft>
                <a:spcPts val="400"/>
              </a:spcAft>
              <a:buClr>
                <a:schemeClr val="tx2"/>
              </a:buClr>
              <a:buFont typeface="Arial" pitchFamily="34" charset="0"/>
              <a:buNone/>
              <a:defRPr sz="1400" kern="1200">
                <a:solidFill>
                  <a:schemeClr val="tx1">
                    <a:tint val="75000"/>
                  </a:schemeClr>
                </a:solidFill>
                <a:latin typeface="+mn-lt"/>
                <a:ea typeface="+mn-ea"/>
                <a:cs typeface="+mn-cs"/>
              </a:defRPr>
            </a:lvl4pPr>
            <a:lvl5pPr marL="1828684" indent="0" algn="ctr" defTabSz="801688" rtl="0" eaLnBrk="1" latinLnBrk="0" hangingPunct="1">
              <a:lnSpc>
                <a:spcPct val="90000"/>
              </a:lnSpc>
              <a:spcBef>
                <a:spcPts val="0"/>
              </a:spcBef>
              <a:spcAft>
                <a:spcPts val="400"/>
              </a:spcAft>
              <a:buClr>
                <a:schemeClr val="tx2"/>
              </a:buClr>
              <a:buFont typeface="Symbol" pitchFamily="18" charset="2"/>
              <a:buNone/>
              <a:defRPr sz="1400" kern="1200" baseline="0">
                <a:solidFill>
                  <a:schemeClr val="tx1">
                    <a:tint val="75000"/>
                  </a:schemeClr>
                </a:solidFill>
                <a:latin typeface="+mn-lt"/>
                <a:ea typeface="+mn-ea"/>
                <a:cs typeface="+mn-cs"/>
              </a:defRPr>
            </a:lvl5pPr>
            <a:lvl6pPr marL="2285855" indent="0" algn="ctr" defTabSz="914342" rtl="0" eaLnBrk="1" latinLnBrk="0" hangingPunct="1">
              <a:lnSpc>
                <a:spcPct val="90000"/>
              </a:lnSpc>
              <a:spcBef>
                <a:spcPts val="0"/>
              </a:spcBef>
              <a:spcAft>
                <a:spcPts val="400"/>
              </a:spcAft>
              <a:buClr>
                <a:schemeClr val="tx2"/>
              </a:buClr>
              <a:buFont typeface="Wingdings" pitchFamily="2" charset="2"/>
              <a:buNone/>
              <a:defRPr sz="1400" kern="1200">
                <a:solidFill>
                  <a:schemeClr val="tx1">
                    <a:tint val="75000"/>
                  </a:schemeClr>
                </a:solidFill>
                <a:latin typeface="+mn-lt"/>
                <a:ea typeface="+mn-ea"/>
                <a:cs typeface="+mn-cs"/>
              </a:defRPr>
            </a:lvl6pPr>
            <a:lvl7pPr marL="2743026" indent="0" algn="ctr" defTabSz="914342" rtl="0" eaLnBrk="1" latinLnBrk="0" hangingPunct="1">
              <a:lnSpc>
                <a:spcPct val="90000"/>
              </a:lnSpc>
              <a:spcBef>
                <a:spcPts val="0"/>
              </a:spcBef>
              <a:spcAft>
                <a:spcPts val="400"/>
              </a:spcAft>
              <a:buClr>
                <a:schemeClr val="tx2"/>
              </a:buClr>
              <a:buFont typeface="Arial" pitchFamily="34" charset="0"/>
              <a:buNone/>
              <a:defRPr sz="1400" kern="1200">
                <a:solidFill>
                  <a:schemeClr val="tx1">
                    <a:tint val="75000"/>
                  </a:schemeClr>
                </a:solidFill>
                <a:latin typeface="+mn-lt"/>
                <a:ea typeface="+mn-ea"/>
                <a:cs typeface="+mn-cs"/>
              </a:defRPr>
            </a:lvl7pPr>
            <a:lvl8pPr marL="3200198" indent="0" algn="ctr" defTabSz="914342" rtl="0" eaLnBrk="1" latinLnBrk="0" hangingPunct="1">
              <a:lnSpc>
                <a:spcPct val="90000"/>
              </a:lnSpc>
              <a:spcBef>
                <a:spcPts val="0"/>
              </a:spcBef>
              <a:spcAft>
                <a:spcPts val="400"/>
              </a:spcAft>
              <a:buClr>
                <a:schemeClr val="tx2"/>
              </a:buClr>
              <a:buFont typeface="Symbol" pitchFamily="18" charset="2"/>
              <a:buNone/>
              <a:defRPr sz="1400" kern="1200">
                <a:solidFill>
                  <a:schemeClr val="tx1">
                    <a:tint val="75000"/>
                  </a:schemeClr>
                </a:solidFill>
                <a:latin typeface="+mn-lt"/>
                <a:ea typeface="+mn-ea"/>
                <a:cs typeface="+mn-cs"/>
              </a:defRPr>
            </a:lvl8pPr>
            <a:lvl9pPr marL="3657369" indent="0" algn="ctr" defTabSz="914342" rtl="0" eaLnBrk="1" latinLnBrk="0" hangingPunct="1">
              <a:lnSpc>
                <a:spcPct val="90000"/>
              </a:lnSpc>
              <a:spcBef>
                <a:spcPts val="0"/>
              </a:spcBef>
              <a:spcAft>
                <a:spcPts val="400"/>
              </a:spcAft>
              <a:buClr>
                <a:schemeClr val="tx2"/>
              </a:buClr>
              <a:buFont typeface="Wingdings" pitchFamily="2" charset="2"/>
              <a:buNone/>
              <a:defRPr sz="1400" kern="1200">
                <a:solidFill>
                  <a:schemeClr val="tx1">
                    <a:tint val="75000"/>
                  </a:schemeClr>
                </a:solidFill>
                <a:latin typeface="+mn-lt"/>
                <a:ea typeface="+mn-ea"/>
                <a:cs typeface="+mn-cs"/>
              </a:defRPr>
            </a:lvl9pPr>
          </a:lstStyle>
          <a:p>
            <a:r>
              <a:rPr lang="fr-FR" dirty="0" smtClean="0"/>
              <a:t>Hinken, Glagla, 26.09.2017</a:t>
            </a:r>
          </a:p>
        </p:txBody>
      </p:sp>
    </p:spTree>
    <p:extLst>
      <p:ext uri="{BB962C8B-B14F-4D97-AF65-F5344CB8AC3E}">
        <p14:creationId xmlns:p14="http://schemas.microsoft.com/office/powerpoint/2010/main" val="275270554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758534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37225" name="think-cell Slide" r:id="rId5" imgW="360" imgH="360" progId="TCLayout.ActiveDocument.1">
                  <p:embed/>
                </p:oleObj>
              </mc:Choice>
              <mc:Fallback>
                <p:oleObj name="think-cell Slide" r:id="rId5" imgW="360" imgH="360" progId="TCLayout.ActiveDocument.1">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itle 4"/>
          <p:cNvSpPr>
            <a:spLocks noGrp="1"/>
          </p:cNvSpPr>
          <p:nvPr>
            <p:ph type="title"/>
          </p:nvPr>
        </p:nvSpPr>
        <p:spPr/>
        <p:txBody>
          <a:bodyPr/>
          <a:lstStyle/>
          <a:p>
            <a:r>
              <a:rPr lang="de-DE" dirty="0" err="1"/>
              <a:t>d</a:t>
            </a:r>
            <a:r>
              <a:rPr lang="de-DE" dirty="0" err="1" smtClean="0"/>
              <a:t>evonfw</a:t>
            </a:r>
            <a:r>
              <a:rPr lang="de-DE" dirty="0" smtClean="0"/>
              <a:t> </a:t>
            </a:r>
            <a:r>
              <a:rPr lang="de-DE" dirty="0" err="1"/>
              <a:t>s</a:t>
            </a:r>
            <a:r>
              <a:rPr lang="de-DE" dirty="0" err="1" smtClean="0"/>
              <a:t>pecification</a:t>
            </a:r>
            <a:r>
              <a:rPr lang="de-DE" dirty="0" smtClean="0"/>
              <a:t> </a:t>
            </a:r>
            <a:r>
              <a:rPr lang="de-DE" dirty="0" err="1" smtClean="0"/>
              <a:t>provides</a:t>
            </a:r>
            <a:r>
              <a:rPr lang="de-DE" dirty="0" smtClean="0"/>
              <a:t> </a:t>
            </a:r>
            <a:r>
              <a:rPr lang="de-DE" dirty="0" err="1" smtClean="0"/>
              <a:t>excellent</a:t>
            </a:r>
            <a:r>
              <a:rPr lang="de-DE" dirty="0" smtClean="0"/>
              <a:t> </a:t>
            </a:r>
            <a:r>
              <a:rPr lang="de-DE" dirty="0" err="1" smtClean="0"/>
              <a:t>support</a:t>
            </a:r>
            <a:r>
              <a:rPr lang="de-DE" dirty="0" smtClean="0"/>
              <a:t> </a:t>
            </a:r>
            <a:r>
              <a:rPr lang="de-DE" dirty="0" err="1" smtClean="0"/>
              <a:t>for</a:t>
            </a:r>
            <a:r>
              <a:rPr lang="de-DE" dirty="0" smtClean="0"/>
              <a:t> quick </a:t>
            </a:r>
            <a:r>
              <a:rPr lang="de-DE" dirty="0" err="1" smtClean="0"/>
              <a:t>and</a:t>
            </a:r>
            <a:r>
              <a:rPr lang="de-DE" dirty="0" smtClean="0"/>
              <a:t> </a:t>
            </a:r>
            <a:r>
              <a:rPr lang="de-DE" dirty="0" err="1" smtClean="0"/>
              <a:t>frequent</a:t>
            </a:r>
            <a:r>
              <a:rPr lang="de-DE" dirty="0" smtClean="0"/>
              <a:t> </a:t>
            </a:r>
            <a:r>
              <a:rPr lang="de-DE" dirty="0" err="1" smtClean="0"/>
              <a:t>editing</a:t>
            </a:r>
            <a:r>
              <a:rPr lang="de-DE" dirty="0" smtClean="0"/>
              <a:t> </a:t>
            </a:r>
            <a:r>
              <a:rPr lang="de-DE" dirty="0" err="1" smtClean="0"/>
              <a:t>by</a:t>
            </a:r>
            <a:r>
              <a:rPr lang="de-DE" dirty="0" smtClean="0"/>
              <a:t> </a:t>
            </a:r>
            <a:r>
              <a:rPr lang="de-DE" dirty="0" err="1" smtClean="0"/>
              <a:t>whole</a:t>
            </a:r>
            <a:r>
              <a:rPr lang="de-DE" dirty="0" smtClean="0"/>
              <a:t> </a:t>
            </a:r>
            <a:r>
              <a:rPr lang="de-DE" dirty="0" err="1" smtClean="0"/>
              <a:t>development</a:t>
            </a:r>
            <a:r>
              <a:rPr lang="de-DE" dirty="0" smtClean="0"/>
              <a:t> </a:t>
            </a:r>
            <a:r>
              <a:rPr lang="de-DE" dirty="0" err="1" smtClean="0"/>
              <a:t>team</a:t>
            </a:r>
            <a:endParaRPr lang="de-DE" dirty="0"/>
          </a:p>
        </p:txBody>
      </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0764" y="1914700"/>
            <a:ext cx="2641476" cy="880492"/>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32720" y="2229978"/>
            <a:ext cx="2852697" cy="775733"/>
          </a:xfrm>
          <a:prstGeom prst="rect">
            <a:avLst/>
          </a:prstGeom>
        </p:spPr>
      </p:pic>
      <p:pic>
        <p:nvPicPr>
          <p:cNvPr id="15" name="Picture 14"/>
          <p:cNvPicPr>
            <a:picLocks noChangeAspect="1"/>
          </p:cNvPicPr>
          <p:nvPr/>
        </p:nvPicPr>
        <p:blipFill>
          <a:blip r:embed="rId9"/>
          <a:stretch>
            <a:fillRect/>
          </a:stretch>
        </p:blipFill>
        <p:spPr>
          <a:xfrm>
            <a:off x="401220" y="3299809"/>
            <a:ext cx="4858815" cy="3478719"/>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3520" y="2209800"/>
            <a:ext cx="1219200" cy="1219200"/>
          </a:xfrm>
          <a:prstGeom prst="rect">
            <a:avLst/>
          </a:prstGeom>
        </p:spPr>
      </p:pic>
      <p:sp>
        <p:nvSpPr>
          <p:cNvPr id="10" name="Rounded Rectangle 9"/>
          <p:cNvSpPr/>
          <p:nvPr/>
        </p:nvSpPr>
        <p:spPr>
          <a:xfrm>
            <a:off x="128465" y="1268760"/>
            <a:ext cx="5156952" cy="79208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marL="0" algn="ctr" defTabSz="714375" fontAlgn="base">
              <a:lnSpc>
                <a:spcPct val="90000"/>
              </a:lnSpc>
              <a:buClr>
                <a:schemeClr val="tx2"/>
              </a:buClr>
            </a:pPr>
            <a:r>
              <a:rPr lang="de-DE" sz="1800" dirty="0" smtClean="0">
                <a:solidFill>
                  <a:schemeClr val="tx1"/>
                </a:solidFill>
                <a:latin typeface="Arial" charset="0"/>
              </a:rPr>
              <a:t>Easy </a:t>
            </a:r>
            <a:r>
              <a:rPr lang="de-DE" sz="1800" dirty="0" err="1" smtClean="0">
                <a:solidFill>
                  <a:schemeClr val="tx1"/>
                </a:solidFill>
                <a:latin typeface="Arial" charset="0"/>
              </a:rPr>
              <a:t>to</a:t>
            </a:r>
            <a:r>
              <a:rPr lang="de-DE" sz="1800" dirty="0" smtClean="0">
                <a:solidFill>
                  <a:schemeClr val="tx1"/>
                </a:solidFill>
                <a:latin typeface="Arial" charset="0"/>
              </a:rPr>
              <a:t> </a:t>
            </a:r>
            <a:r>
              <a:rPr lang="de-DE" sz="1800" dirty="0" err="1" smtClean="0">
                <a:solidFill>
                  <a:schemeClr val="tx1"/>
                </a:solidFill>
                <a:latin typeface="Arial" charset="0"/>
              </a:rPr>
              <a:t>use</a:t>
            </a:r>
            <a:r>
              <a:rPr lang="de-DE" sz="1800" dirty="0" smtClean="0">
                <a:solidFill>
                  <a:schemeClr val="tx1"/>
                </a:solidFill>
                <a:latin typeface="Arial" charset="0"/>
              </a:rPr>
              <a:t>, </a:t>
            </a:r>
            <a:r>
              <a:rPr lang="de-DE" sz="1800" dirty="0" err="1" smtClean="0">
                <a:solidFill>
                  <a:schemeClr val="tx1"/>
                </a:solidFill>
                <a:latin typeface="Arial" charset="0"/>
              </a:rPr>
              <a:t>low</a:t>
            </a:r>
            <a:r>
              <a:rPr lang="de-DE" sz="1800" dirty="0" smtClean="0">
                <a:solidFill>
                  <a:schemeClr val="tx1"/>
                </a:solidFill>
                <a:latin typeface="Arial" charset="0"/>
              </a:rPr>
              <a:t>-level, open-</a:t>
            </a:r>
            <a:r>
              <a:rPr lang="de-DE" sz="1800" dirty="0" err="1" smtClean="0">
                <a:solidFill>
                  <a:schemeClr val="tx1"/>
                </a:solidFill>
                <a:latin typeface="Arial" charset="0"/>
              </a:rPr>
              <a:t>source</a:t>
            </a:r>
            <a:r>
              <a:rPr lang="de-DE" sz="1800" dirty="0" smtClean="0">
                <a:solidFill>
                  <a:schemeClr val="tx1"/>
                </a:solidFill>
                <a:latin typeface="Arial" charset="0"/>
              </a:rPr>
              <a:t>, </a:t>
            </a:r>
            <a:r>
              <a:rPr lang="de-DE" sz="1800" dirty="0" smtClean="0">
                <a:solidFill>
                  <a:schemeClr val="tx1"/>
                </a:solidFill>
                <a:latin typeface="Arial" charset="0"/>
              </a:rPr>
              <a:t/>
            </a:r>
            <a:br>
              <a:rPr lang="de-DE" sz="1800" dirty="0" smtClean="0">
                <a:solidFill>
                  <a:schemeClr val="tx1"/>
                </a:solidFill>
                <a:latin typeface="Arial" charset="0"/>
              </a:rPr>
            </a:br>
            <a:r>
              <a:rPr lang="de-DE" sz="1800" dirty="0" err="1" smtClean="0">
                <a:solidFill>
                  <a:schemeClr val="tx1"/>
                </a:solidFill>
                <a:latin typeface="Arial" charset="0"/>
              </a:rPr>
              <a:t>developer-friendly</a:t>
            </a:r>
            <a:r>
              <a:rPr lang="de-DE" sz="1800" dirty="0" smtClean="0">
                <a:solidFill>
                  <a:schemeClr val="tx1"/>
                </a:solidFill>
                <a:latin typeface="Arial" charset="0"/>
              </a:rPr>
              <a:t> </a:t>
            </a:r>
            <a:r>
              <a:rPr lang="de-DE" sz="1800" dirty="0" err="1" smtClean="0">
                <a:solidFill>
                  <a:schemeClr val="tx1"/>
                </a:solidFill>
                <a:latin typeface="Arial" charset="0"/>
              </a:rPr>
              <a:t>tools</a:t>
            </a:r>
            <a:r>
              <a:rPr lang="de-DE" sz="1800" dirty="0" smtClean="0">
                <a:solidFill>
                  <a:schemeClr val="tx1"/>
                </a:solidFill>
                <a:latin typeface="Arial" charset="0"/>
              </a:rPr>
              <a:t> </a:t>
            </a:r>
            <a:br>
              <a:rPr lang="de-DE" sz="1800" dirty="0" smtClean="0">
                <a:solidFill>
                  <a:schemeClr val="tx1"/>
                </a:solidFill>
                <a:latin typeface="Arial" charset="0"/>
              </a:rPr>
            </a:br>
            <a:r>
              <a:rPr lang="de-DE" sz="1800" dirty="0" err="1" smtClean="0">
                <a:solidFill>
                  <a:schemeClr val="tx1"/>
                </a:solidFill>
                <a:latin typeface="Arial" charset="0"/>
              </a:rPr>
              <a:t>with</a:t>
            </a:r>
            <a:r>
              <a:rPr lang="de-DE" sz="1800" dirty="0" smtClean="0">
                <a:solidFill>
                  <a:schemeClr val="tx1"/>
                </a:solidFill>
                <a:latin typeface="Arial" charset="0"/>
              </a:rPr>
              <a:t> </a:t>
            </a:r>
            <a:r>
              <a:rPr lang="de-DE" sz="1800" dirty="0" err="1" smtClean="0">
                <a:solidFill>
                  <a:schemeClr val="tx1"/>
                </a:solidFill>
                <a:latin typeface="Arial" charset="0"/>
              </a:rPr>
              <a:t>good</a:t>
            </a:r>
            <a:r>
              <a:rPr lang="de-DE" sz="1800" dirty="0" smtClean="0">
                <a:solidFill>
                  <a:schemeClr val="tx1"/>
                </a:solidFill>
                <a:latin typeface="Arial" charset="0"/>
              </a:rPr>
              <a:t> </a:t>
            </a:r>
            <a:r>
              <a:rPr lang="de-DE" sz="1800" dirty="0" err="1" smtClean="0">
                <a:solidFill>
                  <a:schemeClr val="tx1"/>
                </a:solidFill>
                <a:latin typeface="Arial" charset="0"/>
              </a:rPr>
              <a:t>integration</a:t>
            </a:r>
            <a:r>
              <a:rPr lang="de-DE" sz="1800" dirty="0" smtClean="0">
                <a:solidFill>
                  <a:schemeClr val="tx1"/>
                </a:solidFill>
                <a:latin typeface="Arial" charset="0"/>
              </a:rPr>
              <a:t> in </a:t>
            </a:r>
            <a:r>
              <a:rPr lang="de-DE" sz="1800" dirty="0" err="1" smtClean="0">
                <a:solidFill>
                  <a:schemeClr val="tx1"/>
                </a:solidFill>
                <a:latin typeface="Arial" charset="0"/>
              </a:rPr>
              <a:t>editor</a:t>
            </a:r>
            <a:endParaRPr lang="de-DE" sz="1800" dirty="0" smtClean="0">
              <a:solidFill>
                <a:schemeClr val="tx1"/>
              </a:solidFill>
              <a:latin typeface="Arial" charset="0"/>
            </a:endParaRPr>
          </a:p>
        </p:txBody>
      </p:sp>
      <p:sp>
        <p:nvSpPr>
          <p:cNvPr id="22" name="Rounded Rectangle 21"/>
          <p:cNvSpPr/>
          <p:nvPr/>
        </p:nvSpPr>
        <p:spPr>
          <a:xfrm>
            <a:off x="5529064" y="1268760"/>
            <a:ext cx="4320480" cy="79208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marL="0" algn="ctr" defTabSz="714375" fontAlgn="base">
              <a:lnSpc>
                <a:spcPct val="90000"/>
              </a:lnSpc>
              <a:buClr>
                <a:schemeClr val="tx2"/>
              </a:buClr>
            </a:pPr>
            <a:r>
              <a:rPr lang="de-DE" sz="1800" dirty="0" smtClean="0">
                <a:solidFill>
                  <a:schemeClr val="tx1"/>
                </a:solidFill>
                <a:latin typeface="Arial" charset="0"/>
              </a:rPr>
              <a:t>Modular </a:t>
            </a:r>
            <a:r>
              <a:rPr lang="de-DE" sz="1800" dirty="0" err="1" smtClean="0">
                <a:solidFill>
                  <a:schemeClr val="tx1"/>
                </a:solidFill>
                <a:latin typeface="Arial" charset="0"/>
              </a:rPr>
              <a:t>documentation</a:t>
            </a:r>
            <a:endParaRPr lang="de-DE" sz="1800" dirty="0" smtClean="0">
              <a:solidFill>
                <a:schemeClr val="tx1"/>
              </a:solidFill>
              <a:latin typeface="Arial" charset="0"/>
            </a:endParaRPr>
          </a:p>
          <a:p>
            <a:pPr marL="0" algn="ctr" defTabSz="714375" fontAlgn="base">
              <a:lnSpc>
                <a:spcPct val="90000"/>
              </a:lnSpc>
              <a:buClr>
                <a:schemeClr val="tx2"/>
              </a:buClr>
            </a:pPr>
            <a:r>
              <a:rPr lang="de-DE" sz="1800" dirty="0" err="1" smtClean="0">
                <a:solidFill>
                  <a:schemeClr val="tx1"/>
                </a:solidFill>
                <a:latin typeface="Arial" charset="0"/>
              </a:rPr>
              <a:t>near</a:t>
            </a:r>
            <a:r>
              <a:rPr lang="de-DE" sz="1800" dirty="0" smtClean="0">
                <a:solidFill>
                  <a:schemeClr val="tx1"/>
                </a:solidFill>
                <a:latin typeface="Arial" charset="0"/>
              </a:rPr>
              <a:t> </a:t>
            </a:r>
            <a:r>
              <a:rPr lang="de-DE" sz="1800" dirty="0" err="1" smtClean="0">
                <a:solidFill>
                  <a:schemeClr val="tx1"/>
                </a:solidFill>
                <a:latin typeface="Arial" charset="0"/>
              </a:rPr>
              <a:t>to</a:t>
            </a:r>
            <a:r>
              <a:rPr lang="de-DE" sz="1800" dirty="0" smtClean="0">
                <a:solidFill>
                  <a:schemeClr val="tx1"/>
                </a:solidFill>
                <a:latin typeface="Arial" charset="0"/>
              </a:rPr>
              <a:t> </a:t>
            </a:r>
            <a:r>
              <a:rPr lang="de-DE" sz="1800" dirty="0" err="1" smtClean="0">
                <a:solidFill>
                  <a:schemeClr val="tx1"/>
                </a:solidFill>
                <a:latin typeface="Arial" charset="0"/>
              </a:rPr>
              <a:t>code</a:t>
            </a:r>
            <a:r>
              <a:rPr lang="de-DE" sz="1800" dirty="0" smtClean="0">
                <a:solidFill>
                  <a:schemeClr val="tx1"/>
                </a:solidFill>
                <a:latin typeface="Arial" charset="0"/>
              </a:rPr>
              <a:t> </a:t>
            </a:r>
            <a:r>
              <a:rPr lang="de-DE" sz="1800" dirty="0" err="1" smtClean="0">
                <a:solidFill>
                  <a:schemeClr val="tx1"/>
                </a:solidFill>
                <a:latin typeface="Arial" charset="0"/>
              </a:rPr>
              <a:t>structure</a:t>
            </a:r>
            <a:endParaRPr lang="de-DE" sz="1800" dirty="0" smtClean="0">
              <a:solidFill>
                <a:schemeClr val="tx1"/>
              </a:solidFill>
              <a:latin typeface="Arial" charset="0"/>
            </a:endParaRPr>
          </a:p>
          <a:p>
            <a:pPr marL="0" algn="ctr" defTabSz="714375" fontAlgn="base">
              <a:lnSpc>
                <a:spcPct val="90000"/>
              </a:lnSpc>
              <a:buClr>
                <a:schemeClr val="tx2"/>
              </a:buClr>
            </a:pPr>
            <a:r>
              <a:rPr lang="de-DE" sz="1800" dirty="0" err="1" smtClean="0">
                <a:solidFill>
                  <a:schemeClr val="tx1"/>
                </a:solidFill>
                <a:latin typeface="Arial" charset="0"/>
              </a:rPr>
              <a:t>versioned</a:t>
            </a:r>
            <a:r>
              <a:rPr lang="de-DE" sz="1800" dirty="0" smtClean="0">
                <a:solidFill>
                  <a:schemeClr val="tx1"/>
                </a:solidFill>
                <a:latin typeface="Arial" charset="0"/>
              </a:rPr>
              <a:t> </a:t>
            </a:r>
            <a:r>
              <a:rPr lang="de-DE" sz="1800" dirty="0" err="1" smtClean="0">
                <a:solidFill>
                  <a:schemeClr val="tx1"/>
                </a:solidFill>
                <a:latin typeface="Arial" charset="0"/>
              </a:rPr>
              <a:t>with</a:t>
            </a:r>
            <a:r>
              <a:rPr lang="de-DE" sz="1800" dirty="0" smtClean="0">
                <a:solidFill>
                  <a:schemeClr val="tx1"/>
                </a:solidFill>
                <a:latin typeface="Arial" charset="0"/>
              </a:rPr>
              <a:t> </a:t>
            </a:r>
            <a:r>
              <a:rPr lang="de-DE" sz="1800" dirty="0" err="1" smtClean="0">
                <a:solidFill>
                  <a:schemeClr val="tx1"/>
                </a:solidFill>
                <a:latin typeface="Arial" charset="0"/>
              </a:rPr>
              <a:t>code</a:t>
            </a:r>
            <a:endParaRPr lang="de-DE" sz="1800" dirty="0" smtClean="0">
              <a:solidFill>
                <a:schemeClr val="tx1"/>
              </a:solidFill>
              <a:latin typeface="Arial" charset="0"/>
            </a:endParaRPr>
          </a:p>
        </p:txBody>
      </p:sp>
      <p:sp>
        <p:nvSpPr>
          <p:cNvPr id="20" name="TextBox 19"/>
          <p:cNvSpPr txBox="1"/>
          <p:nvPr/>
        </p:nvSpPr>
        <p:spPr>
          <a:xfrm>
            <a:off x="5417136" y="2617844"/>
            <a:ext cx="4583306" cy="3291670"/>
          </a:xfrm>
          <a:prstGeom prst="rect">
            <a:avLst/>
          </a:prstGeom>
          <a:noFill/>
        </p:spPr>
        <p:txBody>
          <a:bodyPr wrap="none" rtlCol="0">
            <a:spAutoFit/>
          </a:bodyPr>
          <a:lstStyle/>
          <a:p>
            <a:pPr>
              <a:lnSpc>
                <a:spcPct val="90000"/>
              </a:lnSpc>
            </a:pPr>
            <a:r>
              <a:rPr lang="de-DE" sz="1100" dirty="0" err="1"/>
              <a:t>specification_restaurant_application.adoc</a:t>
            </a:r>
            <a:endParaRPr lang="de-DE" sz="1100" dirty="0"/>
          </a:p>
          <a:p>
            <a:pPr>
              <a:lnSpc>
                <a:spcPct val="90000"/>
              </a:lnSpc>
            </a:pPr>
            <a:endParaRPr lang="de-DE" sz="1100" dirty="0" smtClean="0"/>
          </a:p>
          <a:p>
            <a:pPr>
              <a:lnSpc>
                <a:spcPct val="90000"/>
              </a:lnSpc>
            </a:pPr>
            <a:endParaRPr lang="de-DE" sz="1100" dirty="0" smtClean="0"/>
          </a:p>
          <a:p>
            <a:pPr>
              <a:lnSpc>
                <a:spcPct val="90000"/>
              </a:lnSpc>
            </a:pPr>
            <a:r>
              <a:rPr lang="de-DE" sz="1100" b="1" dirty="0" err="1" smtClean="0"/>
              <a:t>BCO_Order_Management</a:t>
            </a:r>
            <a:r>
              <a:rPr lang="de-DE" sz="1100" b="1" dirty="0" smtClean="0"/>
              <a:t>\</a:t>
            </a:r>
            <a:r>
              <a:rPr lang="de-DE" sz="1100" dirty="0" err="1" smtClean="0"/>
              <a:t>BCO_Order_Management.adoc</a:t>
            </a:r>
            <a:endParaRPr lang="de-DE" sz="1100" dirty="0"/>
          </a:p>
          <a:p>
            <a:pPr>
              <a:lnSpc>
                <a:spcPct val="90000"/>
              </a:lnSpc>
            </a:pPr>
            <a:r>
              <a:rPr lang="de-DE" sz="1100" b="1" dirty="0" err="1" smtClean="0"/>
              <a:t>BCO_Order_Management</a:t>
            </a:r>
            <a:r>
              <a:rPr lang="de-DE" sz="1100" b="1" dirty="0" smtClean="0"/>
              <a:t>\</a:t>
            </a:r>
            <a:r>
              <a:rPr lang="de-DE" sz="1100" dirty="0" err="1" smtClean="0"/>
              <a:t>images</a:t>
            </a:r>
            <a:r>
              <a:rPr lang="de-DE" sz="1100" dirty="0" smtClean="0"/>
              <a:t>\</a:t>
            </a:r>
            <a:br>
              <a:rPr lang="de-DE" sz="1100" dirty="0" smtClean="0"/>
            </a:br>
            <a:r>
              <a:rPr lang="de-DE" sz="1100" dirty="0" smtClean="0"/>
              <a:t>                                       </a:t>
            </a:r>
            <a:r>
              <a:rPr lang="de-DE" sz="1100" dirty="0" err="1" smtClean="0"/>
              <a:t>business_component_order_management.pu</a:t>
            </a:r>
            <a:endParaRPr lang="de-DE" sz="1100" dirty="0"/>
          </a:p>
          <a:p>
            <a:pPr>
              <a:lnSpc>
                <a:spcPct val="90000"/>
              </a:lnSpc>
            </a:pPr>
            <a:r>
              <a:rPr lang="de-DE" sz="1100" b="1" dirty="0" err="1"/>
              <a:t>BCO_Order_Management</a:t>
            </a:r>
            <a:r>
              <a:rPr lang="de-DE" sz="1100" b="1" dirty="0"/>
              <a:t>\</a:t>
            </a:r>
            <a:r>
              <a:rPr lang="de-DE" sz="1100" dirty="0" err="1"/>
              <a:t>images</a:t>
            </a:r>
            <a:r>
              <a:rPr lang="de-DE" sz="1100" dirty="0"/>
              <a:t>\</a:t>
            </a:r>
            <a:r>
              <a:rPr lang="de-DE" sz="1100" dirty="0" err="1"/>
              <a:t>eif_manage_order.pu</a:t>
            </a:r>
            <a:endParaRPr lang="de-DE" sz="1100" dirty="0"/>
          </a:p>
          <a:p>
            <a:pPr>
              <a:lnSpc>
                <a:spcPct val="90000"/>
              </a:lnSpc>
            </a:pPr>
            <a:r>
              <a:rPr lang="de-DE" sz="1100" b="1" dirty="0" err="1"/>
              <a:t>BCO_Order_Management</a:t>
            </a:r>
            <a:r>
              <a:rPr lang="de-DE" sz="1100" b="1" dirty="0"/>
              <a:t>\</a:t>
            </a:r>
            <a:r>
              <a:rPr lang="de-DE" sz="1100" dirty="0" err="1"/>
              <a:t>images</a:t>
            </a:r>
            <a:r>
              <a:rPr lang="de-DE" sz="1100" dirty="0"/>
              <a:t>\</a:t>
            </a:r>
            <a:r>
              <a:rPr lang="de-DE" sz="1100" dirty="0" err="1"/>
              <a:t>mco_user.pu</a:t>
            </a:r>
            <a:endParaRPr lang="de-DE" sz="1100" dirty="0"/>
          </a:p>
          <a:p>
            <a:pPr>
              <a:lnSpc>
                <a:spcPct val="90000"/>
              </a:lnSpc>
            </a:pPr>
            <a:endParaRPr lang="de-DE" sz="1100" dirty="0" smtClean="0"/>
          </a:p>
          <a:p>
            <a:pPr>
              <a:lnSpc>
                <a:spcPct val="90000"/>
              </a:lnSpc>
            </a:pPr>
            <a:r>
              <a:rPr lang="de-DE" sz="1100" b="1" dirty="0" err="1" smtClean="0"/>
              <a:t>BCO_Table_Management</a:t>
            </a:r>
            <a:r>
              <a:rPr lang="de-DE" sz="1100" b="1" dirty="0"/>
              <a:t>\</a:t>
            </a:r>
          </a:p>
          <a:p>
            <a:pPr>
              <a:lnSpc>
                <a:spcPct val="90000"/>
              </a:lnSpc>
            </a:pPr>
            <a:r>
              <a:rPr lang="de-DE" sz="1100" dirty="0" err="1" smtClean="0"/>
              <a:t>business_component_table_management.pu</a:t>
            </a:r>
            <a:endParaRPr lang="de-DE" sz="1100" dirty="0"/>
          </a:p>
          <a:p>
            <a:pPr>
              <a:lnSpc>
                <a:spcPct val="90000"/>
              </a:lnSpc>
            </a:pPr>
            <a:endParaRPr lang="de-DE" sz="1100" dirty="0" smtClean="0"/>
          </a:p>
          <a:p>
            <a:pPr>
              <a:lnSpc>
                <a:spcPct val="90000"/>
              </a:lnSpc>
            </a:pPr>
            <a:r>
              <a:rPr lang="de-DE" sz="1100" b="1" dirty="0" err="1" smtClean="0"/>
              <a:t>BCO_User_Management</a:t>
            </a:r>
            <a:r>
              <a:rPr lang="de-DE" sz="1100" b="1" dirty="0" smtClean="0"/>
              <a:t>\</a:t>
            </a:r>
            <a:r>
              <a:rPr lang="de-DE" sz="1100" dirty="0" err="1" smtClean="0"/>
              <a:t>BCO_User_Management.adoc</a:t>
            </a:r>
            <a:endParaRPr lang="de-DE" sz="1100" dirty="0"/>
          </a:p>
          <a:p>
            <a:pPr>
              <a:lnSpc>
                <a:spcPct val="90000"/>
              </a:lnSpc>
            </a:pPr>
            <a:r>
              <a:rPr lang="de-DE" sz="1100" dirty="0" err="1" smtClean="0"/>
              <a:t>BCO_User_Management</a:t>
            </a:r>
            <a:r>
              <a:rPr lang="de-DE" sz="1100" dirty="0" smtClean="0"/>
              <a:t>\</a:t>
            </a:r>
            <a:r>
              <a:rPr lang="de-DE" sz="1100" dirty="0" err="1" smtClean="0"/>
              <a:t>images</a:t>
            </a:r>
            <a:r>
              <a:rPr lang="de-DE" sz="1100" dirty="0" smtClean="0"/>
              <a:t>\</a:t>
            </a:r>
            <a:br>
              <a:rPr lang="de-DE" sz="1100" dirty="0" smtClean="0"/>
            </a:br>
            <a:r>
              <a:rPr lang="de-DE" sz="1100" dirty="0" smtClean="0"/>
              <a:t>                                          </a:t>
            </a:r>
            <a:r>
              <a:rPr lang="de-DE" sz="1100" dirty="0" err="1" smtClean="0"/>
              <a:t>business_component_user_management.pu</a:t>
            </a:r>
            <a:endParaRPr lang="de-DE" sz="1100" b="1" dirty="0"/>
          </a:p>
          <a:p>
            <a:pPr>
              <a:lnSpc>
                <a:spcPct val="90000"/>
              </a:lnSpc>
            </a:pPr>
            <a:r>
              <a:rPr lang="de-DE" sz="1100" b="1" dirty="0" err="1"/>
              <a:t>BCO_User_Management</a:t>
            </a:r>
            <a:r>
              <a:rPr lang="de-DE" sz="1100" b="1" dirty="0"/>
              <a:t>\</a:t>
            </a:r>
            <a:r>
              <a:rPr lang="de-DE" sz="1100" dirty="0" err="1"/>
              <a:t>images</a:t>
            </a:r>
            <a:r>
              <a:rPr lang="de-DE" sz="1100" dirty="0"/>
              <a:t>\</a:t>
            </a:r>
            <a:r>
              <a:rPr lang="de-DE" sz="1100" dirty="0" err="1"/>
              <a:t>eif_manage_user.pu</a:t>
            </a:r>
            <a:endParaRPr lang="de-DE" sz="1100" dirty="0"/>
          </a:p>
          <a:p>
            <a:pPr>
              <a:lnSpc>
                <a:spcPct val="90000"/>
              </a:lnSpc>
            </a:pPr>
            <a:r>
              <a:rPr lang="de-DE" sz="1100" b="1" dirty="0" err="1"/>
              <a:t>BCO_User_Management</a:t>
            </a:r>
            <a:r>
              <a:rPr lang="de-DE" sz="1100" b="1" dirty="0"/>
              <a:t>\</a:t>
            </a:r>
            <a:r>
              <a:rPr lang="de-DE" sz="1100" dirty="0" err="1"/>
              <a:t>images</a:t>
            </a:r>
            <a:r>
              <a:rPr lang="de-DE" sz="1100" dirty="0"/>
              <a:t>\</a:t>
            </a:r>
            <a:r>
              <a:rPr lang="de-DE" sz="1100" dirty="0" err="1"/>
              <a:t>mco_user.pu</a:t>
            </a:r>
            <a:endParaRPr lang="de-DE" sz="1100" dirty="0"/>
          </a:p>
          <a:p>
            <a:pPr>
              <a:lnSpc>
                <a:spcPct val="90000"/>
              </a:lnSpc>
            </a:pPr>
            <a:endParaRPr lang="de-DE" sz="1100" dirty="0" smtClean="0"/>
          </a:p>
          <a:p>
            <a:pPr>
              <a:lnSpc>
                <a:spcPct val="90000"/>
              </a:lnSpc>
            </a:pPr>
            <a:r>
              <a:rPr lang="de-DE" sz="1100" dirty="0" err="1" smtClean="0"/>
              <a:t>images</a:t>
            </a:r>
            <a:r>
              <a:rPr lang="de-DE" sz="1100" dirty="0" smtClean="0"/>
              <a:t>\</a:t>
            </a:r>
            <a:r>
              <a:rPr lang="de-DE" sz="1100" dirty="0" err="1" smtClean="0"/>
              <a:t>DIA_Book_Table_and_Invite_Friends.pu</a:t>
            </a:r>
            <a:endParaRPr lang="de-DE" sz="1100" dirty="0"/>
          </a:p>
          <a:p>
            <a:pPr>
              <a:lnSpc>
                <a:spcPct val="90000"/>
              </a:lnSpc>
            </a:pPr>
            <a:r>
              <a:rPr lang="de-DE" sz="1100" dirty="0" err="1"/>
              <a:t>images</a:t>
            </a:r>
            <a:r>
              <a:rPr lang="de-DE" sz="1100" dirty="0"/>
              <a:t>\</a:t>
            </a:r>
            <a:r>
              <a:rPr lang="de-DE" sz="1100" dirty="0" err="1"/>
              <a:t>DIA_Main_Screen_and_User_Management.pu</a:t>
            </a:r>
            <a:endParaRPr lang="de-DE" sz="1100" dirty="0"/>
          </a:p>
          <a:p>
            <a:pPr>
              <a:lnSpc>
                <a:spcPct val="90000"/>
              </a:lnSpc>
            </a:pPr>
            <a:r>
              <a:rPr lang="de-DE" sz="1100" dirty="0" err="1"/>
              <a:t>images</a:t>
            </a:r>
            <a:r>
              <a:rPr lang="de-DE" sz="1100" dirty="0"/>
              <a:t>\</a:t>
            </a:r>
            <a:r>
              <a:rPr lang="de-DE" sz="1100" dirty="0" err="1"/>
              <a:t>overview_actors.pu</a:t>
            </a:r>
            <a:endParaRPr lang="de-DE"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Devonfw </a:t>
            </a:r>
            <a:r>
              <a:rPr lang="de-DE" dirty="0" err="1" smtClean="0"/>
              <a:t>Specification</a:t>
            </a:r>
            <a:r>
              <a:rPr lang="de-DE" dirty="0" smtClean="0"/>
              <a:t> </a:t>
            </a:r>
            <a:r>
              <a:rPr lang="de-DE" dirty="0" err="1" smtClean="0"/>
              <a:t>method</a:t>
            </a:r>
            <a:r>
              <a:rPr lang="de-DE" dirty="0" smtClean="0"/>
              <a:t> </a:t>
            </a:r>
            <a:r>
              <a:rPr lang="de-DE" dirty="0" err="1" smtClean="0"/>
              <a:t>is</a:t>
            </a:r>
            <a:r>
              <a:rPr lang="de-DE" dirty="0" smtClean="0"/>
              <a:t> </a:t>
            </a:r>
            <a:r>
              <a:rPr lang="de-DE" dirty="0" err="1" smtClean="0"/>
              <a:t>extremely</a:t>
            </a:r>
            <a:r>
              <a:rPr lang="de-DE" dirty="0" smtClean="0"/>
              <a:t> </a:t>
            </a:r>
            <a:r>
              <a:rPr lang="de-DE" dirty="0" err="1" smtClean="0"/>
              <a:t>useful</a:t>
            </a:r>
            <a:endParaRPr lang="de-DE" dirty="0"/>
          </a:p>
        </p:txBody>
      </p:sp>
      <p:sp>
        <p:nvSpPr>
          <p:cNvPr id="3" name="Date Placeholder 2"/>
          <p:cNvSpPr>
            <a:spLocks noGrp="1"/>
          </p:cNvSpPr>
          <p:nvPr>
            <p:ph type="dt" sz="half" idx="10"/>
          </p:nvPr>
        </p:nvSpPr>
        <p:spPr>
          <a:xfrm>
            <a:off x="3704841" y="3281218"/>
            <a:ext cx="2660643" cy="195814"/>
          </a:xfrm>
        </p:spPr>
        <p:style>
          <a:lnRef idx="1">
            <a:schemeClr val="accent5"/>
          </a:lnRef>
          <a:fillRef idx="2">
            <a:schemeClr val="accent5"/>
          </a:fillRef>
          <a:effectRef idx="1">
            <a:schemeClr val="accent5"/>
          </a:effectRef>
          <a:fontRef idx="minor">
            <a:schemeClr val="dk1"/>
          </a:fontRef>
        </p:style>
        <p:txBody>
          <a:bodyPr/>
          <a:lstStyle/>
          <a:p>
            <a:pPr defTabSz="995445" eaLnBrk="0" hangingPunct="0">
              <a:lnSpc>
                <a:spcPct val="90000"/>
              </a:lnSpc>
              <a:spcBef>
                <a:spcPct val="10000"/>
              </a:spcBef>
              <a:defRPr/>
            </a:pPr>
            <a:r>
              <a:rPr lang="de-DE" smtClean="0"/>
              <a:t>Copyright © Capgemini 2016. All Rights Reserved</a:t>
            </a:r>
            <a:endParaRPr lang="de-DE" dirty="0"/>
          </a:p>
        </p:txBody>
      </p:sp>
      <p:sp>
        <p:nvSpPr>
          <p:cNvPr id="4" name="Slide Number Placeholder 3"/>
          <p:cNvSpPr>
            <a:spLocks noGrp="1"/>
          </p:cNvSpPr>
          <p:nvPr>
            <p:ph type="sldNum" sz="quarter" idx="11"/>
          </p:nvPr>
        </p:nvSpPr>
        <p:spPr/>
        <p:txBody>
          <a:bodyPr/>
          <a:lstStyle/>
          <a:p>
            <a:fld id="{880BADDE-CEDF-4108-ADCD-25C7E5D681A5}" type="slidenum">
              <a:rPr lang="de-DE" smtClean="0"/>
              <a:pPr/>
              <a:t>3</a:t>
            </a:fld>
            <a:endParaRPr lang="de-DE"/>
          </a:p>
        </p:txBody>
      </p:sp>
      <p:sp>
        <p:nvSpPr>
          <p:cNvPr id="5" name="Footer Placeholder 4"/>
          <p:cNvSpPr>
            <a:spLocks noGrp="1"/>
          </p:cNvSpPr>
          <p:nvPr>
            <p:ph type="ftr" sz="quarter" idx="12"/>
          </p:nvPr>
        </p:nvSpPr>
        <p:spPr/>
        <p:txBody>
          <a:bodyPr/>
          <a:lstStyle/>
          <a:p>
            <a:r>
              <a:rPr lang="de-DE" smtClean="0"/>
              <a:t>Blank.potx</a:t>
            </a:r>
            <a:endParaRPr lang="de-DE" dirty="0"/>
          </a:p>
        </p:txBody>
      </p:sp>
      <p:sp>
        <p:nvSpPr>
          <p:cNvPr id="7" name="Rounded Rectangle 6"/>
          <p:cNvSpPr/>
          <p:nvPr/>
        </p:nvSpPr>
        <p:spPr>
          <a:xfrm>
            <a:off x="193756" y="3272156"/>
            <a:ext cx="3062251" cy="163477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precise</a:t>
            </a:r>
            <a:r>
              <a:rPr lang="de-DE" sz="1800" dirty="0" smtClean="0">
                <a:solidFill>
                  <a:schemeClr val="tx1"/>
                </a:solidFill>
                <a:latin typeface="Arial" charset="0"/>
              </a:rPr>
              <a:t>, </a:t>
            </a:r>
            <a:r>
              <a:rPr lang="de-DE" sz="1800" dirty="0" err="1" smtClean="0">
                <a:solidFill>
                  <a:schemeClr val="tx1"/>
                </a:solidFill>
                <a:latin typeface="Arial" charset="0"/>
              </a:rPr>
              <a:t>redundancy</a:t>
            </a:r>
            <a:r>
              <a:rPr lang="de-DE" sz="1800" dirty="0" smtClean="0">
                <a:solidFill>
                  <a:schemeClr val="tx1"/>
                </a:solidFill>
                <a:latin typeface="Arial" charset="0"/>
              </a:rPr>
              <a:t> </a:t>
            </a:r>
            <a:r>
              <a:rPr lang="de-DE" sz="1800" dirty="0" err="1" smtClean="0">
                <a:solidFill>
                  <a:schemeClr val="tx1"/>
                </a:solidFill>
                <a:latin typeface="Arial" charset="0"/>
              </a:rPr>
              <a:t>free</a:t>
            </a:r>
            <a:r>
              <a:rPr lang="de-DE" sz="1800" dirty="0" smtClean="0">
                <a:solidFill>
                  <a:schemeClr val="tx1"/>
                </a:solidFill>
                <a:latin typeface="Arial" charset="0"/>
              </a:rPr>
              <a:t>, UML-</a:t>
            </a:r>
            <a:r>
              <a:rPr lang="de-DE" sz="1800" dirty="0" err="1" smtClean="0">
                <a:solidFill>
                  <a:schemeClr val="tx1"/>
                </a:solidFill>
                <a:latin typeface="Arial" charset="0"/>
              </a:rPr>
              <a:t>oriented</a:t>
            </a:r>
            <a:endParaRPr lang="de-DE" sz="1800" dirty="0" smtClean="0">
              <a:solidFill>
                <a:schemeClr val="tx1"/>
              </a:solidFill>
              <a:latin typeface="Arial" charset="0"/>
            </a:endParaRPr>
          </a:p>
        </p:txBody>
      </p:sp>
      <p:sp>
        <p:nvSpPr>
          <p:cNvPr id="8" name="Rounded Rectangle 7"/>
          <p:cNvSpPr/>
          <p:nvPr/>
        </p:nvSpPr>
        <p:spPr>
          <a:xfrm>
            <a:off x="3472031" y="3272157"/>
            <a:ext cx="3062251" cy="792088"/>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Mirroring</a:t>
            </a:r>
            <a:r>
              <a:rPr lang="de-DE" sz="1800" dirty="0" smtClean="0">
                <a:solidFill>
                  <a:schemeClr val="tx1"/>
                </a:solidFill>
                <a:latin typeface="Arial" charset="0"/>
              </a:rPr>
              <a:t> </a:t>
            </a:r>
            <a:r>
              <a:rPr lang="de-DE" sz="1800" dirty="0" err="1" smtClean="0">
                <a:solidFill>
                  <a:schemeClr val="tx1"/>
                </a:solidFill>
                <a:latin typeface="Arial" charset="0"/>
              </a:rPr>
              <a:t>nomenclature</a:t>
            </a:r>
            <a:r>
              <a:rPr lang="de-DE" sz="1800" dirty="0" smtClean="0">
                <a:solidFill>
                  <a:schemeClr val="tx1"/>
                </a:solidFill>
                <a:latin typeface="Arial" charset="0"/>
              </a:rPr>
              <a:t> </a:t>
            </a:r>
            <a:r>
              <a:rPr lang="de-DE" sz="1800" dirty="0" err="1" smtClean="0">
                <a:solidFill>
                  <a:schemeClr val="tx1"/>
                </a:solidFill>
                <a:latin typeface="Arial" charset="0"/>
              </a:rPr>
              <a:t>and</a:t>
            </a:r>
            <a:r>
              <a:rPr lang="de-DE" sz="1800" dirty="0" smtClean="0">
                <a:solidFill>
                  <a:schemeClr val="tx1"/>
                </a:solidFill>
                <a:latin typeface="Arial" charset="0"/>
              </a:rPr>
              <a:t> </a:t>
            </a:r>
            <a:r>
              <a:rPr lang="de-DE" sz="1800" dirty="0" err="1" smtClean="0">
                <a:solidFill>
                  <a:schemeClr val="tx1"/>
                </a:solidFill>
                <a:latin typeface="Arial" charset="0"/>
              </a:rPr>
              <a:t>structure</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code</a:t>
            </a:r>
            <a:endParaRPr lang="de-DE" sz="1800" dirty="0" smtClean="0">
              <a:solidFill>
                <a:schemeClr val="tx1"/>
              </a:solidFill>
              <a:latin typeface="Arial" charset="0"/>
            </a:endParaRPr>
          </a:p>
        </p:txBody>
      </p:sp>
      <p:sp>
        <p:nvSpPr>
          <p:cNvPr id="9" name="Rounded Rectangle 8"/>
          <p:cNvSpPr/>
          <p:nvPr/>
        </p:nvSpPr>
        <p:spPr>
          <a:xfrm>
            <a:off x="6750306" y="3272155"/>
            <a:ext cx="3062251" cy="163477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Excellent</a:t>
            </a:r>
            <a:r>
              <a:rPr lang="de-DE" sz="1800" dirty="0" smtClean="0">
                <a:solidFill>
                  <a:schemeClr val="tx1"/>
                </a:solidFill>
                <a:latin typeface="Arial" charset="0"/>
              </a:rPr>
              <a:t> </a:t>
            </a:r>
            <a:r>
              <a:rPr lang="de-DE" sz="1800" dirty="0" err="1" smtClean="0">
                <a:solidFill>
                  <a:schemeClr val="tx1"/>
                </a:solidFill>
                <a:latin typeface="Arial" charset="0"/>
              </a:rPr>
              <a:t>basis</a:t>
            </a:r>
            <a:r>
              <a:rPr lang="de-DE" sz="1800" dirty="0" smtClean="0">
                <a:solidFill>
                  <a:schemeClr val="tx1"/>
                </a:solidFill>
                <a:latin typeface="Arial" charset="0"/>
              </a:rPr>
              <a:t> </a:t>
            </a:r>
            <a:r>
              <a:rPr lang="de-DE" sz="1800" dirty="0" err="1" smtClean="0">
                <a:solidFill>
                  <a:schemeClr val="tx1"/>
                </a:solidFill>
                <a:latin typeface="Arial" charset="0"/>
              </a:rPr>
              <a:t>for</a:t>
            </a:r>
            <a:endParaRPr lang="de-DE" sz="1800" dirty="0" smtClean="0">
              <a:solidFill>
                <a:schemeClr val="tx1"/>
              </a:solidFill>
              <a:latin typeface="Arial" charset="0"/>
            </a:endParaRPr>
          </a:p>
          <a:p>
            <a:pPr marL="0" algn="ctr" defTabSz="714375" fontAlgn="base">
              <a:lnSpc>
                <a:spcPct val="90000"/>
              </a:lnSpc>
              <a:buClr>
                <a:schemeClr val="tx2"/>
              </a:buClr>
            </a:pPr>
            <a:endParaRPr lang="de-DE" sz="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a:solidFill>
                  <a:schemeClr val="tx1"/>
                </a:solidFill>
                <a:latin typeface="Arial" charset="0"/>
              </a:rPr>
              <a:t>m</a:t>
            </a:r>
            <a:r>
              <a:rPr lang="de-DE" sz="1800" dirty="0" err="1" smtClean="0">
                <a:solidFill>
                  <a:schemeClr val="tx1"/>
                </a:solidFill>
                <a:latin typeface="Arial" charset="0"/>
              </a:rPr>
              <a:t>aintenance</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further</a:t>
            </a:r>
            <a:r>
              <a:rPr lang="de-DE" sz="1800" dirty="0" smtClean="0">
                <a:solidFill>
                  <a:schemeClr val="tx1"/>
                </a:solidFill>
                <a:latin typeface="Arial" charset="0"/>
              </a:rPr>
              <a:t> </a:t>
            </a:r>
            <a:r>
              <a:rPr lang="de-DE" sz="1800" dirty="0" err="1" smtClean="0">
                <a:solidFill>
                  <a:schemeClr val="tx1"/>
                </a:solidFill>
                <a:latin typeface="Arial" charset="0"/>
              </a:rPr>
              <a:t>development</a:t>
            </a:r>
            <a:endParaRPr lang="de-DE" sz="1800" dirty="0" smtClean="0">
              <a:solidFill>
                <a:schemeClr val="tx1"/>
              </a:solidFill>
              <a:latin typeface="Arial" charset="0"/>
            </a:endParaRPr>
          </a:p>
        </p:txBody>
      </p:sp>
      <p:sp>
        <p:nvSpPr>
          <p:cNvPr id="10" name="Rounded Rectangle 9"/>
          <p:cNvSpPr/>
          <p:nvPr/>
        </p:nvSpPr>
        <p:spPr>
          <a:xfrm>
            <a:off x="3472031" y="4186854"/>
            <a:ext cx="3062251" cy="72008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Ubiquitous</a:t>
            </a:r>
            <a:r>
              <a:rPr lang="de-DE" sz="1800" dirty="0" smtClean="0">
                <a:solidFill>
                  <a:schemeClr val="tx1"/>
                </a:solidFill>
                <a:latin typeface="Arial" charset="0"/>
              </a:rPr>
              <a:t> </a:t>
            </a:r>
            <a:r>
              <a:rPr lang="de-DE" sz="1800" dirty="0" err="1" smtClean="0">
                <a:solidFill>
                  <a:schemeClr val="tx1"/>
                </a:solidFill>
                <a:latin typeface="Arial" charset="0"/>
              </a:rPr>
              <a:t>language</a:t>
            </a:r>
            <a:r>
              <a:rPr lang="de-DE" sz="1800" dirty="0" smtClean="0">
                <a:solidFill>
                  <a:schemeClr val="tx1"/>
                </a:solidFill>
                <a:latin typeface="Arial" charset="0"/>
              </a:rPr>
              <a:t> </a:t>
            </a:r>
            <a:r>
              <a:rPr lang="de-DE" sz="1800" dirty="0" err="1" smtClean="0">
                <a:solidFill>
                  <a:schemeClr val="tx1"/>
                </a:solidFill>
                <a:latin typeface="Arial" charset="0"/>
              </a:rPr>
              <a:t>from</a:t>
            </a:r>
            <a:r>
              <a:rPr lang="de-DE" sz="1800" dirty="0" smtClean="0">
                <a:solidFill>
                  <a:schemeClr val="tx1"/>
                </a:solidFill>
                <a:latin typeface="Arial" charset="0"/>
              </a:rPr>
              <a:t> </a:t>
            </a:r>
            <a:r>
              <a:rPr lang="de-DE" sz="1800" dirty="0" err="1" smtClean="0">
                <a:solidFill>
                  <a:schemeClr val="tx1"/>
                </a:solidFill>
                <a:latin typeface="Arial" charset="0"/>
              </a:rPr>
              <a:t>business</a:t>
            </a:r>
            <a:r>
              <a:rPr lang="de-DE" sz="1800" dirty="0" smtClean="0">
                <a:solidFill>
                  <a:schemeClr val="tx1"/>
                </a:solidFill>
                <a:latin typeface="Arial" charset="0"/>
              </a:rPr>
              <a:t> </a:t>
            </a:r>
            <a:r>
              <a:rPr lang="de-DE" sz="1800" dirty="0" err="1" smtClean="0">
                <a:solidFill>
                  <a:schemeClr val="tx1"/>
                </a:solidFill>
                <a:latin typeface="Arial" charset="0"/>
              </a:rPr>
              <a:t>analysis</a:t>
            </a:r>
            <a:r>
              <a:rPr lang="de-DE" sz="1800" dirty="0" smtClean="0">
                <a:solidFill>
                  <a:schemeClr val="tx1"/>
                </a:solidFill>
                <a:latin typeface="Arial" charset="0"/>
              </a:rPr>
              <a:t> </a:t>
            </a:r>
            <a:r>
              <a:rPr lang="de-DE" sz="1800" dirty="0" err="1" smtClean="0">
                <a:solidFill>
                  <a:schemeClr val="tx1"/>
                </a:solidFill>
                <a:latin typeface="Arial" charset="0"/>
              </a:rPr>
              <a:t>to</a:t>
            </a:r>
            <a:r>
              <a:rPr lang="de-DE" sz="1800" dirty="0" smtClean="0">
                <a:solidFill>
                  <a:schemeClr val="tx1"/>
                </a:solidFill>
                <a:latin typeface="Arial" charset="0"/>
              </a:rPr>
              <a:t> </a:t>
            </a:r>
            <a:r>
              <a:rPr lang="de-DE" sz="1800" dirty="0" err="1" smtClean="0">
                <a:solidFill>
                  <a:schemeClr val="tx1"/>
                </a:solidFill>
                <a:latin typeface="Arial" charset="0"/>
              </a:rPr>
              <a:t>code</a:t>
            </a:r>
            <a:endParaRPr lang="de-DE" sz="1800" dirty="0" smtClean="0">
              <a:solidFill>
                <a:schemeClr val="tx1"/>
              </a:solidFill>
              <a:latin typeface="Arial" charset="0"/>
            </a:endParaRPr>
          </a:p>
        </p:txBody>
      </p:sp>
      <p:sp>
        <p:nvSpPr>
          <p:cNvPr id="11" name="Rounded Rectangle 10"/>
          <p:cNvSpPr/>
          <p:nvPr/>
        </p:nvSpPr>
        <p:spPr>
          <a:xfrm>
            <a:off x="193756" y="5319184"/>
            <a:ext cx="4104456" cy="936104"/>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Tailor</a:t>
            </a:r>
            <a:r>
              <a:rPr lang="de-DE" sz="1800" dirty="0" smtClean="0">
                <a:solidFill>
                  <a:schemeClr val="tx1"/>
                </a:solidFill>
                <a:latin typeface="Arial" charset="0"/>
              </a:rPr>
              <a:t> </a:t>
            </a:r>
            <a:r>
              <a:rPr lang="de-DE" sz="1800" dirty="0" err="1" smtClean="0">
                <a:solidFill>
                  <a:schemeClr val="tx1"/>
                </a:solidFill>
                <a:latin typeface="Arial" charset="0"/>
              </a:rPr>
              <a:t>it</a:t>
            </a:r>
            <a:r>
              <a:rPr lang="de-DE" sz="1800" dirty="0" smtClean="0">
                <a:solidFill>
                  <a:schemeClr val="tx1"/>
                </a:solidFill>
                <a:latin typeface="Arial" charset="0"/>
              </a:rPr>
              <a:t>:</a:t>
            </a:r>
          </a:p>
          <a:p>
            <a:pPr marL="0" algn="ctr" defTabSz="714375" fontAlgn="base">
              <a:lnSpc>
                <a:spcPct val="90000"/>
              </a:lnSpc>
              <a:buClr>
                <a:schemeClr val="tx2"/>
              </a:buClr>
            </a:pPr>
            <a:endParaRPr lang="de-DE" sz="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Use</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level</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t>
            </a:r>
            <a:r>
              <a:rPr lang="de-DE" sz="1800" dirty="0" err="1" smtClean="0">
                <a:solidFill>
                  <a:schemeClr val="tx1"/>
                </a:solidFill>
                <a:latin typeface="Arial" charset="0"/>
              </a:rPr>
              <a:t>detail</a:t>
            </a:r>
            <a:r>
              <a:rPr lang="de-DE" sz="1800" dirty="0" smtClean="0">
                <a:solidFill>
                  <a:schemeClr val="tx1"/>
                </a:solidFill>
                <a:latin typeface="Arial" charset="0"/>
              </a:rPr>
              <a:t> </a:t>
            </a:r>
            <a:r>
              <a:rPr lang="de-DE" sz="1800" dirty="0" err="1" smtClean="0">
                <a:solidFill>
                  <a:schemeClr val="tx1"/>
                </a:solidFill>
                <a:latin typeface="Arial" charset="0"/>
              </a:rPr>
              <a:t>you</a:t>
            </a:r>
            <a:r>
              <a:rPr lang="de-DE" sz="1800" dirty="0" smtClean="0">
                <a:solidFill>
                  <a:schemeClr val="tx1"/>
                </a:solidFill>
                <a:latin typeface="Arial" charset="0"/>
              </a:rPr>
              <a:t> </a:t>
            </a:r>
            <a:r>
              <a:rPr lang="de-DE" sz="1800" dirty="0" err="1" smtClean="0">
                <a:solidFill>
                  <a:schemeClr val="tx1"/>
                </a:solidFill>
                <a:latin typeface="Arial" charset="0"/>
              </a:rPr>
              <a:t>need</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Use</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parts</a:t>
            </a:r>
            <a:r>
              <a:rPr lang="de-DE" sz="1800" dirty="0" smtClean="0">
                <a:solidFill>
                  <a:schemeClr val="tx1"/>
                </a:solidFill>
                <a:latin typeface="Arial" charset="0"/>
              </a:rPr>
              <a:t> </a:t>
            </a:r>
            <a:r>
              <a:rPr lang="de-DE" sz="1800" dirty="0" err="1" smtClean="0">
                <a:solidFill>
                  <a:schemeClr val="tx1"/>
                </a:solidFill>
                <a:latin typeface="Arial" charset="0"/>
              </a:rPr>
              <a:t>you</a:t>
            </a:r>
            <a:r>
              <a:rPr lang="de-DE" sz="1800" dirty="0" smtClean="0">
                <a:solidFill>
                  <a:schemeClr val="tx1"/>
                </a:solidFill>
                <a:latin typeface="Arial" charset="0"/>
              </a:rPr>
              <a:t> </a:t>
            </a:r>
            <a:r>
              <a:rPr lang="de-DE" sz="1800" dirty="0" err="1" smtClean="0">
                <a:solidFill>
                  <a:schemeClr val="tx1"/>
                </a:solidFill>
                <a:latin typeface="Arial" charset="0"/>
              </a:rPr>
              <a:t>need</a:t>
            </a:r>
            <a:endParaRPr lang="de-DE" sz="1800" dirty="0" smtClean="0">
              <a:solidFill>
                <a:schemeClr val="tx1"/>
              </a:solidFill>
              <a:latin typeface="Arial" charset="0"/>
            </a:endParaRPr>
          </a:p>
        </p:txBody>
      </p:sp>
      <p:sp>
        <p:nvSpPr>
          <p:cNvPr id="12" name="Rounded Rectangle 11"/>
          <p:cNvSpPr/>
          <p:nvPr/>
        </p:nvSpPr>
        <p:spPr>
          <a:xfrm>
            <a:off x="193756" y="1406148"/>
            <a:ext cx="4195422" cy="149108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Comprised</a:t>
            </a:r>
            <a:r>
              <a:rPr lang="de-DE" sz="1800" dirty="0" smtClean="0">
                <a:solidFill>
                  <a:schemeClr val="tx1"/>
                </a:solidFill>
                <a:latin typeface="Arial" charset="0"/>
              </a:rPr>
              <a:t> </a:t>
            </a:r>
            <a:r>
              <a:rPr lang="de-DE" sz="1800" dirty="0" err="1" smtClean="0">
                <a:solidFill>
                  <a:schemeClr val="tx1"/>
                </a:solidFill>
                <a:latin typeface="Arial" charset="0"/>
              </a:rPr>
              <a:t>of</a:t>
            </a:r>
            <a:endParaRPr lang="de-DE" sz="1800" dirty="0" smtClean="0">
              <a:solidFill>
                <a:schemeClr val="tx1"/>
              </a:solidFill>
              <a:latin typeface="Arial" charset="0"/>
            </a:endParaRPr>
          </a:p>
          <a:p>
            <a:pPr marL="0" algn="ctr" defTabSz="714375" fontAlgn="base">
              <a:lnSpc>
                <a:spcPct val="90000"/>
              </a:lnSpc>
              <a:buClr>
                <a:schemeClr val="tx2"/>
              </a:buClr>
            </a:pPr>
            <a:endParaRPr lang="de-DE" sz="800" dirty="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HowTo</a:t>
            </a:r>
            <a:r>
              <a:rPr lang="de-DE" sz="1800" dirty="0" smtClean="0">
                <a:solidFill>
                  <a:schemeClr val="tx1"/>
                </a:solidFill>
                <a:latin typeface="Arial" charset="0"/>
              </a:rPr>
              <a:t>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technical</a:t>
            </a:r>
            <a:r>
              <a:rPr lang="de-DE" sz="1800" dirty="0" smtClean="0">
                <a:solidFill>
                  <a:schemeClr val="tx1"/>
                </a:solidFill>
                <a:latin typeface="Arial" charset="0"/>
              </a:rPr>
              <a:t> </a:t>
            </a:r>
            <a:r>
              <a:rPr lang="de-DE" sz="1800" dirty="0" err="1" smtClean="0">
                <a:solidFill>
                  <a:schemeClr val="tx1"/>
                </a:solidFill>
                <a:latin typeface="Arial" charset="0"/>
              </a:rPr>
              <a:t>aspects</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Light </a:t>
            </a:r>
            <a:r>
              <a:rPr lang="de-DE" sz="1800" dirty="0" err="1" smtClean="0">
                <a:solidFill>
                  <a:schemeClr val="tx1"/>
                </a:solidFill>
                <a:latin typeface="Arial" charset="0"/>
              </a:rPr>
              <a:t>description</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method</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Design rationales</a:t>
            </a:r>
          </a:p>
          <a:p>
            <a:pPr marL="285750" indent="-285750" defTabSz="714375" fontAlgn="base">
              <a:lnSpc>
                <a:spcPct val="90000"/>
              </a:lnSpc>
              <a:buClr>
                <a:schemeClr val="tx2"/>
              </a:buClr>
              <a:buFont typeface="Arial" panose="020B0604020202020204" pitchFamily="34" charset="0"/>
              <a:buChar char="•"/>
            </a:pPr>
            <a:r>
              <a:rPr lang="de-DE" sz="1800" dirty="0" err="1" smtClean="0">
                <a:solidFill>
                  <a:schemeClr val="tx1"/>
                </a:solidFill>
                <a:latin typeface="Arial" charset="0"/>
              </a:rPr>
              <a:t>Example</a:t>
            </a:r>
            <a:r>
              <a:rPr lang="de-DE" sz="1800" dirty="0" smtClean="0">
                <a:solidFill>
                  <a:schemeClr val="tx1"/>
                </a:solidFill>
                <a:latin typeface="Arial" charset="0"/>
              </a:rPr>
              <a:t> </a:t>
            </a:r>
            <a:r>
              <a:rPr lang="de-DE" sz="1800" dirty="0" err="1" smtClean="0">
                <a:solidFill>
                  <a:schemeClr val="tx1"/>
                </a:solidFill>
                <a:latin typeface="Arial" charset="0"/>
              </a:rPr>
              <a:t>specification</a:t>
            </a:r>
            <a:endParaRPr lang="de-DE" sz="1800" dirty="0" smtClean="0">
              <a:solidFill>
                <a:schemeClr val="tx1"/>
              </a:solidFill>
              <a:latin typeface="Arial" charset="0"/>
            </a:endParaRPr>
          </a:p>
        </p:txBody>
      </p:sp>
      <p:sp>
        <p:nvSpPr>
          <p:cNvPr id="13" name="Rounded Rectangle 12"/>
          <p:cNvSpPr/>
          <p:nvPr/>
        </p:nvSpPr>
        <p:spPr>
          <a:xfrm>
            <a:off x="4664968" y="1406148"/>
            <a:ext cx="2862622" cy="149108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Based</a:t>
            </a:r>
            <a:r>
              <a:rPr lang="de-DE" sz="1800" dirty="0" smtClean="0">
                <a:solidFill>
                  <a:schemeClr val="tx1"/>
                </a:solidFill>
                <a:latin typeface="Arial" charset="0"/>
              </a:rPr>
              <a:t> on</a:t>
            </a:r>
            <a:r>
              <a:rPr lang="de-DE" sz="1800" dirty="0">
                <a:solidFill>
                  <a:schemeClr val="tx1"/>
                </a:solidFill>
                <a:latin typeface="Arial" charset="0"/>
              </a:rPr>
              <a:t> </a:t>
            </a:r>
            <a:r>
              <a:rPr lang="de-DE" sz="1800" dirty="0" err="1" smtClean="0">
                <a:solidFill>
                  <a:schemeClr val="tx1"/>
                </a:solidFill>
                <a:latin typeface="Arial" charset="0"/>
              </a:rPr>
              <a:t>highly</a:t>
            </a:r>
            <a:r>
              <a:rPr lang="de-DE" sz="1800" dirty="0" smtClean="0">
                <a:solidFill>
                  <a:schemeClr val="tx1"/>
                </a:solidFill>
                <a:latin typeface="Arial" charset="0"/>
              </a:rPr>
              <a:t> </a:t>
            </a:r>
            <a:r>
              <a:rPr lang="de-DE" sz="1800" dirty="0" err="1" smtClean="0">
                <a:solidFill>
                  <a:schemeClr val="tx1"/>
                </a:solidFill>
                <a:latin typeface="Arial" charset="0"/>
              </a:rPr>
              <a:t>proven</a:t>
            </a:r>
            <a:endParaRPr lang="de-DE" sz="1800" dirty="0" smtClean="0">
              <a:solidFill>
                <a:schemeClr val="tx1"/>
              </a:solidFill>
              <a:latin typeface="Arial" charset="0"/>
            </a:endParaRPr>
          </a:p>
          <a:p>
            <a:pPr marL="0" algn="ctr" defTabSz="714375" fontAlgn="base">
              <a:lnSpc>
                <a:spcPct val="90000"/>
              </a:lnSpc>
              <a:buClr>
                <a:schemeClr val="tx2"/>
              </a:buClr>
            </a:pPr>
            <a:r>
              <a:rPr lang="de-DE" sz="1800" dirty="0" err="1">
                <a:solidFill>
                  <a:schemeClr val="tx1"/>
                </a:solidFill>
                <a:latin typeface="Arial" charset="0"/>
              </a:rPr>
              <a:t>s</a:t>
            </a:r>
            <a:r>
              <a:rPr lang="de-DE" sz="1800" dirty="0" err="1" smtClean="0">
                <a:solidFill>
                  <a:schemeClr val="tx1"/>
                </a:solidFill>
                <a:latin typeface="Arial" charset="0"/>
              </a:rPr>
              <a:t>pecification</a:t>
            </a:r>
            <a:r>
              <a:rPr lang="de-DE" sz="1800" dirty="0" smtClean="0">
                <a:solidFill>
                  <a:schemeClr val="tx1"/>
                </a:solidFill>
                <a:latin typeface="Arial" charset="0"/>
              </a:rPr>
              <a:t> </a:t>
            </a:r>
            <a:r>
              <a:rPr lang="de-DE" sz="1800" dirty="0" err="1" smtClean="0">
                <a:solidFill>
                  <a:schemeClr val="tx1"/>
                </a:solidFill>
                <a:latin typeface="Arial" charset="0"/>
              </a:rPr>
              <a:t>method</a:t>
            </a:r>
            <a:r>
              <a:rPr lang="de-DE" sz="1800" dirty="0" smtClean="0">
                <a:solidFill>
                  <a:schemeClr val="tx1"/>
                </a:solidFill>
                <a:latin typeface="Arial" charset="0"/>
              </a:rPr>
              <a:t> </a:t>
            </a:r>
            <a:r>
              <a:rPr lang="de-DE" sz="1800" dirty="0" err="1" smtClean="0">
                <a:solidFill>
                  <a:schemeClr val="tx1"/>
                </a:solidFill>
                <a:latin typeface="Arial" charset="0"/>
              </a:rPr>
              <a:t>of</a:t>
            </a:r>
            <a:r>
              <a:rPr lang="de-DE" sz="1800" dirty="0" smtClean="0">
                <a:solidFill>
                  <a:schemeClr val="tx1"/>
                </a:solidFill>
                <a:latin typeface="Arial" charset="0"/>
              </a:rPr>
              <a:t> Capgemini Germany</a:t>
            </a:r>
          </a:p>
        </p:txBody>
      </p:sp>
      <p:sp>
        <p:nvSpPr>
          <p:cNvPr id="14" name="Rounded Rectangle 13"/>
          <p:cNvSpPr/>
          <p:nvPr/>
        </p:nvSpPr>
        <p:spPr>
          <a:xfrm>
            <a:off x="4520952" y="5301208"/>
            <a:ext cx="5257540" cy="95408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nchorCtr="0"/>
          <a:lstStyle/>
          <a:p>
            <a:pPr marL="0" algn="ctr" defTabSz="714375" fontAlgn="base">
              <a:lnSpc>
                <a:spcPct val="90000"/>
              </a:lnSpc>
              <a:buClr>
                <a:schemeClr val="tx2"/>
              </a:buClr>
            </a:pPr>
            <a:r>
              <a:rPr lang="de-DE" sz="1800" dirty="0" smtClean="0">
                <a:solidFill>
                  <a:schemeClr val="tx1"/>
                </a:solidFill>
                <a:latin typeface="Arial" charset="0"/>
              </a:rPr>
              <a:t>In </a:t>
            </a:r>
            <a:r>
              <a:rPr lang="de-DE" sz="1800" dirty="0" err="1" smtClean="0">
                <a:solidFill>
                  <a:schemeClr val="tx1"/>
                </a:solidFill>
                <a:latin typeface="Arial" charset="0"/>
              </a:rPr>
              <a:t>tailored</a:t>
            </a:r>
            <a:r>
              <a:rPr lang="de-DE" sz="1800" dirty="0" smtClean="0">
                <a:solidFill>
                  <a:schemeClr val="tx1"/>
                </a:solidFill>
                <a:latin typeface="Arial" charset="0"/>
              </a:rPr>
              <a:t> form </a:t>
            </a:r>
            <a:r>
              <a:rPr lang="de-DE" sz="1800" dirty="0" err="1" smtClean="0">
                <a:solidFill>
                  <a:schemeClr val="tx1"/>
                </a:solidFill>
                <a:latin typeface="Arial" charset="0"/>
              </a:rPr>
              <a:t>usable</a:t>
            </a:r>
            <a:r>
              <a:rPr lang="de-DE" sz="1800" dirty="0" smtClean="0">
                <a:solidFill>
                  <a:schemeClr val="tx1"/>
                </a:solidFill>
                <a:latin typeface="Arial" charset="0"/>
              </a:rPr>
              <a:t> </a:t>
            </a:r>
            <a:r>
              <a:rPr lang="de-DE" sz="1800" dirty="0" err="1" smtClean="0">
                <a:solidFill>
                  <a:schemeClr val="tx1"/>
                </a:solidFill>
                <a:latin typeface="Arial" charset="0"/>
              </a:rPr>
              <a:t>as</a:t>
            </a:r>
            <a:endParaRPr lang="de-DE" sz="1800" dirty="0" smtClean="0">
              <a:solidFill>
                <a:schemeClr val="tx1"/>
              </a:solidFill>
              <a:latin typeface="Arial" charset="0"/>
            </a:endParaRPr>
          </a:p>
          <a:p>
            <a:pPr marL="0" algn="ctr" defTabSz="714375" fontAlgn="base">
              <a:lnSpc>
                <a:spcPct val="90000"/>
              </a:lnSpc>
              <a:buClr>
                <a:schemeClr val="tx2"/>
              </a:buClr>
            </a:pPr>
            <a:endParaRPr lang="de-DE" sz="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Basis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stories</a:t>
            </a:r>
            <a:r>
              <a:rPr lang="de-DE" sz="1800" dirty="0" smtClean="0">
                <a:solidFill>
                  <a:schemeClr val="tx1"/>
                </a:solidFill>
                <a:latin typeface="Arial" charset="0"/>
              </a:rPr>
              <a:t> </a:t>
            </a:r>
            <a:r>
              <a:rPr lang="de-DE" sz="1800" dirty="0" err="1" smtClean="0">
                <a:solidFill>
                  <a:schemeClr val="tx1"/>
                </a:solidFill>
                <a:latin typeface="Arial" charset="0"/>
              </a:rPr>
              <a:t>and</a:t>
            </a:r>
            <a:r>
              <a:rPr lang="de-DE" sz="1800" dirty="0" smtClean="0">
                <a:solidFill>
                  <a:schemeClr val="tx1"/>
                </a:solidFill>
                <a:latin typeface="Arial" charset="0"/>
              </a:rPr>
              <a:t> </a:t>
            </a:r>
            <a:r>
              <a:rPr lang="de-DE" sz="1800" dirty="0" err="1" smtClean="0">
                <a:solidFill>
                  <a:schemeClr val="tx1"/>
                </a:solidFill>
                <a:latin typeface="Arial" charset="0"/>
              </a:rPr>
              <a:t>implementation</a:t>
            </a:r>
            <a:endParaRPr lang="de-DE" sz="1800" dirty="0" smtClean="0">
              <a:solidFill>
                <a:schemeClr val="tx1"/>
              </a:solidFill>
              <a:latin typeface="Arial" charset="0"/>
            </a:endParaRPr>
          </a:p>
          <a:p>
            <a:pPr marL="285750" indent="-285750" defTabSz="714375" fontAlgn="base">
              <a:lnSpc>
                <a:spcPct val="90000"/>
              </a:lnSpc>
              <a:buClr>
                <a:schemeClr val="tx2"/>
              </a:buClr>
              <a:buFont typeface="Arial" panose="020B0604020202020204" pitchFamily="34" charset="0"/>
              <a:buChar char="•"/>
            </a:pPr>
            <a:r>
              <a:rPr lang="de-DE" sz="1800" dirty="0" smtClean="0">
                <a:solidFill>
                  <a:schemeClr val="tx1"/>
                </a:solidFill>
                <a:latin typeface="Arial" charset="0"/>
              </a:rPr>
              <a:t>Basis </a:t>
            </a:r>
            <a:r>
              <a:rPr lang="de-DE" sz="1800" dirty="0" err="1" smtClean="0">
                <a:solidFill>
                  <a:schemeClr val="tx1"/>
                </a:solidFill>
                <a:latin typeface="Arial" charset="0"/>
              </a:rPr>
              <a:t>for</a:t>
            </a:r>
            <a:r>
              <a:rPr lang="de-DE" sz="1800" dirty="0" smtClean="0">
                <a:solidFill>
                  <a:schemeClr val="tx1"/>
                </a:solidFill>
                <a:latin typeface="Arial" charset="0"/>
              </a:rPr>
              <a:t> </a:t>
            </a:r>
            <a:r>
              <a:rPr lang="de-DE" sz="1800" dirty="0" err="1" smtClean="0">
                <a:solidFill>
                  <a:schemeClr val="tx1"/>
                </a:solidFill>
                <a:latin typeface="Arial" charset="0"/>
              </a:rPr>
              <a:t>maintenance</a:t>
            </a:r>
            <a:r>
              <a:rPr lang="de-DE" sz="1800" dirty="0" smtClean="0">
                <a:solidFill>
                  <a:schemeClr val="tx1"/>
                </a:solidFill>
                <a:latin typeface="Arial" charset="0"/>
              </a:rPr>
              <a:t> / </a:t>
            </a:r>
            <a:r>
              <a:rPr lang="de-DE" sz="1800" dirty="0" err="1" smtClean="0">
                <a:solidFill>
                  <a:schemeClr val="tx1"/>
                </a:solidFill>
                <a:latin typeface="Arial" charset="0"/>
              </a:rPr>
              <a:t>further</a:t>
            </a:r>
            <a:r>
              <a:rPr lang="de-DE" sz="1800" dirty="0" smtClean="0">
                <a:solidFill>
                  <a:schemeClr val="tx1"/>
                </a:solidFill>
                <a:latin typeface="Arial" charset="0"/>
              </a:rPr>
              <a:t> </a:t>
            </a:r>
            <a:r>
              <a:rPr lang="de-DE" sz="1800" dirty="0" err="1" smtClean="0">
                <a:solidFill>
                  <a:schemeClr val="tx1"/>
                </a:solidFill>
                <a:latin typeface="Arial" charset="0"/>
              </a:rPr>
              <a:t>development</a:t>
            </a:r>
            <a:endParaRPr lang="de-DE" sz="1800" dirty="0" smtClean="0">
              <a:solidFill>
                <a:schemeClr val="tx1"/>
              </a:solidFill>
              <a:latin typeface="Arial" charset="0"/>
            </a:endParaRPr>
          </a:p>
        </p:txBody>
      </p:sp>
      <p:sp>
        <p:nvSpPr>
          <p:cNvPr id="15" name="Rounded Rectangle 14"/>
          <p:cNvSpPr/>
          <p:nvPr/>
        </p:nvSpPr>
        <p:spPr>
          <a:xfrm>
            <a:off x="7803380" y="1406148"/>
            <a:ext cx="2009177" cy="149108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nchorCtr="0"/>
          <a:lstStyle/>
          <a:p>
            <a:pPr marL="0" algn="ctr" defTabSz="714375" fontAlgn="base">
              <a:lnSpc>
                <a:spcPct val="90000"/>
              </a:lnSpc>
              <a:buClr>
                <a:schemeClr val="tx2"/>
              </a:buClr>
            </a:pPr>
            <a:r>
              <a:rPr lang="de-DE" sz="1800" dirty="0" err="1" smtClean="0">
                <a:solidFill>
                  <a:schemeClr val="tx1"/>
                </a:solidFill>
                <a:latin typeface="Arial" charset="0"/>
              </a:rPr>
              <a:t>Stripped</a:t>
            </a:r>
            <a:r>
              <a:rPr lang="de-DE" sz="1800" dirty="0" smtClean="0">
                <a:solidFill>
                  <a:schemeClr val="tx1"/>
                </a:solidFill>
                <a:latin typeface="Arial" charset="0"/>
              </a:rPr>
              <a:t> </a:t>
            </a:r>
            <a:r>
              <a:rPr lang="de-DE" sz="1800" dirty="0" err="1" smtClean="0">
                <a:solidFill>
                  <a:schemeClr val="tx1"/>
                </a:solidFill>
                <a:latin typeface="Arial" charset="0"/>
              </a:rPr>
              <a:t>to</a:t>
            </a:r>
            <a:r>
              <a:rPr lang="de-DE" sz="1800" dirty="0" smtClean="0">
                <a:solidFill>
                  <a:schemeClr val="tx1"/>
                </a:solidFill>
                <a:latin typeface="Arial" charset="0"/>
              </a:rPr>
              <a:t> </a:t>
            </a:r>
            <a:r>
              <a:rPr lang="de-DE" sz="1800" dirty="0" err="1" smtClean="0">
                <a:solidFill>
                  <a:schemeClr val="tx1"/>
                </a:solidFill>
                <a:latin typeface="Arial" charset="0"/>
              </a:rPr>
              <a:t>the</a:t>
            </a:r>
            <a:r>
              <a:rPr lang="de-DE" sz="1800" dirty="0" smtClean="0">
                <a:solidFill>
                  <a:schemeClr val="tx1"/>
                </a:solidFill>
                <a:latin typeface="Arial" charset="0"/>
              </a:rPr>
              <a:t> </a:t>
            </a:r>
            <a:r>
              <a:rPr lang="de-DE" sz="1800" dirty="0" err="1" smtClean="0">
                <a:solidFill>
                  <a:schemeClr val="tx1"/>
                </a:solidFill>
                <a:latin typeface="Arial" charset="0"/>
              </a:rPr>
              <a:t>essentials</a:t>
            </a:r>
            <a:endParaRPr lang="de-DE" sz="1800" dirty="0" smtClean="0">
              <a:solidFill>
                <a:schemeClr val="tx1"/>
              </a:solidFill>
              <a:latin typeface="Arial" charset="0"/>
            </a:endParaRPr>
          </a:p>
        </p:txBody>
      </p:sp>
    </p:spTree>
    <p:extLst>
      <p:ext uri="{BB962C8B-B14F-4D97-AF65-F5344CB8AC3E}">
        <p14:creationId xmlns:p14="http://schemas.microsoft.com/office/powerpoint/2010/main" val="1043874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0296" name="think-cell Slide" r:id="rId5" imgW="360" imgH="360" progId="TCLayout.ActiveDocument.1">
                  <p:embed/>
                </p:oleObj>
              </mc:Choice>
              <mc:Fallback>
                <p:oleObj name="think-cell Slide" r:id="rId5" imgW="360" imgH="360" progId="TCLayout.ActiveDocument.1">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FF2dRtYCfkm8Mqm3Rxi5K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DT0JJmjVk6lxcVGuUitv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uqR1X3BrwU.VSG31sSn7O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cfR.51JXkUuTGwZtl.Ssv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ENDXfA1dNkiPAl98aylUP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F7E4_bT50q5umNJBv1k_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bg2"/>
          </a:solidFill>
        </a:ln>
      </a:spPr>
      <a:bodyPr rtlCol="0" anchor="t" anchorCtr="0"/>
      <a:lstStyle>
        <a:defPPr marL="0" defTabSz="714375" fontAlgn="base">
          <a:lnSpc>
            <a:spcPct val="90000"/>
          </a:lnSpc>
          <a:buClr>
            <a:schemeClr val="tx2"/>
          </a:buClr>
          <a:defRPr sz="1400" dirty="0" smtClean="0">
            <a:solidFill>
              <a:schemeClr val="tx1"/>
            </a:solidFill>
            <a:latin typeface="Arial"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prstDash val="solid"/>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1400" dirty="0" smtClean="0"/>
        </a:defPPr>
      </a:lstStyle>
    </a:txDef>
  </a:objectDefaults>
  <a:extraClrSchemeLst/>
</a:theme>
</file>

<file path=ppt/theme/theme2.xml><?xml version="1.0" encoding="utf-8"?>
<a:theme xmlns:a="http://schemas.openxmlformats.org/drawingml/2006/main" name="Closing slides">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ysClr val="window" lastClr="FFFFFF"/>
        </a:solidFill>
        <a:ln w="9525" cap="flat" cmpd="sng" algn="ctr">
          <a:solidFill>
            <a:srgbClr val="998C85"/>
          </a:solidFill>
          <a:prstDash val="solid"/>
        </a:ln>
        <a:effectLst/>
      </a:spPr>
      <a:bodyPr rtlCol="0" anchor="t" anchorCtr="0"/>
      <a:lstStyle>
        <a:defPPr marL="0" marR="0" indent="0" algn="ctr" defTabSz="714375" eaLnBrk="1" fontAlgn="base" latinLnBrk="0" hangingPunct="1">
          <a:lnSpc>
            <a:spcPct val="90000"/>
          </a:lnSpc>
          <a:spcBef>
            <a:spcPts val="0"/>
          </a:spcBef>
          <a:spcAft>
            <a:spcPts val="0"/>
          </a:spcAft>
          <a:buClr>
            <a:srgbClr val="AC2B37"/>
          </a:buClr>
          <a:buSzTx/>
          <a:buFontTx/>
          <a:buNone/>
          <a:tabLst/>
          <a:defRPr kumimoji="0" sz="1400" b="0" i="0" u="none" strike="noStrike" kern="0" cap="none" spc="0" normalizeH="0" baseline="0" noProof="0" dirty="0" smtClean="0">
            <a:ln>
              <a:noFill/>
            </a:ln>
            <a:solidFill>
              <a:srgbClr val="000000"/>
            </a:solidFill>
            <a:effectLst/>
            <a:uLnTx/>
            <a:uFillTx/>
            <a:latin typeface="Arial" charset="0"/>
            <a:ea typeface="+mn-ea"/>
            <a:cs typeface="+mn-cs"/>
          </a:defRPr>
        </a:defPPr>
      </a:lstStyle>
    </a:spDef>
  </a:objectDefaults>
  <a:extraClrSchemeLst/>
</a:theme>
</file>

<file path=ppt/theme/theme3.xml><?xml version="1.0" encoding="utf-8"?>
<a:theme xmlns:a="http://schemas.openxmlformats.org/drawingml/2006/main" name="Section break">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Global 3 black">
      <a:dk1>
        <a:srgbClr val="000000"/>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476856"/>
      </a:hlink>
      <a:folHlink>
        <a:srgbClr val="AF1C63"/>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148</Words>
  <Application>Microsoft Office PowerPoint</Application>
  <PresentationFormat>A4 Paper (210x297 mm)</PresentationFormat>
  <Paragraphs>58</Paragraphs>
  <Slides>4</Slides>
  <Notes>3</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4</vt:i4>
      </vt:variant>
    </vt:vector>
  </HeadingPairs>
  <TitlesOfParts>
    <vt:vector size="13" baseType="lpstr">
      <vt:lpstr>Arial</vt:lpstr>
      <vt:lpstr>Calibri</vt:lpstr>
      <vt:lpstr>Helvetica Light</vt:lpstr>
      <vt:lpstr>Symbol</vt:lpstr>
      <vt:lpstr>Wingdings</vt:lpstr>
      <vt:lpstr>Blank</vt:lpstr>
      <vt:lpstr>Closing slides</vt:lpstr>
      <vt:lpstr>Section break</vt:lpstr>
      <vt:lpstr>think-cell Slide</vt:lpstr>
      <vt:lpstr>PowerPoint Presentation</vt:lpstr>
      <vt:lpstr>devonfw specification provides excellent support for quick and frequent editing by whole development team</vt:lpstr>
      <vt:lpstr>Devonfw Specification method is extremely useful</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creator>Hinken, Christian</dc:creator>
  <cp:lastModifiedBy>Hinken, Christian</cp:lastModifiedBy>
  <cp:revision>11</cp:revision>
  <dcterms:created xsi:type="dcterms:W3CDTF">2017-09-26T14:35:47Z</dcterms:created>
  <dcterms:modified xsi:type="dcterms:W3CDTF">2017-09-29T14:27:24Z</dcterms:modified>
</cp:coreProperties>
</file>