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notesSlides/notesSlide1.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notesSlides/notesSlide2.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notesSlides/notesSlide3.xml" ContentType="application/vnd.openxmlformats-officedocument.presentationml.notesSlide+xml"/>
  <Override PartName="/ppt/media/image18.jpg" ContentType="image/png"/>
  <Override PartName="/ppt/tags/tag96.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7" r:id="rId1"/>
    <p:sldMasterId id="2147483939" r:id="rId2"/>
    <p:sldMasterId id="2147483946" r:id="rId3"/>
  </p:sldMasterIdLst>
  <p:notesMasterIdLst>
    <p:notesMasterId r:id="rId12"/>
  </p:notesMasterIdLst>
  <p:handoutMasterIdLst>
    <p:handoutMasterId r:id="rId13"/>
  </p:handoutMasterIdLst>
  <p:sldIdLst>
    <p:sldId id="346" r:id="rId4"/>
    <p:sldId id="349" r:id="rId5"/>
    <p:sldId id="350" r:id="rId6"/>
    <p:sldId id="340" r:id="rId7"/>
    <p:sldId id="348" r:id="rId8"/>
    <p:sldId id="347" r:id="rId9"/>
    <p:sldId id="351" r:id="rId10"/>
    <p:sldId id="329" r:id="rId11"/>
  </p:sldIdLst>
  <p:sldSz cx="9906000" cy="6858000" type="A4"/>
  <p:notesSz cx="6896100" cy="10033000"/>
  <p:custDataLst>
    <p:tags r:id="rId14"/>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35">
          <p15:clr>
            <a:srgbClr val="A4A3A4"/>
          </p15:clr>
        </p15:guide>
        <p15:guide id="2" orient="horz" pos="1117">
          <p15:clr>
            <a:srgbClr val="A4A3A4"/>
          </p15:clr>
        </p15:guide>
        <p15:guide id="3" pos="172">
          <p15:clr>
            <a:srgbClr val="A4A3A4"/>
          </p15:clr>
        </p15:guide>
        <p15:guide id="4" pos="6068">
          <p15:clr>
            <a:srgbClr val="A4A3A4"/>
          </p15:clr>
        </p15:guide>
        <p15:guide id="5" pos="3120">
          <p15:clr>
            <a:srgbClr val="A4A3A4"/>
          </p15:clr>
        </p15:guide>
      </p15:sldGuideLst>
    </p:ext>
    <p:ext uri="{2D200454-40CA-4A62-9FC3-DE9A4176ACB9}">
      <p15:notesGuideLst xmlns:p15="http://schemas.microsoft.com/office/powerpoint/2012/main">
        <p15:guide id="1" orient="horz" pos="3161">
          <p15:clr>
            <a:srgbClr val="A4A3A4"/>
          </p15:clr>
        </p15:guide>
        <p15:guide id="2" pos="217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3147"/>
    <a:srgbClr val="000000"/>
    <a:srgbClr val="A2BFAF"/>
    <a:srgbClr val="ACB7B2"/>
    <a:srgbClr val="AF1C63"/>
    <a:srgbClr val="6A9529"/>
    <a:srgbClr val="00A0D6"/>
    <a:srgbClr val="0085B3"/>
    <a:srgbClr val="005B7C"/>
    <a:srgbClr val="9090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3861" autoAdjust="0"/>
  </p:normalViewPr>
  <p:slideViewPr>
    <p:cSldViewPr>
      <p:cViewPr varScale="1">
        <p:scale>
          <a:sx n="101" d="100"/>
          <a:sy n="101" d="100"/>
        </p:scale>
        <p:origin x="1500" y="114"/>
      </p:cViewPr>
      <p:guideLst>
        <p:guide orient="horz" pos="935"/>
        <p:guide orient="horz" pos="1117"/>
        <p:guide pos="172"/>
        <p:guide pos="6068"/>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5" d="100"/>
          <a:sy n="75" d="100"/>
        </p:scale>
        <p:origin x="-4134" y="-102"/>
      </p:cViewPr>
      <p:guideLst>
        <p:guide orient="horz" pos="3161"/>
        <p:guide pos="2173"/>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2"/>
            <a:ext cx="6896100" cy="501105"/>
          </a:xfrm>
          <a:prstGeom prst="rect">
            <a:avLst/>
          </a:prstGeom>
        </p:spPr>
        <p:txBody>
          <a:bodyPr vert="horz" lIns="35154" tIns="35154" rIns="246080" bIns="35154"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1" y="9530339"/>
            <a:ext cx="2988515" cy="501105"/>
          </a:xfrm>
          <a:prstGeom prst="rect">
            <a:avLst/>
          </a:prstGeom>
        </p:spPr>
        <p:txBody>
          <a:bodyPr vert="horz" lIns="89291" tIns="44646" rIns="89291" bIns="44646" rtlCol="0" anchor="b"/>
          <a:lstStyle>
            <a:lvl1pPr algn="l">
              <a:defRPr sz="1200"/>
            </a:lvl1pPr>
          </a:lstStyle>
          <a:p>
            <a:r>
              <a:rPr lang="de-DE" sz="800" dirty="0" smtClean="0">
                <a:latin typeface="Arial" pitchFamily="34" charset="0"/>
                <a:cs typeface="Arial" pitchFamily="34" charset="0"/>
              </a:rPr>
              <a:t>GLOBAL TEMPLATE_3.PPTX</a:t>
            </a:r>
            <a:endParaRPr lang="de-DE"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906044" y="9530339"/>
            <a:ext cx="2988515" cy="501105"/>
          </a:xfrm>
          <a:prstGeom prst="rect">
            <a:avLst/>
          </a:prstGeom>
        </p:spPr>
        <p:txBody>
          <a:bodyPr vert="horz" lIns="89291" tIns="44646" rIns="89291" bIns="44646"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extLst>
      <p:ext uri="{BB962C8B-B14F-4D97-AF65-F5344CB8AC3E}">
        <p14:creationId xmlns:p14="http://schemas.microsoft.com/office/powerpoint/2010/main" val="2806515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88310" cy="501651"/>
          </a:xfrm>
          <a:prstGeom prst="rect">
            <a:avLst/>
          </a:prstGeom>
        </p:spPr>
        <p:txBody>
          <a:bodyPr vert="horz" lIns="96721" tIns="48361" rIns="96721" bIns="48361" rtlCol="0"/>
          <a:lstStyle>
            <a:lvl1pPr algn="l">
              <a:defRPr sz="1200"/>
            </a:lvl1pPr>
          </a:lstStyle>
          <a:p>
            <a:endParaRPr lang="en-US" dirty="0"/>
          </a:p>
        </p:txBody>
      </p:sp>
      <p:sp>
        <p:nvSpPr>
          <p:cNvPr id="3" name="Date Placeholder 2"/>
          <p:cNvSpPr>
            <a:spLocks noGrp="1"/>
          </p:cNvSpPr>
          <p:nvPr>
            <p:ph type="dt" idx="1"/>
          </p:nvPr>
        </p:nvSpPr>
        <p:spPr>
          <a:xfrm>
            <a:off x="3906195" y="1"/>
            <a:ext cx="2988310" cy="501651"/>
          </a:xfrm>
          <a:prstGeom prst="rect">
            <a:avLst/>
          </a:prstGeom>
        </p:spPr>
        <p:txBody>
          <a:bodyPr vert="horz" lIns="96721" tIns="48361" rIns="96721" bIns="48361" rtlCol="0"/>
          <a:lstStyle>
            <a:lvl1pPr algn="r">
              <a:defRPr sz="1200"/>
            </a:lvl1pPr>
          </a:lstStyle>
          <a:p>
            <a:fld id="{2FB4FF29-EE9A-4D47-9F1A-289A80693C0F}" type="datetimeFigureOut">
              <a:rPr lang="en-US" smtClean="0"/>
              <a:pPr/>
              <a:t>10/6/2017</a:t>
            </a:fld>
            <a:endParaRPr lang="en-US" dirty="0"/>
          </a:p>
        </p:txBody>
      </p:sp>
      <p:sp>
        <p:nvSpPr>
          <p:cNvPr id="4" name="Slide Image Placeholder 3"/>
          <p:cNvSpPr>
            <a:spLocks noGrp="1" noRot="1" noChangeAspect="1"/>
          </p:cNvSpPr>
          <p:nvPr>
            <p:ph type="sldImg" idx="2"/>
          </p:nvPr>
        </p:nvSpPr>
        <p:spPr>
          <a:xfrm>
            <a:off x="731838" y="754063"/>
            <a:ext cx="5432425" cy="3760787"/>
          </a:xfrm>
          <a:prstGeom prst="rect">
            <a:avLst/>
          </a:prstGeom>
          <a:noFill/>
          <a:ln w="12700">
            <a:solidFill>
              <a:prstClr val="black"/>
            </a:solidFill>
          </a:ln>
        </p:spPr>
        <p:txBody>
          <a:bodyPr vert="horz" lIns="96721" tIns="48361" rIns="96721" bIns="48361" rtlCol="0" anchor="ctr"/>
          <a:lstStyle/>
          <a:p>
            <a:endParaRPr lang="de-DE"/>
          </a:p>
        </p:txBody>
      </p:sp>
      <p:sp>
        <p:nvSpPr>
          <p:cNvPr id="5" name="Notes Placeholder 4"/>
          <p:cNvSpPr>
            <a:spLocks noGrp="1"/>
          </p:cNvSpPr>
          <p:nvPr>
            <p:ph type="body" sz="quarter" idx="3"/>
          </p:nvPr>
        </p:nvSpPr>
        <p:spPr>
          <a:xfrm>
            <a:off x="689611" y="4765676"/>
            <a:ext cx="5516880" cy="4514851"/>
          </a:xfrm>
          <a:prstGeom prst="rect">
            <a:avLst/>
          </a:prstGeom>
        </p:spPr>
        <p:txBody>
          <a:bodyPr vert="horz" lIns="96721" tIns="48361" rIns="96721" bIns="4836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9529610"/>
            <a:ext cx="2988310" cy="501651"/>
          </a:xfrm>
          <a:prstGeom prst="rect">
            <a:avLst/>
          </a:prstGeom>
        </p:spPr>
        <p:txBody>
          <a:bodyPr vert="horz" lIns="96721" tIns="48361" rIns="96721" bIns="48361" rtlCol="0" anchor="b"/>
          <a:lstStyle>
            <a:lvl1pPr algn="l">
              <a:defRPr sz="800"/>
            </a:lvl1pPr>
          </a:lstStyle>
          <a:p>
            <a:r>
              <a:rPr lang="en-US" smtClean="0"/>
              <a:t>GLOBAL TEMPLATE_3.PPTX</a:t>
            </a:r>
            <a:endParaRPr lang="en-US" dirty="0"/>
          </a:p>
        </p:txBody>
      </p:sp>
      <p:sp>
        <p:nvSpPr>
          <p:cNvPr id="7" name="Slide Number Placeholder 6"/>
          <p:cNvSpPr>
            <a:spLocks noGrp="1"/>
          </p:cNvSpPr>
          <p:nvPr>
            <p:ph type="sldNum" sz="quarter" idx="5"/>
          </p:nvPr>
        </p:nvSpPr>
        <p:spPr>
          <a:xfrm>
            <a:off x="3906195" y="9529610"/>
            <a:ext cx="2988310" cy="501651"/>
          </a:xfrm>
          <a:prstGeom prst="rect">
            <a:avLst/>
          </a:prstGeom>
        </p:spPr>
        <p:txBody>
          <a:bodyPr vert="horz" lIns="96721" tIns="48361" rIns="96721" bIns="48361" rtlCol="0" anchor="b"/>
          <a:lstStyle>
            <a:lvl1pPr algn="r">
              <a:defRPr sz="800"/>
            </a:lvl1pPr>
          </a:lstStyle>
          <a:p>
            <a:fld id="{71E7D22E-2FCF-4181-8686-08BDCDF94062}" type="slidenum">
              <a:rPr lang="en-US" smtClean="0"/>
              <a:pPr/>
              <a:t>‹#›</a:t>
            </a:fld>
            <a:endParaRPr lang="en-US"/>
          </a:p>
        </p:txBody>
      </p:sp>
    </p:spTree>
    <p:extLst>
      <p:ext uri="{BB962C8B-B14F-4D97-AF65-F5344CB8AC3E}">
        <p14:creationId xmlns:p14="http://schemas.microsoft.com/office/powerpoint/2010/main" val="2861865632"/>
      </p:ext>
    </p:extLst>
  </p:cSld>
  <p:clrMap bg1="lt1" tx1="dk1" bg2="lt2" tx2="dk2" accent1="accent1" accent2="accent2" accent3="accent3" accent4="accent4" accent5="accent5" accent6="accent6" hlink="hlink" folHlink="folHlink"/>
  <p:notesStyle>
    <a:lvl1pPr marL="0" algn="l" defTabSz="914342" rtl="0" eaLnBrk="1" latinLnBrk="0" hangingPunct="1">
      <a:lnSpc>
        <a:spcPct val="90000"/>
      </a:lnSpc>
      <a:spcAft>
        <a:spcPts val="400"/>
      </a:spcAft>
      <a:defRPr sz="1200" kern="1200">
        <a:solidFill>
          <a:schemeClr val="tx1"/>
        </a:solidFill>
        <a:latin typeface="+mn-lt"/>
        <a:ea typeface="+mn-ea"/>
        <a:cs typeface="+mn-cs"/>
      </a:defRPr>
    </a:lvl1pPr>
    <a:lvl2pPr marL="177800" indent="-177800" algn="l" defTabSz="914342" rtl="0" eaLnBrk="1" latinLnBrk="0" hangingPunct="1">
      <a:lnSpc>
        <a:spcPct val="90000"/>
      </a:lnSpc>
      <a:spcAft>
        <a:spcPts val="400"/>
      </a:spcAft>
      <a:buClr>
        <a:schemeClr val="tx2"/>
      </a:buClr>
      <a:buFont typeface="Wingdings" pitchFamily="2" charset="2"/>
      <a:buChar char="§"/>
      <a:defRPr sz="1200" kern="1200">
        <a:solidFill>
          <a:schemeClr val="tx1"/>
        </a:solidFill>
        <a:latin typeface="+mn-lt"/>
        <a:ea typeface="+mn-ea"/>
        <a:cs typeface="+mn-cs"/>
      </a:defRPr>
    </a:lvl2pPr>
    <a:lvl3pPr marL="361950" indent="-184150" algn="l" defTabSz="914342" rtl="0" eaLnBrk="1" latinLnBrk="0" hangingPunct="1">
      <a:lnSpc>
        <a:spcPct val="90000"/>
      </a:lnSpc>
      <a:spcAft>
        <a:spcPts val="400"/>
      </a:spcAft>
      <a:buClr>
        <a:schemeClr val="tx2"/>
      </a:buClr>
      <a:buFont typeface="Arial" pitchFamily="34" charset="0"/>
      <a:buChar char="•"/>
      <a:defRPr sz="1200" kern="1200">
        <a:solidFill>
          <a:schemeClr val="tx1"/>
        </a:solidFill>
        <a:latin typeface="+mn-lt"/>
        <a:ea typeface="+mn-ea"/>
        <a:cs typeface="+mn-cs"/>
      </a:defRPr>
    </a:lvl3pPr>
    <a:lvl4pPr marL="539750" indent="-177800" algn="l" defTabSz="914342" rtl="0" eaLnBrk="1" latinLnBrk="0" hangingPunct="1">
      <a:lnSpc>
        <a:spcPct val="90000"/>
      </a:lnSpc>
      <a:spcAft>
        <a:spcPts val="400"/>
      </a:spcAft>
      <a:buClr>
        <a:schemeClr val="tx2"/>
      </a:buClr>
      <a:buFont typeface="Symbol" pitchFamily="18" charset="2"/>
      <a:buChar char="-"/>
      <a:defRPr sz="1200" kern="1200">
        <a:solidFill>
          <a:schemeClr val="tx1"/>
        </a:solidFill>
        <a:latin typeface="+mn-lt"/>
        <a:ea typeface="+mn-ea"/>
        <a:cs typeface="+mn-cs"/>
      </a:defRPr>
    </a:lvl4pPr>
    <a:lvl5pPr marL="717550" indent="-177800" algn="l" defTabSz="914342" rtl="0" eaLnBrk="1" latinLnBrk="0" hangingPunct="1">
      <a:lnSpc>
        <a:spcPct val="90000"/>
      </a:lnSpc>
      <a:spcAft>
        <a:spcPts val="400"/>
      </a:spcAft>
      <a:buClr>
        <a:schemeClr val="tx2"/>
      </a:buClr>
      <a:buFont typeface="Symbol" pitchFamily="18" charset="2"/>
      <a:buChar char="-"/>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1838" y="754063"/>
            <a:ext cx="5432425" cy="3760787"/>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1</a:t>
            </a:fld>
            <a:endParaRPr lang="en-US"/>
          </a:p>
        </p:txBody>
      </p:sp>
    </p:spTree>
    <p:extLst>
      <p:ext uri="{BB962C8B-B14F-4D97-AF65-F5344CB8AC3E}">
        <p14:creationId xmlns:p14="http://schemas.microsoft.com/office/powerpoint/2010/main" val="1730372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4</a:t>
            </a:fld>
            <a:endParaRPr lang="en-US"/>
          </a:p>
        </p:txBody>
      </p:sp>
    </p:spTree>
    <p:extLst>
      <p:ext uri="{BB962C8B-B14F-4D97-AF65-F5344CB8AC3E}">
        <p14:creationId xmlns:p14="http://schemas.microsoft.com/office/powerpoint/2010/main" val="2519269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5</a:t>
            </a:fld>
            <a:endParaRPr lang="en-US"/>
          </a:p>
        </p:txBody>
      </p:sp>
    </p:spTree>
    <p:extLst>
      <p:ext uri="{BB962C8B-B14F-4D97-AF65-F5344CB8AC3E}">
        <p14:creationId xmlns:p14="http://schemas.microsoft.com/office/powerpoint/2010/main" val="3957667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8</a:t>
            </a:fld>
            <a:endParaRPr lang="en-US"/>
          </a:p>
        </p:txBody>
      </p:sp>
    </p:spTree>
    <p:extLst>
      <p:ext uri="{BB962C8B-B14F-4D97-AF65-F5344CB8AC3E}">
        <p14:creationId xmlns:p14="http://schemas.microsoft.com/office/powerpoint/2010/main" val="65983332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6.xml"/><Relationship Id="rId13" Type="http://schemas.openxmlformats.org/officeDocument/2006/relationships/image" Target="../media/image4.emf"/><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image" Target="../media/image1.emf"/><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tags" Target="../tags/tag14.xml"/><Relationship Id="rId11" Type="http://schemas.openxmlformats.org/officeDocument/2006/relationships/oleObject" Target="../embeddings/oleObject2.bin"/><Relationship Id="rId5" Type="http://schemas.openxmlformats.org/officeDocument/2006/relationships/tags" Target="../tags/tag13.xml"/><Relationship Id="rId10" Type="http://schemas.openxmlformats.org/officeDocument/2006/relationships/image" Target="../media/image3.jpeg"/><Relationship Id="rId4" Type="http://schemas.openxmlformats.org/officeDocument/2006/relationships/tags" Target="../tags/tag12.xml"/><Relationship Id="rId9" Type="http://schemas.openxmlformats.org/officeDocument/2006/relationships/slideMaster" Target="../slideMasters/slideMaster1.xml"/><Relationship Id="rId14" Type="http://schemas.openxmlformats.org/officeDocument/2006/relationships/image" Target="../media/image2.gif"/></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9.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tags" Target="../tags/tag41.xml"/><Relationship Id="rId7" Type="http://schemas.openxmlformats.org/officeDocument/2006/relationships/slideMaster" Target="../slideMasters/slideMaster1.xml"/><Relationship Id="rId12" Type="http://schemas.openxmlformats.org/officeDocument/2006/relationships/image" Target="../media/image2.gif"/><Relationship Id="rId2" Type="http://schemas.openxmlformats.org/officeDocument/2006/relationships/tags" Target="../tags/tag40.xml"/><Relationship Id="rId1" Type="http://schemas.openxmlformats.org/officeDocument/2006/relationships/vmlDrawing" Target="../drawings/vmlDrawing12.vml"/><Relationship Id="rId6" Type="http://schemas.openxmlformats.org/officeDocument/2006/relationships/tags" Target="../tags/tag44.xml"/><Relationship Id="rId11" Type="http://schemas.openxmlformats.org/officeDocument/2006/relationships/image" Target="../media/image4.emf"/><Relationship Id="rId5" Type="http://schemas.openxmlformats.org/officeDocument/2006/relationships/tags" Target="../tags/tag43.xml"/><Relationship Id="rId10" Type="http://schemas.openxmlformats.org/officeDocument/2006/relationships/image" Target="../media/image1.emf"/><Relationship Id="rId4" Type="http://schemas.openxmlformats.org/officeDocument/2006/relationships/tags" Target="../tags/tag42.xml"/><Relationship Id="rId9" Type="http://schemas.openxmlformats.org/officeDocument/2006/relationships/oleObject" Target="../embeddings/oleObject12.bin"/></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60.xml"/><Relationship Id="rId3" Type="http://schemas.openxmlformats.org/officeDocument/2006/relationships/tags" Target="../tags/tag55.xml"/><Relationship Id="rId7" Type="http://schemas.openxmlformats.org/officeDocument/2006/relationships/tags" Target="../tags/tag59.xml"/><Relationship Id="rId12" Type="http://schemas.openxmlformats.org/officeDocument/2006/relationships/image" Target="../media/image14.png"/><Relationship Id="rId2" Type="http://schemas.openxmlformats.org/officeDocument/2006/relationships/tags" Target="../tags/tag54.xml"/><Relationship Id="rId1" Type="http://schemas.openxmlformats.org/officeDocument/2006/relationships/vmlDrawing" Target="../drawings/vmlDrawing14.vml"/><Relationship Id="rId6" Type="http://schemas.openxmlformats.org/officeDocument/2006/relationships/tags" Target="../tags/tag58.xml"/><Relationship Id="rId11" Type="http://schemas.openxmlformats.org/officeDocument/2006/relationships/image" Target="../media/image1.emf"/><Relationship Id="rId5" Type="http://schemas.openxmlformats.org/officeDocument/2006/relationships/tags" Target="../tags/tag57.xml"/><Relationship Id="rId10" Type="http://schemas.openxmlformats.org/officeDocument/2006/relationships/oleObject" Target="../embeddings/oleObject14.bin"/><Relationship Id="rId4" Type="http://schemas.openxmlformats.org/officeDocument/2006/relationships/tags" Target="../tags/tag56.xml"/><Relationship Id="rId9"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62.xml"/><Relationship Id="rId7" Type="http://schemas.openxmlformats.org/officeDocument/2006/relationships/oleObject" Target="../embeddings/oleObject15.bin"/><Relationship Id="rId2" Type="http://schemas.openxmlformats.org/officeDocument/2006/relationships/tags" Target="../tags/tag61.xml"/><Relationship Id="rId1" Type="http://schemas.openxmlformats.org/officeDocument/2006/relationships/vmlDrawing" Target="../drawings/vmlDrawing15.vml"/><Relationship Id="rId6" Type="http://schemas.openxmlformats.org/officeDocument/2006/relationships/slideMaster" Target="../slideMasters/slideMaster2.xml"/><Relationship Id="rId5" Type="http://schemas.openxmlformats.org/officeDocument/2006/relationships/tags" Target="../tags/tag64.xml"/><Relationship Id="rId4" Type="http://schemas.openxmlformats.org/officeDocument/2006/relationships/tags" Target="../tags/tag63.xml"/><Relationship Id="rId9"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71.xml"/><Relationship Id="rId3" Type="http://schemas.openxmlformats.org/officeDocument/2006/relationships/tags" Target="../tags/tag66.xml"/><Relationship Id="rId7" Type="http://schemas.openxmlformats.org/officeDocument/2006/relationships/tags" Target="../tags/tag70.xml"/><Relationship Id="rId12" Type="http://schemas.openxmlformats.org/officeDocument/2006/relationships/image" Target="../media/image14.png"/><Relationship Id="rId2" Type="http://schemas.openxmlformats.org/officeDocument/2006/relationships/tags" Target="../tags/tag65.xml"/><Relationship Id="rId1" Type="http://schemas.openxmlformats.org/officeDocument/2006/relationships/vmlDrawing" Target="../drawings/vmlDrawing16.vml"/><Relationship Id="rId6" Type="http://schemas.openxmlformats.org/officeDocument/2006/relationships/tags" Target="../tags/tag69.xml"/><Relationship Id="rId11" Type="http://schemas.openxmlformats.org/officeDocument/2006/relationships/image" Target="../media/image1.emf"/><Relationship Id="rId5" Type="http://schemas.openxmlformats.org/officeDocument/2006/relationships/tags" Target="../tags/tag68.xml"/><Relationship Id="rId10" Type="http://schemas.openxmlformats.org/officeDocument/2006/relationships/oleObject" Target="../embeddings/oleObject16.bin"/><Relationship Id="rId4" Type="http://schemas.openxmlformats.org/officeDocument/2006/relationships/tags" Target="../tags/tag67.xml"/><Relationship Id="rId9"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73.xml"/><Relationship Id="rId7" Type="http://schemas.openxmlformats.org/officeDocument/2006/relationships/oleObject" Target="../embeddings/oleObject17.bin"/><Relationship Id="rId2" Type="http://schemas.openxmlformats.org/officeDocument/2006/relationships/tags" Target="../tags/tag72.xml"/><Relationship Id="rId1" Type="http://schemas.openxmlformats.org/officeDocument/2006/relationships/vmlDrawing" Target="../drawings/vmlDrawing17.vml"/><Relationship Id="rId6" Type="http://schemas.openxmlformats.org/officeDocument/2006/relationships/slideMaster" Target="../slideMasters/slideMaster2.xml"/><Relationship Id="rId5" Type="http://schemas.openxmlformats.org/officeDocument/2006/relationships/tags" Target="../tags/tag75.xml"/><Relationship Id="rId4" Type="http://schemas.openxmlformats.org/officeDocument/2006/relationships/tags" Target="../tags/tag74.xml"/><Relationship Id="rId9" Type="http://schemas.openxmlformats.org/officeDocument/2006/relationships/image" Target="../media/image14.png"/></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vmlDrawing" Target="../drawings/vmlDrawing18.vml"/><Relationship Id="rId6" Type="http://schemas.openxmlformats.org/officeDocument/2006/relationships/image" Target="../media/image1.emf"/><Relationship Id="rId5" Type="http://schemas.openxmlformats.org/officeDocument/2006/relationships/oleObject" Target="../embeddings/oleObject18.bin"/><Relationship Id="rId4"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80.xml"/><Relationship Id="rId7" Type="http://schemas.openxmlformats.org/officeDocument/2006/relationships/oleObject" Target="../embeddings/oleObject20.bin"/><Relationship Id="rId2" Type="http://schemas.openxmlformats.org/officeDocument/2006/relationships/tags" Target="../tags/tag79.xml"/><Relationship Id="rId1" Type="http://schemas.openxmlformats.org/officeDocument/2006/relationships/vmlDrawing" Target="../drawings/vmlDrawing20.vml"/><Relationship Id="rId6" Type="http://schemas.openxmlformats.org/officeDocument/2006/relationships/slideMaster" Target="../slideMasters/slideMaster3.xml"/><Relationship Id="rId5" Type="http://schemas.openxmlformats.org/officeDocument/2006/relationships/tags" Target="../tags/tag82.xml"/><Relationship Id="rId4" Type="http://schemas.openxmlformats.org/officeDocument/2006/relationships/tags" Target="../tags/tag81.xml"/><Relationship Id="rId9" Type="http://schemas.openxmlformats.org/officeDocument/2006/relationships/image" Target="../media/image5.jpeg"/></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84.xml"/><Relationship Id="rId7" Type="http://schemas.openxmlformats.org/officeDocument/2006/relationships/oleObject" Target="../embeddings/oleObject21.bin"/><Relationship Id="rId2" Type="http://schemas.openxmlformats.org/officeDocument/2006/relationships/tags" Target="../tags/tag83.xml"/><Relationship Id="rId1" Type="http://schemas.openxmlformats.org/officeDocument/2006/relationships/vmlDrawing" Target="../drawings/vmlDrawing21.vml"/><Relationship Id="rId6" Type="http://schemas.openxmlformats.org/officeDocument/2006/relationships/image" Target="../media/image5.jpeg"/><Relationship Id="rId5" Type="http://schemas.openxmlformats.org/officeDocument/2006/relationships/slideMaster" Target="../slideMasters/slideMaster3.xml"/><Relationship Id="rId4" Type="http://schemas.openxmlformats.org/officeDocument/2006/relationships/tags" Target="../tags/tag85.xml"/></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23.xml"/><Relationship Id="rId13" Type="http://schemas.openxmlformats.org/officeDocument/2006/relationships/image" Target="../media/image4.emf"/><Relationship Id="rId3" Type="http://schemas.openxmlformats.org/officeDocument/2006/relationships/tags" Target="../tags/tag18.xml"/><Relationship Id="rId7" Type="http://schemas.openxmlformats.org/officeDocument/2006/relationships/tags" Target="../tags/tag22.xml"/><Relationship Id="rId12" Type="http://schemas.openxmlformats.org/officeDocument/2006/relationships/image" Target="../media/image1.emf"/><Relationship Id="rId2" Type="http://schemas.openxmlformats.org/officeDocument/2006/relationships/tags" Target="../tags/tag17.xml"/><Relationship Id="rId1" Type="http://schemas.openxmlformats.org/officeDocument/2006/relationships/vmlDrawing" Target="../drawings/vmlDrawing3.vml"/><Relationship Id="rId6" Type="http://schemas.openxmlformats.org/officeDocument/2006/relationships/tags" Target="../tags/tag21.xml"/><Relationship Id="rId11" Type="http://schemas.openxmlformats.org/officeDocument/2006/relationships/oleObject" Target="../embeddings/oleObject3.bin"/><Relationship Id="rId5" Type="http://schemas.openxmlformats.org/officeDocument/2006/relationships/tags" Target="../tags/tag20.xml"/><Relationship Id="rId10" Type="http://schemas.openxmlformats.org/officeDocument/2006/relationships/image" Target="../media/image5.jpeg"/><Relationship Id="rId4" Type="http://schemas.openxmlformats.org/officeDocument/2006/relationships/tags" Target="../tags/tag19.xml"/><Relationship Id="rId9" Type="http://schemas.openxmlformats.org/officeDocument/2006/relationships/slideMaster" Target="../slideMasters/slideMaster1.xml"/><Relationship Id="rId14" Type="http://schemas.openxmlformats.org/officeDocument/2006/relationships/image" Target="../media/image2.gif"/></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image" Target="../media/image1.emf"/><Relationship Id="rId2" Type="http://schemas.openxmlformats.org/officeDocument/2006/relationships/tags" Target="../tags/tag24.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image" Target="../media/image6.jpeg"/><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image" Target="../media/image1.emf"/><Relationship Id="rId2" Type="http://schemas.openxmlformats.org/officeDocument/2006/relationships/tags" Target="../tags/tag26.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image" Target="../media/image7.jpeg"/><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32.xml"/><Relationship Id="rId7" Type="http://schemas.openxmlformats.org/officeDocument/2006/relationships/image" Target="../media/image1.emf"/><Relationship Id="rId2" Type="http://schemas.openxmlformats.org/officeDocument/2006/relationships/tags" Target="../tags/tag31.xml"/><Relationship Id="rId1" Type="http://schemas.openxmlformats.org/officeDocument/2006/relationships/vmlDrawing" Target="../drawings/vmlDrawing8.vml"/><Relationship Id="rId6" Type="http://schemas.openxmlformats.org/officeDocument/2006/relationships/oleObject" Target="../embeddings/oleObject8.bin"/><Relationship Id="rId5" Type="http://schemas.openxmlformats.org/officeDocument/2006/relationships/slideMaster" Target="../slideMasters/slideMaster1.xml"/><Relationship Id="rId4" Type="http://schemas.openxmlformats.org/officeDocument/2006/relationships/tags" Target="../tags/tag33.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5.xml"/><Relationship Id="rId7" Type="http://schemas.openxmlformats.org/officeDocument/2006/relationships/image" Target="../media/image1.emf"/><Relationship Id="rId2" Type="http://schemas.openxmlformats.org/officeDocument/2006/relationships/tags" Target="../tags/tag34.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1.xml"/><Relationship Id="rId4" Type="http://schemas.openxmlformats.org/officeDocument/2006/relationships/tags" Target="../tags/tag3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p:cNvPicPr>
            <a:picLocks noChangeAspect="1"/>
          </p:cNvPicPr>
          <p:nvPr userDrawn="1"/>
        </p:nvPicPr>
        <p:blipFill>
          <a:blip r:embed="rId10" cstate="print"/>
          <a:srcRect l="240" t="25" r="260" b="533"/>
          <a:stretch>
            <a:fillRect/>
          </a:stretch>
        </p:blipFill>
        <p:spPr>
          <a:xfrm>
            <a:off x="0" y="1324099"/>
            <a:ext cx="9906000" cy="5533901"/>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userDrawn="1">
            <p:custDataLst>
              <p:tags r:id="rId3"/>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5" name="Object 4" hidden="1"/>
          <p:cNvGraphicFramePr>
            <a:graphicFrameLocks noChangeAspect="1"/>
          </p:cNvGraphicFramePr>
          <p:nvPr>
            <p:custDataLst>
              <p:tags r:id="rId4"/>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1040" name="think-cell Slide" r:id="rId11" imgW="360" imgH="360" progId="TCLayout.ActiveDocument.1">
                  <p:embed/>
                </p:oleObj>
              </mc:Choice>
              <mc:Fallback>
                <p:oleObj name="think-cell Slide" r:id="rId11" imgW="360" imgH="360" progId="TCLayout.ActiveDocument.1">
                  <p:embed/>
                  <p:pic>
                    <p:nvPicPr>
                      <p:cNvPr id="0" name="Picture 2" hidden="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p:cNvPicPr>
            <a:picLocks noChangeAspect="1" noChangeArrowheads="1"/>
          </p:cNvPicPr>
          <p:nvPr userDrawn="1">
            <p:custDataLst>
              <p:tags r:id="rId5"/>
            </p:custDataLst>
          </p:nvPr>
        </p:nvPicPr>
        <p:blipFill>
          <a:blip r:embed="rId13" cstate="email"/>
          <a:srcRect/>
          <a:stretch>
            <a:fillRect/>
          </a:stretch>
        </p:blipFill>
        <p:spPr bwMode="auto">
          <a:xfrm>
            <a:off x="6569786" y="6520694"/>
            <a:ext cx="3001425" cy="239021"/>
          </a:xfrm>
          <a:prstGeom prst="rect">
            <a:avLst/>
          </a:prstGeom>
          <a:noFill/>
        </p:spPr>
      </p:pic>
      <p:sp>
        <p:nvSpPr>
          <p:cNvPr id="2" name="Title 1"/>
          <p:cNvSpPr>
            <a:spLocks noGrp="1"/>
          </p:cNvSpPr>
          <p:nvPr>
            <p:ph type="ctrTitle" hasCustomPrompt="1"/>
            <p:custDataLst>
              <p:tags r:id="rId6"/>
            </p:custDataLst>
          </p:nvPr>
        </p:nvSpPr>
        <p:spPr>
          <a:xfrm>
            <a:off x="0" y="2256613"/>
            <a:ext cx="4540683" cy="2261632"/>
          </a:xfrm>
        </p:spPr>
        <p:txBody>
          <a:bodyPr lIns="231412" tIns="33059" rIns="33059" bIns="33059"/>
          <a:lstStyle>
            <a:lvl1pPr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0" y="4551798"/>
            <a:ext cx="4541230" cy="947750"/>
          </a:xfrm>
          <a:prstGeom prst="rect">
            <a:avLst/>
          </a:prstGeo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1" name="Picture 10"/>
          <p:cNvPicPr>
            <a:picLocks noChangeAspect="1"/>
          </p:cNvPicPr>
          <p:nvPr userDrawn="1">
            <p:custDataLst>
              <p:tags r:id="rId8"/>
            </p:custDataLst>
          </p:nvPr>
        </p:nvPicPr>
        <p:blipFill>
          <a:blip r:embed="rId14" cstate="print"/>
          <a:stretch>
            <a:fillRect/>
          </a:stretch>
        </p:blipFill>
        <p:spPr>
          <a:xfrm>
            <a:off x="716233" y="653033"/>
            <a:ext cx="3002809" cy="694690"/>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76815" name="think-cell Slide" r:id="rId4" imgW="360" imgH="360" progId="TCLayout.ActiveDocument.1">
                  <p:embed/>
                </p:oleObj>
              </mc:Choice>
              <mc:Fallback>
                <p:oleObj name="think-cell Slide" r:id="rId4" imgW="360" imgH="360" progId="TCLayout.ActiveDocument.1">
                  <p:embed/>
                  <p:pic>
                    <p:nvPicPr>
                      <p:cNvPr id="0" name="Picture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3_Title Slide 2">
    <p:spTree>
      <p:nvGrpSpPr>
        <p:cNvPr id="1" name=""/>
        <p:cNvGrpSpPr/>
        <p:nvPr/>
      </p:nvGrpSpPr>
      <p:grpSpPr>
        <a:xfrm>
          <a:off x="0" y="0"/>
          <a:ext cx="0" cy="0"/>
          <a:chOff x="0" y="0"/>
          <a:chExt cx="0" cy="0"/>
        </a:xfrm>
      </p:grpSpPr>
      <p:pic>
        <p:nvPicPr>
          <p:cNvPr id="10" name="Image 9"/>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799" y="1050622"/>
            <a:ext cx="9902402" cy="5807378"/>
          </a:xfrm>
          <a:prstGeom prst="rect">
            <a:avLst/>
          </a:prstGeom>
        </p:spPr>
      </p:pic>
      <p:graphicFrame>
        <p:nvGraphicFramePr>
          <p:cNvPr id="4" name="Object 3" hidden="1"/>
          <p:cNvGraphicFramePr>
            <a:graphicFrameLocks noChangeAspect="1"/>
          </p:cNvGraphicFramePr>
          <p:nvPr>
            <p:custDataLst>
              <p:tags r:id="rId2"/>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163855" name="think-cell Slide" r:id="rId9" imgW="360" imgH="360" progId="TCLayout.ActiveDocument.1">
                  <p:embed/>
                </p:oleObj>
              </mc:Choice>
              <mc:Fallback>
                <p:oleObj name="think-cell Slide" r:id="rId9" imgW="360" imgH="360" progId="TCLayout.ActiveDocument.1">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21" name="Rectangle 7"/>
          <p:cNvSpPr/>
          <p:nvPr userDrawn="1">
            <p:custDataLst>
              <p:tags r:id="rId3"/>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3" name="Rectangle 22"/>
          <p:cNvSpPr/>
          <p:nvPr userDrawn="1">
            <p:custDataLst>
              <p:tags r:id="rId4"/>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24" name="Picture 104" descr="C:\Users\UserSim\Desktop\Capgemini\moto.emf"/>
          <p:cNvPicPr>
            <a:picLocks noChangeAspect="1" noChangeArrowheads="1"/>
          </p:cNvPicPr>
          <p:nvPr userDrawn="1">
            <p:custDataLst>
              <p:tags r:id="rId5"/>
            </p:custDataLst>
          </p:nvPr>
        </p:nvPicPr>
        <p:blipFill>
          <a:blip r:embed="rId11" cstate="email"/>
          <a:srcRect/>
          <a:stretch>
            <a:fillRect/>
          </a:stretch>
        </p:blipFill>
        <p:spPr bwMode="auto">
          <a:xfrm>
            <a:off x="6569786" y="6520694"/>
            <a:ext cx="3001425" cy="239021"/>
          </a:xfrm>
          <a:prstGeom prst="rect">
            <a:avLst/>
          </a:prstGeom>
          <a:noFill/>
        </p:spPr>
      </p:pic>
      <p:pic>
        <p:nvPicPr>
          <p:cNvPr id="11" name="Picture 10" descr="Capgemini_Untransparent.gif"/>
          <p:cNvPicPr>
            <a:picLocks noChangeAspect="1"/>
          </p:cNvPicPr>
          <p:nvPr userDrawn="1">
            <p:custDataLst>
              <p:tags r:id="rId6"/>
            </p:custDataLst>
          </p:nvPr>
        </p:nvPicPr>
        <p:blipFill>
          <a:blip r:embed="rId12" cstate="print"/>
          <a:stretch>
            <a:fillRect/>
          </a:stretch>
        </p:blipFill>
        <p:spPr>
          <a:xfrm>
            <a:off x="716233" y="653033"/>
            <a:ext cx="3002809" cy="694690"/>
          </a:xfrm>
          <a:prstGeom prst="rect">
            <a:avLst/>
          </a:prstGeom>
        </p:spPr>
      </p:pic>
    </p:spTree>
    <p:extLst>
      <p:ext uri="{BB962C8B-B14F-4D97-AF65-F5344CB8AC3E}">
        <p14:creationId xmlns:p14="http://schemas.microsoft.com/office/powerpoint/2010/main" val="123713741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1 german">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61808" name="think-cell Slide" r:id="rId10" imgW="360" imgH="360" progId="TCLayout.ActiveDocument.1">
                  <p:embed/>
                </p:oleObj>
              </mc:Choice>
              <mc:Fallback>
                <p:oleObj name="think-cell Slide" r:id="rId10" imgW="360" imgH="360" progId="TCLayout.ActiveDocument.1">
                  <p:embed/>
                  <p:pic>
                    <p:nvPicPr>
                      <p:cNvPr id="0" name="Picture 2" hidden="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351"/>
          <p:cNvGrpSpPr/>
          <p:nvPr userDrawn="1">
            <p:custDataLst>
              <p:tags r:id="rId3"/>
            </p:custDataLst>
          </p:nvPr>
        </p:nvGrpSpPr>
        <p:grpSpPr>
          <a:xfrm>
            <a:off x="5781928" y="3258545"/>
            <a:ext cx="3701555" cy="2118522"/>
            <a:chOff x="5511798" y="3584333"/>
            <a:chExt cx="4818106" cy="2816468"/>
          </a:xfrm>
        </p:grpSpPr>
        <p:grpSp>
          <p:nvGrpSpPr>
            <p:cNvPr id="3" name="Group 54"/>
            <p:cNvGrpSpPr/>
            <p:nvPr userDrawn="1">
              <p:custDataLst>
                <p:tags r:id="rId7"/>
              </p:custDataLst>
            </p:nvPr>
          </p:nvGrpSpPr>
          <p:grpSpPr>
            <a:xfrm>
              <a:off x="5511798" y="3584333"/>
              <a:ext cx="4818106" cy="2816468"/>
              <a:chOff x="-6346822" y="2366960"/>
              <a:chExt cx="5613397" cy="3281360"/>
            </a:xfrm>
          </p:grpSpPr>
          <p:grpSp>
            <p:nvGrpSpPr>
              <p:cNvPr id="4"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 name="Group 21"/>
            <p:cNvGrpSpPr/>
            <p:nvPr userDrawn="1">
              <p:custDataLst>
                <p:tags r:id="rId8"/>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grpSp>
      </p:grpSp>
      <p:sp>
        <p:nvSpPr>
          <p:cNvPr id="335" name="Rectangle 9"/>
          <p:cNvSpPr>
            <a:spLocks noChangeArrowheads="1"/>
          </p:cNvSpPr>
          <p:nvPr userDrawn="1">
            <p:custDataLst>
              <p:tags r:id="rId4"/>
            </p:custDataLst>
          </p:nvPr>
        </p:nvSpPr>
        <p:spPr bwMode="gray">
          <a:xfrm>
            <a:off x="1117963" y="3617149"/>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600"/>
              </a:spcAft>
              <a:buClrTx/>
              <a:buSzTx/>
              <a:buFontTx/>
              <a:buNone/>
              <a:tabLst/>
              <a:defRPr/>
            </a:pPr>
            <a:r>
              <a:rPr lang="en-US" sz="1800" b="1" dirty="0" err="1" smtClean="0">
                <a:solidFill>
                  <a:schemeClr val="bg1"/>
                </a:solidFill>
                <a:latin typeface="Arial"/>
                <a:cs typeface="Arial"/>
              </a:rPr>
              <a:t>Über</a:t>
            </a:r>
            <a:r>
              <a:rPr lang="en-US" sz="1800" b="1" dirty="0" smtClean="0">
                <a:solidFill>
                  <a:schemeClr val="bg1"/>
                </a:solidFill>
                <a:latin typeface="Arial"/>
                <a:cs typeface="Arial"/>
              </a:rPr>
              <a:t> </a:t>
            </a:r>
            <a:r>
              <a:rPr lang="en-US" sz="1800" b="1" dirty="0" err="1" smtClean="0">
                <a:solidFill>
                  <a:schemeClr val="bg1"/>
                </a:solidFill>
                <a:latin typeface="Arial"/>
                <a:cs typeface="Arial"/>
              </a:rPr>
              <a:t>Capgemini</a:t>
            </a:r>
            <a:endParaRPr lang="en-US" sz="1000" dirty="0" smtClean="0">
              <a:solidFill>
                <a:schemeClr val="bg1"/>
              </a:solidFill>
              <a:latin typeface="Arial" pitchFamily="34" charset="0"/>
              <a:cs typeface="Arial" pitchFamily="34" charset="0"/>
            </a:endParaRPr>
          </a:p>
          <a:p>
            <a:pPr marL="0" indent="0" algn="just">
              <a:spcAft>
                <a:spcPts val="600"/>
              </a:spcAft>
            </a:pPr>
            <a:r>
              <a:rPr lang="de-DE" sz="1000" dirty="0" smtClean="0">
                <a:solidFill>
                  <a:schemeClr val="bg1"/>
                </a:solidFill>
                <a:latin typeface="Arial" pitchFamily="34" charset="0"/>
                <a:cs typeface="Arial" pitchFamily="34" charset="0"/>
              </a:rPr>
              <a:t>Mit mehr als 140.000 Mitarbeitern in über 40 Ländern ist Capgemini einer der weltweit führenden Anbieter von Management- und IT-Beratung, Technologie-Services sowie Outsourcing-Dienstleistungen. Im Jahr 2013 betrug der Umsatz der Capgemini-Gruppe 10,1 Milliarden Euro. </a:t>
            </a:r>
          </a:p>
          <a:p>
            <a:pPr marL="0" indent="0" algn="just">
              <a:spcAft>
                <a:spcPts val="600"/>
              </a:spcAft>
            </a:pPr>
            <a:r>
              <a:rPr lang="de-DE" sz="1000" dirty="0" smtClean="0">
                <a:solidFill>
                  <a:schemeClr val="bg1"/>
                </a:solidFill>
                <a:latin typeface="Arial" pitchFamily="34" charset="0"/>
                <a:cs typeface="Arial" pitchFamily="34" charset="0"/>
              </a:rPr>
              <a:t>Gemeinsam mit seinen Kunden erstellt Capgemini Geschäfts- wie auch Technologielösungen, die passgenau auf die individuellen Anforderungen zugeschnitten sind. Auf der Grundlage seines weltweiten Liefermodells </a:t>
            </a:r>
            <a:r>
              <a:rPr lang="de-DE" sz="1000" dirty="0" err="1" smtClean="0">
                <a:solidFill>
                  <a:schemeClr val="bg1"/>
                </a:solidFill>
                <a:latin typeface="Arial" pitchFamily="34" charset="0"/>
                <a:cs typeface="Arial" pitchFamily="34" charset="0"/>
              </a:rPr>
              <a:t>Rightshore</a:t>
            </a:r>
            <a:r>
              <a:rPr lang="de-DE" sz="1000" baseline="30000" dirty="0" smtClean="0">
                <a:solidFill>
                  <a:schemeClr val="bg1"/>
                </a:solidFill>
                <a:latin typeface="Arial" pitchFamily="34" charset="0"/>
                <a:cs typeface="Arial" pitchFamily="34" charset="0"/>
              </a:rPr>
              <a:t>®</a:t>
            </a:r>
            <a:r>
              <a:rPr lang="de-DE" sz="1000" dirty="0" smtClean="0">
                <a:solidFill>
                  <a:schemeClr val="bg1"/>
                </a:solidFill>
                <a:latin typeface="Arial" pitchFamily="34" charset="0"/>
                <a:cs typeface="Arial" pitchFamily="34" charset="0"/>
              </a:rPr>
              <a:t> zeichnet sich </a:t>
            </a:r>
            <a:r>
              <a:rPr lang="de-DE" sz="1000" dirty="0" err="1" smtClean="0">
                <a:solidFill>
                  <a:schemeClr val="bg1"/>
                </a:solidFill>
                <a:latin typeface="Arial" pitchFamily="34" charset="0"/>
                <a:cs typeface="Arial" pitchFamily="34" charset="0"/>
              </a:rPr>
              <a:t>Capgemini</a:t>
            </a:r>
            <a:r>
              <a:rPr lang="de-DE" sz="1000" dirty="0" smtClean="0">
                <a:solidFill>
                  <a:schemeClr val="bg1"/>
                </a:solidFill>
                <a:latin typeface="Arial" pitchFamily="34" charset="0"/>
                <a:cs typeface="Arial" pitchFamily="34" charset="0"/>
              </a:rPr>
              <a:t> als multinationale Organisation durch seine besondere Art der Zusammenarbeit aus – die Collaborative Business </a:t>
            </a:r>
            <a:r>
              <a:rPr lang="de-DE" sz="1000" dirty="0" err="1" smtClean="0">
                <a:solidFill>
                  <a:schemeClr val="bg1"/>
                </a:solidFill>
                <a:latin typeface="Arial" pitchFamily="34" charset="0"/>
                <a:cs typeface="Arial" pitchFamily="34" charset="0"/>
              </a:rPr>
              <a:t>Experience</a:t>
            </a:r>
            <a:r>
              <a:rPr lang="de-DE" sz="1000" baseline="30000" dirty="0" err="1" smtClean="0">
                <a:solidFill>
                  <a:schemeClr val="bg1"/>
                </a:solidFill>
                <a:latin typeface="Arial" pitchFamily="34" charset="0"/>
                <a:cs typeface="Arial" pitchFamily="34" charset="0"/>
              </a:rPr>
              <a:t>TM</a:t>
            </a:r>
            <a:r>
              <a:rPr lang="de-DE" sz="1000" baseline="0" dirty="0" smtClean="0">
                <a:solidFill>
                  <a:schemeClr val="bg1"/>
                </a:solidFill>
                <a:latin typeface="Arial" pitchFamily="34" charset="0"/>
                <a:cs typeface="Arial" pitchFamily="34" charset="0"/>
              </a:rPr>
              <a:t>.</a:t>
            </a:r>
          </a:p>
          <a:p>
            <a:pPr marL="0" indent="0" algn="just">
              <a:spcAft>
                <a:spcPts val="600"/>
              </a:spcAft>
            </a:pPr>
            <a:r>
              <a:rPr lang="de-DE" sz="1000" dirty="0" smtClean="0">
                <a:solidFill>
                  <a:schemeClr val="bg1"/>
                </a:solidFill>
                <a:latin typeface="Arial" pitchFamily="34" charset="0"/>
                <a:cs typeface="Arial" pitchFamily="34" charset="0"/>
              </a:rPr>
              <a:t> </a:t>
            </a:r>
            <a:r>
              <a:rPr lang="en-US" sz="900" i="1" dirty="0" err="1" smtClean="0">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a:t>
            </a:r>
            <a:r>
              <a:rPr lang="de-DE" sz="900" i="1" dirty="0" smtClean="0">
                <a:solidFill>
                  <a:schemeClr val="bg1"/>
                </a:solidFill>
                <a:latin typeface="Arial" pitchFamily="34" charset="0"/>
                <a:cs typeface="Arial" pitchFamily="34" charset="0"/>
              </a:rPr>
              <a:t>ist eine eingetragene Marke von </a:t>
            </a:r>
            <a:r>
              <a:rPr lang="de-DE" sz="900" i="1" dirty="0" err="1" smtClean="0">
                <a:solidFill>
                  <a:schemeClr val="bg1"/>
                </a:solidFill>
                <a:latin typeface="Arial" pitchFamily="34" charset="0"/>
                <a:cs typeface="Arial" pitchFamily="34" charset="0"/>
              </a:rPr>
              <a:t>Capgemini</a:t>
            </a:r>
            <a:endParaRPr lang="en-US" sz="900" b="1" kern="0" noProof="1">
              <a:solidFill>
                <a:schemeClr val="bg1"/>
              </a:solidFill>
              <a:latin typeface="Arial" pitchFamily="34" charset="0"/>
              <a:cs typeface="Arial" pitchFamily="34" charset="0"/>
            </a:endParaRPr>
          </a:p>
        </p:txBody>
      </p:sp>
      <p:pic>
        <p:nvPicPr>
          <p:cNvPr id="338" name="Image 337"/>
          <p:cNvPicPr>
            <a:picLocks noChangeAspect="1"/>
          </p:cNvPicPr>
          <p:nvPr userDrawn="1"/>
        </p:nvPicPr>
        <p:blipFill>
          <a:blip r:embed="rId12" cstate="print"/>
          <a:stretch>
            <a:fillRect/>
          </a:stretch>
        </p:blipFill>
        <p:spPr>
          <a:xfrm>
            <a:off x="867725" y="3468294"/>
            <a:ext cx="519572" cy="522508"/>
          </a:xfrm>
          <a:prstGeom prst="rect">
            <a:avLst/>
          </a:prstGeom>
        </p:spPr>
      </p:pic>
      <p:sp>
        <p:nvSpPr>
          <p:cNvPr id="336" name="Rectangle 335"/>
          <p:cNvSpPr/>
          <p:nvPr userDrawn="1">
            <p:custDataLst>
              <p:tags r:id="rId5"/>
            </p:custDataLst>
          </p:nvPr>
        </p:nvSpPr>
        <p:spPr>
          <a:xfrm>
            <a:off x="5523917" y="6387243"/>
            <a:ext cx="4382083" cy="282207"/>
          </a:xfrm>
          <a:prstGeom prst="rect">
            <a:avLst/>
          </a:prstGeom>
        </p:spPr>
        <p:txBody>
          <a:bodyPr wrap="square" lIns="33059" tIns="33059" rIns="330588" bIns="33059" anchor="b" anchorCtr="0">
            <a:spAutoFit/>
          </a:bodyPr>
          <a:lstStyle/>
          <a:p>
            <a:pPr algn="r"/>
            <a:r>
              <a:rPr lang="de-DE" sz="700" noProof="0" dirty="0" smtClean="0">
                <a:solidFill>
                  <a:schemeClr val="bg1"/>
                </a:solidFill>
                <a:latin typeface="Arial"/>
                <a:cs typeface="Arial"/>
              </a:rPr>
              <a:t>Die in der Präsentation</a:t>
            </a:r>
            <a:r>
              <a:rPr lang="de-DE" sz="700" baseline="0" noProof="0" dirty="0" smtClean="0">
                <a:solidFill>
                  <a:schemeClr val="bg1"/>
                </a:solidFill>
                <a:latin typeface="Arial"/>
                <a:cs typeface="Arial"/>
              </a:rPr>
              <a:t> enthaltenen Informationen sind Eigentum.</a:t>
            </a:r>
            <a:br>
              <a:rPr lang="de-DE" sz="700" baseline="0" noProof="0" dirty="0" smtClean="0">
                <a:solidFill>
                  <a:schemeClr val="bg1"/>
                </a:solidFill>
                <a:latin typeface="Arial"/>
                <a:cs typeface="Arial"/>
              </a:rPr>
            </a:br>
            <a:r>
              <a:rPr lang="de-DE" sz="700" baseline="0" noProof="0" dirty="0" smtClean="0">
                <a:solidFill>
                  <a:schemeClr val="bg1"/>
                </a:solidFill>
                <a:latin typeface="Arial"/>
                <a:cs typeface="Arial"/>
              </a:rPr>
              <a:t>Copyright © 2016 Capgemini. Alle Rechte vorbehalten.</a:t>
            </a:r>
            <a:endParaRPr lang="de-DE" sz="700" noProof="0" dirty="0" smtClean="0">
              <a:solidFill>
                <a:schemeClr val="bg1"/>
              </a:solidFill>
              <a:latin typeface="Arial"/>
              <a:cs typeface="Arial"/>
            </a:endParaRPr>
          </a:p>
        </p:txBody>
      </p:sp>
      <p:sp>
        <p:nvSpPr>
          <p:cNvPr id="339" name="Rectangle 338"/>
          <p:cNvSpPr/>
          <p:nvPr userDrawn="1">
            <p:custDataLst>
              <p:tags r:id="rId6"/>
            </p:custDataLst>
          </p:nvPr>
        </p:nvSpPr>
        <p:spPr>
          <a:xfrm>
            <a:off x="6612584" y="5457935"/>
            <a:ext cx="3293416" cy="380480"/>
          </a:xfrm>
          <a:prstGeom prst="rect">
            <a:avLst/>
          </a:prstGeom>
        </p:spPr>
        <p:txBody>
          <a:bodyPr wrap="none" lIns="36000" tIns="36000" rIns="360000" bIns="36000" anchor="b" anchorCtr="0">
            <a:spAutoFit/>
          </a:bodyPr>
          <a:lstStyle/>
          <a:p>
            <a:pPr algn="r"/>
            <a:r>
              <a:rPr lang="en-US" sz="2000" b="1" dirty="0" smtClean="0">
                <a:solidFill>
                  <a:schemeClr val="bg1"/>
                </a:solidFill>
                <a:latin typeface="Arial" pitchFamily="34" charset="0"/>
                <a:cs typeface="Arial" pitchFamily="34" charset="0"/>
              </a:rPr>
              <a:t>www.de.capgemini.com</a:t>
            </a:r>
            <a:endParaRPr lang="en-US" sz="2000" b="1" dirty="0">
              <a:solidFill>
                <a:schemeClr val="bg1"/>
              </a:solidFill>
              <a:latin typeface="Arial" pitchFamily="34" charset="0"/>
              <a:cs typeface="Arial"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2 german">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62832" name="think-cell Slide" r:id="rId7" imgW="360" imgH="360" progId="TCLayout.ActiveDocument.1">
                  <p:embed/>
                </p:oleObj>
              </mc:Choice>
              <mc:Fallback>
                <p:oleObj name="think-cell Slide" r:id="rId7" imgW="360" imgH="360" progId="TCLayout.ActiveDocument.1">
                  <p:embed/>
                  <p:pic>
                    <p:nvPicPr>
                      <p:cNvPr id="0" name="Picture 2"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9"/>
          <p:cNvSpPr>
            <a:spLocks noChangeArrowheads="1"/>
          </p:cNvSpPr>
          <p:nvPr userDrawn="1">
            <p:custDataLst>
              <p:tags r:id="rId3"/>
            </p:custDataLst>
          </p:nvPr>
        </p:nvSpPr>
        <p:spPr bwMode="gray">
          <a:xfrm>
            <a:off x="5286202" y="2940255"/>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600"/>
              </a:spcAft>
              <a:buClrTx/>
              <a:buSzTx/>
              <a:buFontTx/>
              <a:buNone/>
              <a:tabLst/>
              <a:defRPr/>
            </a:pPr>
            <a:r>
              <a:rPr lang="en-US" sz="1800" b="1" dirty="0" err="1" smtClean="0">
                <a:solidFill>
                  <a:schemeClr val="bg1"/>
                </a:solidFill>
                <a:latin typeface="Arial"/>
                <a:cs typeface="Arial"/>
              </a:rPr>
              <a:t>Über</a:t>
            </a:r>
            <a:r>
              <a:rPr lang="en-US" sz="1800" b="1" dirty="0" smtClean="0">
                <a:solidFill>
                  <a:schemeClr val="bg1"/>
                </a:solidFill>
                <a:latin typeface="Arial"/>
                <a:cs typeface="Arial"/>
              </a:rPr>
              <a:t> </a:t>
            </a:r>
            <a:r>
              <a:rPr lang="en-US" sz="1800" b="1" dirty="0" err="1" smtClean="0">
                <a:solidFill>
                  <a:schemeClr val="bg1"/>
                </a:solidFill>
                <a:latin typeface="Arial"/>
                <a:cs typeface="Arial"/>
              </a:rPr>
              <a:t>Capgemini</a:t>
            </a:r>
            <a:endParaRPr lang="en-US" sz="1000" dirty="0" smtClean="0">
              <a:solidFill>
                <a:schemeClr val="bg1"/>
              </a:solidFill>
              <a:latin typeface="Arial" pitchFamily="34" charset="0"/>
              <a:cs typeface="Arial" pitchFamily="34" charset="0"/>
            </a:endParaRPr>
          </a:p>
          <a:p>
            <a:pPr marL="0" indent="0" algn="just">
              <a:spcAft>
                <a:spcPts val="600"/>
              </a:spcAft>
            </a:pPr>
            <a:r>
              <a:rPr lang="de-DE" sz="1000" dirty="0" smtClean="0">
                <a:solidFill>
                  <a:schemeClr val="bg1"/>
                </a:solidFill>
                <a:latin typeface="Arial" pitchFamily="34" charset="0"/>
                <a:cs typeface="Arial" pitchFamily="34" charset="0"/>
              </a:rPr>
              <a:t>Mit mehr als 140.000 Mitarbeitern in über 40 Ländern ist Capgemini einer der weltweit führenden Anbieter von Management- und IT-Beratung, Technologie-Services sowie Outsourcing-Dienstleistungen. Im Jahr 2013 betrug der Umsatz der Capgemini-Gruppe 10,1 Milliarden Euro. </a:t>
            </a:r>
          </a:p>
          <a:p>
            <a:pPr marL="0" indent="0" algn="just">
              <a:spcAft>
                <a:spcPts val="600"/>
              </a:spcAft>
            </a:pPr>
            <a:r>
              <a:rPr lang="de-DE" sz="1000" dirty="0" smtClean="0">
                <a:solidFill>
                  <a:schemeClr val="bg1"/>
                </a:solidFill>
                <a:latin typeface="Arial" pitchFamily="34" charset="0"/>
                <a:cs typeface="Arial" pitchFamily="34" charset="0"/>
              </a:rPr>
              <a:t>Gemeinsam mit seinen Kunden erstellt Capgemini Geschäfts- wie auch Technologielösungen, die passgenau auf die individuellen Anforderungen zugeschnitten sind. Auf der Grundlage seines weltweiten Liefermodells </a:t>
            </a:r>
            <a:r>
              <a:rPr lang="de-DE" sz="1000" dirty="0" err="1" smtClean="0">
                <a:solidFill>
                  <a:schemeClr val="bg1"/>
                </a:solidFill>
                <a:latin typeface="Arial" pitchFamily="34" charset="0"/>
                <a:cs typeface="Arial" pitchFamily="34" charset="0"/>
              </a:rPr>
              <a:t>Rightshore</a:t>
            </a:r>
            <a:r>
              <a:rPr lang="de-DE" sz="1000" baseline="30000" dirty="0" smtClean="0">
                <a:solidFill>
                  <a:schemeClr val="bg1"/>
                </a:solidFill>
                <a:latin typeface="Arial" pitchFamily="34" charset="0"/>
                <a:cs typeface="Arial" pitchFamily="34" charset="0"/>
              </a:rPr>
              <a:t>®</a:t>
            </a:r>
            <a:r>
              <a:rPr lang="de-DE" sz="1000" dirty="0" smtClean="0">
                <a:solidFill>
                  <a:schemeClr val="bg1"/>
                </a:solidFill>
                <a:latin typeface="Arial" pitchFamily="34" charset="0"/>
                <a:cs typeface="Arial" pitchFamily="34" charset="0"/>
              </a:rPr>
              <a:t> zeichnet sich </a:t>
            </a:r>
            <a:r>
              <a:rPr lang="de-DE" sz="1000" dirty="0" err="1" smtClean="0">
                <a:solidFill>
                  <a:schemeClr val="bg1"/>
                </a:solidFill>
                <a:latin typeface="Arial" pitchFamily="34" charset="0"/>
                <a:cs typeface="Arial" pitchFamily="34" charset="0"/>
              </a:rPr>
              <a:t>Capgemini</a:t>
            </a:r>
            <a:r>
              <a:rPr lang="de-DE" sz="1000" dirty="0" smtClean="0">
                <a:solidFill>
                  <a:schemeClr val="bg1"/>
                </a:solidFill>
                <a:latin typeface="Arial" pitchFamily="34" charset="0"/>
                <a:cs typeface="Arial" pitchFamily="34" charset="0"/>
              </a:rPr>
              <a:t> als multinationale Organisation durch seine besondere Art der Zusammenarbeit aus – die Collaborative Business </a:t>
            </a:r>
            <a:r>
              <a:rPr lang="de-DE" sz="1000" dirty="0" err="1" smtClean="0">
                <a:solidFill>
                  <a:schemeClr val="bg1"/>
                </a:solidFill>
                <a:latin typeface="Arial" pitchFamily="34" charset="0"/>
                <a:cs typeface="Arial" pitchFamily="34" charset="0"/>
              </a:rPr>
              <a:t>Experience</a:t>
            </a:r>
            <a:r>
              <a:rPr lang="de-DE" sz="1000" baseline="30000" dirty="0" err="1" smtClean="0">
                <a:solidFill>
                  <a:schemeClr val="bg1"/>
                </a:solidFill>
                <a:latin typeface="Arial" pitchFamily="34" charset="0"/>
                <a:cs typeface="Arial" pitchFamily="34" charset="0"/>
              </a:rPr>
              <a:t>TM</a:t>
            </a:r>
            <a:r>
              <a:rPr lang="de-DE" sz="1000" baseline="0" dirty="0" smtClean="0">
                <a:solidFill>
                  <a:schemeClr val="bg1"/>
                </a:solidFill>
                <a:latin typeface="Arial" pitchFamily="34" charset="0"/>
                <a:cs typeface="Arial" pitchFamily="34" charset="0"/>
              </a:rPr>
              <a:t>.</a:t>
            </a:r>
          </a:p>
          <a:p>
            <a:pPr marL="0" indent="0" algn="just">
              <a:spcAft>
                <a:spcPts val="600"/>
              </a:spcAft>
            </a:pPr>
            <a:r>
              <a:rPr lang="de-DE" sz="1000" dirty="0" smtClean="0">
                <a:solidFill>
                  <a:schemeClr val="bg1"/>
                </a:solidFill>
                <a:latin typeface="Arial" pitchFamily="34" charset="0"/>
                <a:cs typeface="Arial" pitchFamily="34" charset="0"/>
              </a:rPr>
              <a:t> </a:t>
            </a:r>
            <a:r>
              <a:rPr lang="en-US" sz="900" i="1" dirty="0" err="1" smtClean="0">
                <a:solidFill>
                  <a:schemeClr val="bg1"/>
                </a:solidFill>
                <a:latin typeface="Arial" pitchFamily="34" charset="0"/>
                <a:cs typeface="Arial" pitchFamily="34" charset="0"/>
              </a:rPr>
              <a:t>Rightshore</a:t>
            </a:r>
            <a:r>
              <a:rPr lang="en-US" sz="900" i="1" baseline="30000" dirty="0" smtClean="0">
                <a:solidFill>
                  <a:schemeClr val="bg1"/>
                </a:solidFill>
                <a:latin typeface="Arial" pitchFamily="34" charset="0"/>
                <a:cs typeface="Arial" pitchFamily="34" charset="0"/>
              </a:rPr>
              <a:t>®</a:t>
            </a:r>
            <a:r>
              <a:rPr lang="en-US" sz="900" i="1" dirty="0" smtClean="0">
                <a:solidFill>
                  <a:schemeClr val="bg1"/>
                </a:solidFill>
                <a:latin typeface="Arial" pitchFamily="34" charset="0"/>
                <a:cs typeface="Arial" pitchFamily="34" charset="0"/>
              </a:rPr>
              <a:t> </a:t>
            </a:r>
            <a:r>
              <a:rPr lang="de-DE" sz="900" i="1" dirty="0" smtClean="0">
                <a:solidFill>
                  <a:schemeClr val="bg1"/>
                </a:solidFill>
                <a:latin typeface="Arial" pitchFamily="34" charset="0"/>
                <a:cs typeface="Arial" pitchFamily="34" charset="0"/>
              </a:rPr>
              <a:t>ist eine eingetragene Marke von </a:t>
            </a:r>
            <a:r>
              <a:rPr lang="de-DE" sz="900" i="1" dirty="0" err="1" smtClean="0">
                <a:solidFill>
                  <a:schemeClr val="bg1"/>
                </a:solidFill>
                <a:latin typeface="Arial" pitchFamily="34" charset="0"/>
                <a:cs typeface="Arial" pitchFamily="34" charset="0"/>
              </a:rPr>
              <a:t>Capgemini</a:t>
            </a:r>
            <a:endParaRPr lang="en-US" sz="900" b="1" kern="0" noProof="1">
              <a:solidFill>
                <a:schemeClr val="bg1"/>
              </a:solidFill>
              <a:latin typeface="Arial" pitchFamily="34" charset="0"/>
              <a:cs typeface="Arial" pitchFamily="34" charset="0"/>
            </a:endParaRPr>
          </a:p>
        </p:txBody>
      </p:sp>
      <p:pic>
        <p:nvPicPr>
          <p:cNvPr id="7" name="Image 6" descr="CBE_Label_ppt.png"/>
          <p:cNvPicPr>
            <a:picLocks noChangeAspect="1"/>
          </p:cNvPicPr>
          <p:nvPr userDrawn="1"/>
        </p:nvPicPr>
        <p:blipFill>
          <a:blip r:embed="rId9" cstate="print"/>
          <a:stretch>
            <a:fillRect/>
          </a:stretch>
        </p:blipFill>
        <p:spPr>
          <a:xfrm>
            <a:off x="5035964" y="2791400"/>
            <a:ext cx="519572" cy="522508"/>
          </a:xfrm>
          <a:prstGeom prst="rect">
            <a:avLst/>
          </a:prstGeom>
        </p:spPr>
      </p:pic>
      <p:sp>
        <p:nvSpPr>
          <p:cNvPr id="10" name="Rectangle 9"/>
          <p:cNvSpPr/>
          <p:nvPr userDrawn="1">
            <p:custDataLst>
              <p:tags r:id="rId4"/>
            </p:custDataLst>
          </p:nvPr>
        </p:nvSpPr>
        <p:spPr>
          <a:xfrm>
            <a:off x="5523917" y="6387243"/>
            <a:ext cx="4382083" cy="282207"/>
          </a:xfrm>
          <a:prstGeom prst="rect">
            <a:avLst/>
          </a:prstGeom>
        </p:spPr>
        <p:txBody>
          <a:bodyPr wrap="square" lIns="33059" tIns="33059" rIns="330588" bIns="33059" anchor="b" anchorCtr="0">
            <a:spAutoFit/>
          </a:bodyPr>
          <a:lstStyle/>
          <a:p>
            <a:pPr algn="r"/>
            <a:r>
              <a:rPr lang="de-DE" sz="700" noProof="0" dirty="0" smtClean="0">
                <a:solidFill>
                  <a:schemeClr val="bg1"/>
                </a:solidFill>
                <a:latin typeface="Arial"/>
                <a:cs typeface="Arial"/>
              </a:rPr>
              <a:t>Die in der Präsentation</a:t>
            </a:r>
            <a:r>
              <a:rPr lang="de-DE" sz="700" baseline="0" noProof="0" dirty="0" smtClean="0">
                <a:solidFill>
                  <a:schemeClr val="bg1"/>
                </a:solidFill>
                <a:latin typeface="Arial"/>
                <a:cs typeface="Arial"/>
              </a:rPr>
              <a:t> enthaltenen Informationen sind Eigentum.</a:t>
            </a:r>
            <a:br>
              <a:rPr lang="de-DE" sz="700" baseline="0" noProof="0" dirty="0" smtClean="0">
                <a:solidFill>
                  <a:schemeClr val="bg1"/>
                </a:solidFill>
                <a:latin typeface="Arial"/>
                <a:cs typeface="Arial"/>
              </a:rPr>
            </a:br>
            <a:r>
              <a:rPr lang="de-DE" sz="700" baseline="0" noProof="0" dirty="0" smtClean="0">
                <a:solidFill>
                  <a:schemeClr val="bg1"/>
                </a:solidFill>
                <a:latin typeface="Arial"/>
                <a:cs typeface="Arial"/>
              </a:rPr>
              <a:t>Copyright © 2016 Capgemini. Alle Rechte vorbehalten.</a:t>
            </a:r>
            <a:endParaRPr lang="de-DE" sz="700" noProof="0" dirty="0" smtClean="0">
              <a:solidFill>
                <a:schemeClr val="bg1"/>
              </a:solidFill>
              <a:latin typeface="Arial"/>
              <a:cs typeface="Arial"/>
            </a:endParaRPr>
          </a:p>
        </p:txBody>
      </p:sp>
      <p:sp>
        <p:nvSpPr>
          <p:cNvPr id="8" name="Rectangle 7"/>
          <p:cNvSpPr/>
          <p:nvPr userDrawn="1">
            <p:custDataLst>
              <p:tags r:id="rId5"/>
            </p:custDataLst>
          </p:nvPr>
        </p:nvSpPr>
        <p:spPr>
          <a:xfrm>
            <a:off x="6612584" y="5457935"/>
            <a:ext cx="3293416" cy="380480"/>
          </a:xfrm>
          <a:prstGeom prst="rect">
            <a:avLst/>
          </a:prstGeom>
        </p:spPr>
        <p:txBody>
          <a:bodyPr wrap="none" lIns="36000" tIns="36000" rIns="360000" bIns="36000" anchor="b" anchorCtr="0">
            <a:spAutoFit/>
          </a:bodyPr>
          <a:lstStyle/>
          <a:p>
            <a:pPr algn="r"/>
            <a:r>
              <a:rPr lang="en-US" sz="2000" b="1" dirty="0" smtClean="0">
                <a:solidFill>
                  <a:schemeClr val="bg1"/>
                </a:solidFill>
                <a:latin typeface="Arial" pitchFamily="34" charset="0"/>
                <a:cs typeface="Arial" pitchFamily="34" charset="0"/>
              </a:rPr>
              <a:t>www.de.capgemini.com</a:t>
            </a:r>
            <a:endParaRPr lang="en-US" sz="2000" b="1" dirty="0">
              <a:solidFill>
                <a:schemeClr val="bg1"/>
              </a:solidFill>
              <a:latin typeface="Arial" pitchFamily="34" charset="0"/>
              <a:cs typeface="Arial"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1 english">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32111" name="think-cell Slide" r:id="rId10" imgW="360" imgH="360" progId="TCLayout.ActiveDocument.1">
                  <p:embed/>
                </p:oleObj>
              </mc:Choice>
              <mc:Fallback>
                <p:oleObj name="think-cell Slide" r:id="rId10" imgW="360" imgH="360" progId="TCLayout.ActiveDocument.1">
                  <p:embed/>
                  <p:pic>
                    <p:nvPicPr>
                      <p:cNvPr id="0" name="Picture 1" hidden="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351"/>
          <p:cNvGrpSpPr/>
          <p:nvPr userDrawn="1">
            <p:custDataLst>
              <p:tags r:id="rId3"/>
            </p:custDataLst>
          </p:nvPr>
        </p:nvGrpSpPr>
        <p:grpSpPr>
          <a:xfrm>
            <a:off x="5781928" y="3258545"/>
            <a:ext cx="3701555" cy="2118522"/>
            <a:chOff x="5511798" y="3584333"/>
            <a:chExt cx="4818106" cy="2816468"/>
          </a:xfrm>
        </p:grpSpPr>
        <p:grpSp>
          <p:nvGrpSpPr>
            <p:cNvPr id="6" name="Group 54"/>
            <p:cNvGrpSpPr/>
            <p:nvPr userDrawn="1">
              <p:custDataLst>
                <p:tags r:id="rId7"/>
              </p:custDataLst>
            </p:nvPr>
          </p:nvGrpSpPr>
          <p:grpSpPr>
            <a:xfrm>
              <a:off x="5511798" y="3584333"/>
              <a:ext cx="4818106" cy="2816468"/>
              <a:chOff x="-6346822" y="2366960"/>
              <a:chExt cx="5613397" cy="3281360"/>
            </a:xfrm>
          </p:grpSpPr>
          <p:grpSp>
            <p:nvGrpSpPr>
              <p:cNvPr id="40"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7" name="Group 21"/>
            <p:cNvGrpSpPr/>
            <p:nvPr userDrawn="1">
              <p:custDataLst>
                <p:tags r:id="rId8"/>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grpSp>
      </p:grpSp>
      <p:sp>
        <p:nvSpPr>
          <p:cNvPr id="335" name="Rectangle 9"/>
          <p:cNvSpPr>
            <a:spLocks noChangeArrowheads="1"/>
          </p:cNvSpPr>
          <p:nvPr userDrawn="1">
            <p:custDataLst>
              <p:tags r:id="rId4"/>
            </p:custDataLst>
          </p:nvPr>
        </p:nvSpPr>
        <p:spPr bwMode="gray">
          <a:xfrm>
            <a:off x="1117963" y="3617149"/>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spcAft>
                <a:spcPts val="600"/>
              </a:spcAft>
            </a:pPr>
            <a:r>
              <a:rPr lang="en-US" sz="1000" dirty="0" smtClean="0">
                <a:solidFill>
                  <a:schemeClr val="bg1"/>
                </a:solidFill>
                <a:latin typeface="Arial" pitchFamily="34" charset="0"/>
                <a:cs typeface="Arial" pitchFamily="34" charset="0"/>
              </a:rPr>
              <a:t>With more than 140,000 people in over 40 countries, Capgemini is one of the world's foremost providers of consulting, technology and outsourcing services. The Group reported 2013 global revenues of EUR 10.1 billion. </a:t>
            </a:r>
          </a:p>
          <a:p>
            <a:pPr marL="0" indent="0" algn="just"/>
            <a:r>
              <a:rPr lang="en-US" sz="1000" dirty="0" smtClean="0">
                <a:solidFill>
                  <a:schemeClr val="bg1"/>
                </a:solidFill>
                <a:latin typeface="Arial" pitchFamily="34" charset="0"/>
                <a:cs typeface="Arial" pitchFamily="34" charset="0"/>
              </a:rPr>
              <a:t>Together with its clients, </a:t>
            </a:r>
            <a:r>
              <a:rPr lang="en-US" sz="1000" dirty="0" err="1" smtClean="0">
                <a:solidFill>
                  <a:schemeClr val="bg1"/>
                </a:solidFill>
                <a:latin typeface="Arial" pitchFamily="34" charset="0"/>
                <a:cs typeface="Arial" pitchFamily="34" charset="0"/>
              </a:rPr>
              <a:t>Capgemini</a:t>
            </a:r>
            <a:r>
              <a:rPr lang="en-US" sz="1000" dirty="0" smtClean="0">
                <a:solidFill>
                  <a:schemeClr val="bg1"/>
                </a:solidFill>
                <a:latin typeface="Arial" pitchFamily="34" charset="0"/>
                <a:cs typeface="Arial" pitchFamily="34" charset="0"/>
              </a:rPr>
              <a:t> creates and delivers business and technology solutions that fit their needs and drive the results they want. A deeply multicultural organization, </a:t>
            </a:r>
            <a:r>
              <a:rPr lang="en-US" sz="1000" dirty="0" err="1" smtClean="0">
                <a:solidFill>
                  <a:schemeClr val="bg1"/>
                </a:solidFill>
                <a:latin typeface="Arial" pitchFamily="34" charset="0"/>
                <a:cs typeface="Arial" pitchFamily="34" charset="0"/>
              </a:rPr>
              <a:t>Capgemini</a:t>
            </a:r>
            <a:r>
              <a:rPr lang="en-US" sz="1000" dirty="0" smtClean="0">
                <a:solidFill>
                  <a:schemeClr val="bg1"/>
                </a:solidFill>
                <a:latin typeface="Arial" pitchFamily="34" charset="0"/>
                <a:cs typeface="Arial" pitchFamily="34" charset="0"/>
              </a:rPr>
              <a:t> has developed its own way of working, the Collaborative Business </a:t>
            </a:r>
            <a:r>
              <a:rPr lang="en-US" sz="1000" dirty="0" err="1" smtClean="0">
                <a:solidFill>
                  <a:schemeClr val="bg1"/>
                </a:solidFill>
                <a:latin typeface="Arial" pitchFamily="34" charset="0"/>
                <a:cs typeface="Arial" pitchFamily="34" charset="0"/>
              </a:rPr>
              <a:t>Experience</a:t>
            </a:r>
            <a:r>
              <a:rPr lang="en-US" sz="1000" baseline="30000" dirty="0" err="1" smtClean="0">
                <a:solidFill>
                  <a:schemeClr val="bg1"/>
                </a:solidFill>
                <a:latin typeface="Arial" pitchFamily="34" charset="0"/>
                <a:cs typeface="Arial" pitchFamily="34" charset="0"/>
              </a:rPr>
              <a:t>TM</a:t>
            </a:r>
            <a:r>
              <a:rPr lang="en-US" sz="1000" dirty="0" smtClean="0">
                <a:solidFill>
                  <a:schemeClr val="bg1"/>
                </a:solidFill>
                <a:latin typeface="Arial" pitchFamily="34" charset="0"/>
                <a:cs typeface="Arial" pitchFamily="34" charset="0"/>
              </a:rPr>
              <a:t>, and draws on </a:t>
            </a:r>
            <a:r>
              <a:rPr lang="en-US" sz="1000" dirty="0" err="1" smtClean="0">
                <a:solidFill>
                  <a:schemeClr val="bg1"/>
                </a:solidFill>
                <a:latin typeface="Arial" pitchFamily="34" charset="0"/>
                <a:cs typeface="Arial" pitchFamily="34" charset="0"/>
              </a:rPr>
              <a:t>Rightshore</a:t>
            </a:r>
            <a:r>
              <a:rPr lang="en-US" sz="1000"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its worldwide delivery model.</a:t>
            </a:r>
            <a:endParaRPr lang="en-US" sz="1000" dirty="0">
              <a:solidFill>
                <a:schemeClr val="bg1"/>
              </a:solidFill>
              <a:latin typeface="Arial" pitchFamily="34" charset="0"/>
              <a:cs typeface="Arial" pitchFamily="34" charset="0"/>
            </a:endParaRPr>
          </a:p>
          <a:p>
            <a:pPr marL="0" indent="0" algn="just"/>
            <a:endParaRPr lang="en-US" sz="1050" dirty="0">
              <a:solidFill>
                <a:schemeClr val="bg1"/>
              </a:solidFill>
              <a:latin typeface="Arial" pitchFamily="34" charset="0"/>
              <a:cs typeface="Arial" pitchFamily="34" charset="0"/>
            </a:endParaRPr>
          </a:p>
          <a:p>
            <a:pPr marL="0" indent="0" algn="just"/>
            <a:r>
              <a:rPr lang="en-US" sz="900" i="1" dirty="0" err="1">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12" cstate="print"/>
          <a:stretch>
            <a:fillRect/>
          </a:stretch>
        </p:blipFill>
        <p:spPr>
          <a:xfrm>
            <a:off x="867725" y="3468294"/>
            <a:ext cx="519572" cy="522508"/>
          </a:xfrm>
          <a:prstGeom prst="rect">
            <a:avLst/>
          </a:prstGeom>
        </p:spPr>
      </p:pic>
      <p:sp>
        <p:nvSpPr>
          <p:cNvPr id="340" name="Rectangle 339"/>
          <p:cNvSpPr/>
          <p:nvPr userDrawn="1">
            <p:custDataLst>
              <p:tags r:id="rId5"/>
            </p:custDataLst>
          </p:nvPr>
        </p:nvSpPr>
        <p:spPr>
          <a:xfrm>
            <a:off x="5523917" y="6387243"/>
            <a:ext cx="4382083" cy="282207"/>
          </a:xfrm>
          <a:prstGeom prst="rect">
            <a:avLst/>
          </a:prstGeom>
        </p:spPr>
        <p:txBody>
          <a:bodyPr wrap="square" lIns="33059" tIns="33059" rIns="330588" bIns="33059" anchor="b" anchorCtr="0">
            <a:spAutoFit/>
          </a:bodyPr>
          <a:lstStyle/>
          <a:p>
            <a:pPr marL="0" marR="0" indent="0" algn="r" defTabSz="957756"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Arial"/>
                <a:cs typeface="Arial"/>
              </a:rPr>
              <a:t>The information contained in this presentation is proprietary.</a:t>
            </a:r>
          </a:p>
          <a:p>
            <a:pPr algn="r"/>
            <a:r>
              <a:rPr lang="de-DE" sz="700" baseline="0" noProof="0" dirty="0" smtClean="0">
                <a:solidFill>
                  <a:schemeClr val="bg1"/>
                </a:solidFill>
                <a:latin typeface="Arial"/>
                <a:cs typeface="Arial"/>
              </a:rPr>
              <a:t>Copyright </a:t>
            </a:r>
            <a:r>
              <a:rPr lang="en-US" sz="700" baseline="0" noProof="0" dirty="0" smtClean="0">
                <a:solidFill>
                  <a:schemeClr val="bg1"/>
                </a:solidFill>
                <a:latin typeface="Arial"/>
                <a:cs typeface="Arial"/>
              </a:rPr>
              <a:t>© 2016 Capgemini. All rights reserved.</a:t>
            </a:r>
            <a:endParaRPr lang="de-DE" sz="700" noProof="0" dirty="0" smtClean="0">
              <a:solidFill>
                <a:schemeClr val="bg1"/>
              </a:solidFill>
              <a:latin typeface="Arial"/>
              <a:cs typeface="Arial"/>
            </a:endParaRPr>
          </a:p>
        </p:txBody>
      </p:sp>
      <p:sp>
        <p:nvSpPr>
          <p:cNvPr id="336" name="Rectangle 335"/>
          <p:cNvSpPr/>
          <p:nvPr userDrawn="1">
            <p:custDataLst>
              <p:tags r:id="rId6"/>
            </p:custDataLst>
          </p:nvPr>
        </p:nvSpPr>
        <p:spPr>
          <a:xfrm>
            <a:off x="6982878" y="5457935"/>
            <a:ext cx="2923122" cy="380480"/>
          </a:xfrm>
          <a:prstGeom prst="rect">
            <a:avLst/>
          </a:prstGeom>
        </p:spPr>
        <p:txBody>
          <a:bodyPr wrap="none" lIns="36000" tIns="36000" rIns="360000" bIns="36000" anchor="b" anchorCtr="0">
            <a:spAutoFit/>
          </a:bodyPr>
          <a:lstStyle/>
          <a:p>
            <a:pPr algn="r"/>
            <a:r>
              <a:rPr lang="en-US" sz="2000" b="1" dirty="0" smtClean="0">
                <a:solidFill>
                  <a:schemeClr val="bg1"/>
                </a:solidFill>
                <a:latin typeface="Arial" pitchFamily="34" charset="0"/>
                <a:cs typeface="Arial" pitchFamily="34" charset="0"/>
              </a:rPr>
              <a:t>www.capgemini.com</a:t>
            </a:r>
            <a:endParaRPr lang="en-US" sz="2000" b="1" dirty="0">
              <a:solidFill>
                <a:schemeClr val="bg1"/>
              </a:solidFill>
              <a:latin typeface="Arial" pitchFamily="34" charset="0"/>
              <a:cs typeface="Arial"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losing 2 english">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31087" name="think-cell Slide" r:id="rId7" imgW="360" imgH="360" progId="TCLayout.ActiveDocument.1">
                  <p:embed/>
                </p:oleObj>
              </mc:Choice>
              <mc:Fallback>
                <p:oleObj name="think-cell Slide" r:id="rId7" imgW="360" imgH="360" progId="TCLayout.ActiveDocument.1">
                  <p:embed/>
                  <p:pic>
                    <p:nvPicPr>
                      <p:cNvPr id="0" name="Picture 1"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9"/>
          <p:cNvSpPr>
            <a:spLocks noChangeArrowheads="1"/>
          </p:cNvSpPr>
          <p:nvPr userDrawn="1">
            <p:custDataLst>
              <p:tags r:id="rId3"/>
            </p:custDataLst>
          </p:nvPr>
        </p:nvSpPr>
        <p:spPr bwMode="gray">
          <a:xfrm>
            <a:off x="5286202" y="2940255"/>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spcAft>
                <a:spcPts val="600"/>
              </a:spcAft>
            </a:pPr>
            <a:r>
              <a:rPr lang="en-US" sz="1000" dirty="0" smtClean="0">
                <a:solidFill>
                  <a:schemeClr val="bg1"/>
                </a:solidFill>
                <a:latin typeface="Arial" pitchFamily="34" charset="0"/>
                <a:cs typeface="Arial" pitchFamily="34" charset="0"/>
              </a:rPr>
              <a:t>With more than 140,000 people in over 40 countries, Capgemini is one of the world's foremost providers of consulting, technology and outsourcing services. The Group reported 2013 global revenues of EUR 10.1 billion. </a:t>
            </a:r>
          </a:p>
          <a:p>
            <a:pPr marL="0" indent="0" algn="just"/>
            <a:r>
              <a:rPr lang="en-US" sz="1000" dirty="0" smtClean="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a:t>
            </a:r>
            <a:r>
              <a:rPr lang="en-US" sz="1000" dirty="0" err="1" smtClean="0">
                <a:solidFill>
                  <a:schemeClr val="bg1"/>
                </a:solidFill>
                <a:latin typeface="Arial" pitchFamily="34" charset="0"/>
                <a:cs typeface="Arial" pitchFamily="34" charset="0"/>
              </a:rPr>
              <a:t>Capgemini</a:t>
            </a:r>
            <a:r>
              <a:rPr lang="en-US" sz="1000" dirty="0" smtClean="0">
                <a:solidFill>
                  <a:schemeClr val="bg1"/>
                </a:solidFill>
                <a:latin typeface="Arial" pitchFamily="34" charset="0"/>
                <a:cs typeface="Arial" pitchFamily="34" charset="0"/>
              </a:rPr>
              <a:t> has developed its own way of working, the Collaborative Business </a:t>
            </a:r>
            <a:r>
              <a:rPr lang="en-US" sz="1000" dirty="0" err="1" smtClean="0">
                <a:solidFill>
                  <a:schemeClr val="bg1"/>
                </a:solidFill>
                <a:latin typeface="Arial" pitchFamily="34" charset="0"/>
                <a:cs typeface="Arial" pitchFamily="34" charset="0"/>
              </a:rPr>
              <a:t>Experience</a:t>
            </a:r>
            <a:r>
              <a:rPr lang="en-US" sz="1000" baseline="30000" dirty="0" err="1" smtClean="0">
                <a:solidFill>
                  <a:schemeClr val="bg1"/>
                </a:solidFill>
                <a:latin typeface="Arial" pitchFamily="34" charset="0"/>
                <a:cs typeface="Arial" pitchFamily="34" charset="0"/>
              </a:rPr>
              <a:t>TM</a:t>
            </a:r>
            <a:r>
              <a:rPr lang="en-US" sz="1000" dirty="0" smtClean="0">
                <a:solidFill>
                  <a:schemeClr val="bg1"/>
                </a:solidFill>
                <a:latin typeface="Arial" pitchFamily="34" charset="0"/>
                <a:cs typeface="Arial" pitchFamily="34" charset="0"/>
              </a:rPr>
              <a:t>, and draws on </a:t>
            </a:r>
            <a:r>
              <a:rPr lang="en-US" sz="1000" dirty="0" err="1" smtClean="0">
                <a:solidFill>
                  <a:schemeClr val="bg1"/>
                </a:solidFill>
                <a:latin typeface="Arial" pitchFamily="34" charset="0"/>
                <a:cs typeface="Arial" pitchFamily="34" charset="0"/>
              </a:rPr>
              <a:t>Rightshore</a:t>
            </a:r>
            <a:r>
              <a:rPr lang="en-US" sz="1000"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its worldwide delivery model.</a:t>
            </a:r>
          </a:p>
          <a:p>
            <a:pPr marL="0" indent="0" algn="just"/>
            <a:endParaRPr lang="en-US" sz="1050" dirty="0">
              <a:solidFill>
                <a:schemeClr val="bg1"/>
              </a:solidFill>
              <a:latin typeface="Arial" pitchFamily="34" charset="0"/>
              <a:cs typeface="Arial" pitchFamily="34" charset="0"/>
            </a:endParaRPr>
          </a:p>
          <a:p>
            <a:pPr marL="0" indent="0" algn="just"/>
            <a:r>
              <a:rPr lang="en-US" sz="900" i="1" dirty="0" err="1">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7" name="Image 6" descr="CBE_Label_ppt.png"/>
          <p:cNvPicPr>
            <a:picLocks noChangeAspect="1"/>
          </p:cNvPicPr>
          <p:nvPr userDrawn="1"/>
        </p:nvPicPr>
        <p:blipFill>
          <a:blip r:embed="rId9" cstate="print"/>
          <a:stretch>
            <a:fillRect/>
          </a:stretch>
        </p:blipFill>
        <p:spPr>
          <a:xfrm>
            <a:off x="5035964" y="2791400"/>
            <a:ext cx="519572" cy="522508"/>
          </a:xfrm>
          <a:prstGeom prst="rect">
            <a:avLst/>
          </a:prstGeom>
        </p:spPr>
      </p:pic>
      <p:sp>
        <p:nvSpPr>
          <p:cNvPr id="10" name="Rectangle 9"/>
          <p:cNvSpPr/>
          <p:nvPr userDrawn="1">
            <p:custDataLst>
              <p:tags r:id="rId4"/>
            </p:custDataLst>
          </p:nvPr>
        </p:nvSpPr>
        <p:spPr>
          <a:xfrm>
            <a:off x="5523917" y="6387243"/>
            <a:ext cx="4382083" cy="282207"/>
          </a:xfrm>
          <a:prstGeom prst="rect">
            <a:avLst/>
          </a:prstGeom>
        </p:spPr>
        <p:txBody>
          <a:bodyPr wrap="square" lIns="33059" tIns="33059" rIns="330588" bIns="33059" anchor="b" anchorCtr="0">
            <a:spAutoFit/>
          </a:bodyPr>
          <a:lstStyle/>
          <a:p>
            <a:pPr marL="0" marR="0" indent="0" algn="r" defTabSz="957756"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Arial"/>
                <a:cs typeface="Arial"/>
              </a:rPr>
              <a:t>The information contained in this presentation is proprietary.</a:t>
            </a:r>
          </a:p>
          <a:p>
            <a:pPr algn="r"/>
            <a:r>
              <a:rPr lang="de-DE" sz="700" baseline="0" noProof="0" dirty="0" smtClean="0">
                <a:solidFill>
                  <a:schemeClr val="bg1"/>
                </a:solidFill>
                <a:latin typeface="Arial"/>
                <a:cs typeface="Arial"/>
              </a:rPr>
              <a:t>Copyright </a:t>
            </a:r>
            <a:r>
              <a:rPr lang="en-US" sz="700" baseline="0" noProof="0" dirty="0" smtClean="0">
                <a:solidFill>
                  <a:schemeClr val="bg1"/>
                </a:solidFill>
                <a:latin typeface="Arial"/>
                <a:cs typeface="Arial"/>
              </a:rPr>
              <a:t>© 2016 Capgemini. All rights reserved.</a:t>
            </a:r>
            <a:endParaRPr lang="de-DE" sz="700" noProof="0" dirty="0" smtClean="0">
              <a:solidFill>
                <a:schemeClr val="bg1"/>
              </a:solidFill>
              <a:latin typeface="Arial"/>
              <a:cs typeface="Arial"/>
            </a:endParaRPr>
          </a:p>
        </p:txBody>
      </p:sp>
      <p:sp>
        <p:nvSpPr>
          <p:cNvPr id="8" name="Rectangle 7"/>
          <p:cNvSpPr/>
          <p:nvPr userDrawn="1">
            <p:custDataLst>
              <p:tags r:id="rId5"/>
            </p:custDataLst>
          </p:nvPr>
        </p:nvSpPr>
        <p:spPr>
          <a:xfrm>
            <a:off x="6982878" y="5457935"/>
            <a:ext cx="2923122" cy="380480"/>
          </a:xfrm>
          <a:prstGeom prst="rect">
            <a:avLst/>
          </a:prstGeom>
        </p:spPr>
        <p:txBody>
          <a:bodyPr wrap="none" lIns="36000" tIns="36000" rIns="360000" bIns="36000" anchor="b" anchorCtr="0">
            <a:spAutoFit/>
          </a:bodyPr>
          <a:lstStyle/>
          <a:p>
            <a:pPr algn="r"/>
            <a:r>
              <a:rPr lang="en-US" sz="2000" b="1" dirty="0" smtClean="0">
                <a:solidFill>
                  <a:schemeClr val="bg1"/>
                </a:solidFill>
                <a:latin typeface="Arial" pitchFamily="34" charset="0"/>
                <a:cs typeface="Arial" pitchFamily="34" charset="0"/>
              </a:rPr>
              <a:t>www.capgemini.com</a:t>
            </a:r>
            <a:endParaRPr lang="en-US" sz="2000" b="1" dirty="0">
              <a:solidFill>
                <a:schemeClr val="bg1"/>
              </a:solidFill>
              <a:latin typeface="Arial" pitchFamily="34" charset="0"/>
              <a:cs typeface="Arial"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0063" name="think-cell Slide" r:id="rId5" imgW="360" imgH="360" progId="TCLayout.ActiveDocument.1">
                  <p:embed/>
                </p:oleObj>
              </mc:Choice>
              <mc:Fallback>
                <p:oleObj name="think-cell Slide" r:id="rId5" imgW="360" imgH="360" progId="TCLayout.ActiveDocument.1">
                  <p:embed/>
                  <p:pic>
                    <p:nvPicPr>
                      <p:cNvPr id="0" name="Picture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4"/>
          <p:cNvSpPr/>
          <p:nvPr userDrawn="1">
            <p:custDataLst>
              <p:tags r:id="rId3"/>
            </p:custDataLst>
          </p:nvPr>
        </p:nvSpPr>
        <p:spPr>
          <a:xfrm>
            <a:off x="5523917" y="6387243"/>
            <a:ext cx="4382083" cy="282207"/>
          </a:xfrm>
          <a:prstGeom prst="rect">
            <a:avLst/>
          </a:prstGeom>
        </p:spPr>
        <p:txBody>
          <a:bodyPr wrap="square" lIns="33059" tIns="33059" rIns="330588" bIns="33059" anchor="b" anchorCtr="0">
            <a:spAutoFit/>
          </a:bodyPr>
          <a:lstStyle/>
          <a:p>
            <a:pPr marL="0" marR="0" indent="0" algn="r" defTabSz="957756"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Arial"/>
                <a:cs typeface="Arial"/>
              </a:rPr>
              <a:t>The information contained in this presentation is proprietary.</a:t>
            </a:r>
          </a:p>
          <a:p>
            <a:pPr algn="r"/>
            <a:r>
              <a:rPr lang="de-DE" sz="700" baseline="0" noProof="0" dirty="0" smtClean="0">
                <a:solidFill>
                  <a:schemeClr val="bg1"/>
                </a:solidFill>
                <a:latin typeface="Arial"/>
                <a:cs typeface="Arial"/>
              </a:rPr>
              <a:t>Copyright </a:t>
            </a:r>
            <a:r>
              <a:rPr lang="en-US" sz="700" baseline="0" noProof="0" dirty="0" smtClean="0">
                <a:solidFill>
                  <a:schemeClr val="bg1"/>
                </a:solidFill>
                <a:latin typeface="Arial"/>
                <a:cs typeface="Arial"/>
              </a:rPr>
              <a:t>© 2016 Capgemini. All rights reserved.</a:t>
            </a:r>
            <a:endParaRPr lang="de-DE" sz="700" noProof="0" dirty="0" smtClean="0">
              <a:solidFill>
                <a:schemeClr val="bg1"/>
              </a:solidFill>
              <a:latin typeface="Arial"/>
              <a:cs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8015" name="think-cell Slide" r:id="rId7" imgW="360" imgH="360" progId="TCLayout.ActiveDocument.1">
                  <p:embed/>
                </p:oleObj>
              </mc:Choice>
              <mc:Fallback>
                <p:oleObj name="think-cell Slide" r:id="rId7" imgW="360" imgH="360" progId="TCLayout.ActiveDocument.1">
                  <p:embed/>
                  <p:pic>
                    <p:nvPicPr>
                      <p:cNvPr id="0" name="Picture 1"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Image 5"/>
          <p:cNvPicPr>
            <a:picLocks noChangeAspect="1"/>
          </p:cNvPicPr>
          <p:nvPr userDrawn="1">
            <p:custDataLst>
              <p:tags r:id="rId3"/>
            </p:custDataLst>
          </p:nvPr>
        </p:nvPicPr>
        <p:blipFill>
          <a:blip r:embed="rId9" cstate="print"/>
          <a:srcRect l="240" t="16548" r="380" b="511"/>
          <a:stretch>
            <a:fillRect/>
          </a:stretch>
        </p:blipFill>
        <p:spPr>
          <a:xfrm>
            <a:off x="0" y="0"/>
            <a:ext cx="9906000" cy="4850150"/>
          </a:xfrm>
          <a:prstGeom prst="rect">
            <a:avLst/>
          </a:prstGeom>
        </p:spPr>
      </p:pic>
      <p:sp>
        <p:nvSpPr>
          <p:cNvPr id="7" name="Rectangle 7"/>
          <p:cNvSpPr/>
          <p:nvPr userDrawn="1">
            <p:custDataLst>
              <p:tags r:id="rId4"/>
            </p:custDataLst>
          </p:nvPr>
        </p:nvSpPr>
        <p:spPr bwMode="auto">
          <a:xfrm flipV="1">
            <a:off x="-1175" y="3384911"/>
            <a:ext cx="990717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5"/>
            </p:custDataLst>
          </p:nvPr>
        </p:nvSpPr>
        <p:spPr>
          <a:xfrm>
            <a:off x="0" y="4490503"/>
            <a:ext cx="9906000" cy="1362097"/>
          </a:xfrm>
          <a:prstGeom prst="rect">
            <a:avLst/>
          </a:prstGeom>
        </p:spPr>
        <p:txBody>
          <a:bodyPr vert="horz" lIns="826470" tIns="33059" rIns="66118" bIns="33059" rtlCol="0" anchor="ctr"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6" name="Image 5"/>
          <p:cNvPicPr>
            <a:picLocks noChangeAspect="1"/>
          </p:cNvPicPr>
          <p:nvPr userDrawn="1"/>
        </p:nvPicPr>
        <p:blipFill>
          <a:blip r:embed="rId6" cstate="print"/>
          <a:srcRect l="240" t="179" r="380" b="511"/>
          <a:stretch>
            <a:fillRect/>
          </a:stretch>
        </p:blipFill>
        <p:spPr>
          <a:xfrm>
            <a:off x="0" y="1050622"/>
            <a:ext cx="9906000" cy="5807378"/>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6991" name="think-cell Slide" r:id="rId7" imgW="360" imgH="360" progId="TCLayout.ActiveDocument.1">
                  <p:embed/>
                </p:oleObj>
              </mc:Choice>
              <mc:Fallback>
                <p:oleObj name="think-cell Slide" r:id="rId7" imgW="360" imgH="360" progId="TCLayout.ActiveDocument.1">
                  <p:embed/>
                  <p:pic>
                    <p:nvPicPr>
                      <p:cNvPr id="0" name="Picture 1"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7"/>
          <p:cNvSpPr/>
          <p:nvPr userDrawn="1">
            <p:custDataLst>
              <p:tags r:id="rId3"/>
            </p:custDataLst>
          </p:nvPr>
        </p:nvSpPr>
        <p:spPr bwMode="auto">
          <a:xfrm>
            <a:off x="-2053" y="0"/>
            <a:ext cx="9908534"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832190"/>
            <a:ext cx="9906000" cy="114324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0" name="Image 9"/>
          <p:cNvPicPr>
            <a:picLocks noChangeAspect="1"/>
          </p:cNvPicPr>
          <p:nvPr userDrawn="1"/>
        </p:nvPicPr>
        <p:blipFill>
          <a:blip r:embed="rId10" cstate="print"/>
          <a:srcRect l="240" t="179" r="380" b="511"/>
          <a:stretch>
            <a:fillRect/>
          </a:stretch>
        </p:blipFill>
        <p:spPr>
          <a:xfrm>
            <a:off x="0" y="1050622"/>
            <a:ext cx="9906000" cy="5807378"/>
          </a:xfrm>
          <a:prstGeom prst="rect">
            <a:avLst/>
          </a:prstGeom>
        </p:spPr>
      </p:pic>
      <p:graphicFrame>
        <p:nvGraphicFramePr>
          <p:cNvPr id="4" name="Object 3" hidden="1"/>
          <p:cNvGraphicFramePr>
            <a:graphicFrameLocks noChangeAspect="1"/>
          </p:cNvGraphicFramePr>
          <p:nvPr>
            <p:custDataLst>
              <p:tags r:id="rId2"/>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97296" name="think-cell Slide" r:id="rId11" imgW="360" imgH="360" progId="TCLayout.ActiveDocument.1">
                  <p:embed/>
                </p:oleObj>
              </mc:Choice>
              <mc:Fallback>
                <p:oleObj name="think-cell Slide" r:id="rId11" imgW="360" imgH="360" progId="TCLayout.ActiveDocument.1">
                  <p:embed/>
                  <p:pic>
                    <p:nvPicPr>
                      <p:cNvPr id="0" name="Picture 2" hidden="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itle 1"/>
          <p:cNvSpPr>
            <a:spLocks noGrp="1"/>
          </p:cNvSpPr>
          <p:nvPr>
            <p:ph type="title" hasCustomPrompt="1"/>
            <p:custDataLst>
              <p:tags r:id="rId3"/>
            </p:custDataLst>
          </p:nvPr>
        </p:nvSpPr>
        <p:spPr>
          <a:xfrm>
            <a:off x="4490752" y="1968816"/>
            <a:ext cx="5415248" cy="2414915"/>
          </a:xfrm>
        </p:spPr>
        <p:txBody>
          <a:bodyPr vert="horz" lIns="36000" tIns="36000" rIns="360000" bIns="36000" rtlCol="0" anchor="ctr">
            <a:noAutofit/>
          </a:bodyPr>
          <a:lstStyle>
            <a:lvl1pPr algn="r"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4"/>
            </p:custDataLst>
          </p:nvPr>
        </p:nvSpPr>
        <p:spPr>
          <a:xfrm>
            <a:off x="5336953" y="4609876"/>
            <a:ext cx="4569047" cy="1806302"/>
          </a:xfrm>
          <a:prstGeom prst="rect">
            <a:avLst/>
          </a:prstGeom>
        </p:spPr>
        <p:txBody>
          <a:bodyPr vert="horz"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5"/>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3" name="Rectangle 22"/>
          <p:cNvSpPr/>
          <p:nvPr userDrawn="1">
            <p:custDataLst>
              <p:tags r:id="rId6"/>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24" name="Picture 104" descr="C:\Users\UserSim\Desktop\Capgemini\moto.emf"/>
          <p:cNvPicPr>
            <a:picLocks noChangeAspect="1" noChangeArrowheads="1"/>
          </p:cNvPicPr>
          <p:nvPr userDrawn="1">
            <p:custDataLst>
              <p:tags r:id="rId7"/>
            </p:custDataLst>
          </p:nvPr>
        </p:nvPicPr>
        <p:blipFill>
          <a:blip r:embed="rId13" cstate="email"/>
          <a:srcRect/>
          <a:stretch>
            <a:fillRect/>
          </a:stretch>
        </p:blipFill>
        <p:spPr bwMode="auto">
          <a:xfrm>
            <a:off x="6569786" y="6520694"/>
            <a:ext cx="3001425" cy="239021"/>
          </a:xfrm>
          <a:prstGeom prst="rect">
            <a:avLst/>
          </a:prstGeom>
          <a:noFill/>
        </p:spPr>
      </p:pic>
      <p:pic>
        <p:nvPicPr>
          <p:cNvPr id="11" name="Picture 10"/>
          <p:cNvPicPr>
            <a:picLocks noChangeAspect="1"/>
          </p:cNvPicPr>
          <p:nvPr userDrawn="1">
            <p:custDataLst>
              <p:tags r:id="rId8"/>
            </p:custDataLst>
          </p:nvPr>
        </p:nvPicPr>
        <p:blipFill>
          <a:blip r:embed="rId14" cstate="print"/>
          <a:stretch>
            <a:fillRect/>
          </a:stretch>
        </p:blipFill>
        <p:spPr>
          <a:xfrm>
            <a:off x="716233" y="653033"/>
            <a:ext cx="3002809" cy="69469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p:cNvPicPr>
            <a:picLocks noChangeAspect="1"/>
          </p:cNvPicPr>
          <p:nvPr userDrawn="1"/>
        </p:nvPicPr>
        <p:blipFill>
          <a:blip r:embed="rId5" cstate="print"/>
          <a:srcRect l="120" t="188" r="380" b="564"/>
          <a:stretch>
            <a:fillRect/>
          </a:stretch>
        </p:blipFill>
        <p:spPr>
          <a:xfrm>
            <a:off x="0" y="0"/>
            <a:ext cx="9906000" cy="6353298"/>
          </a:xfrm>
          <a:prstGeom prst="rect">
            <a:avLst/>
          </a:prstGeom>
        </p:spPr>
      </p:pic>
      <p:graphicFrame>
        <p:nvGraphicFramePr>
          <p:cNvPr id="7" name="Object 6"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0847" name="think-cell Slide" r:id="rId6" imgW="360" imgH="360" progId="TCLayout.ActiveDocument.1">
                  <p:embed/>
                </p:oleObj>
              </mc:Choice>
              <mc:Fallback>
                <p:oleObj name="think-cell Slide" r:id="rId6" imgW="360" imgH="360" progId="TCLayout.ActiveDocument.1">
                  <p:embed/>
                  <p:pic>
                    <p:nvPicPr>
                      <p:cNvPr id="0" name="Picture 1"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Freeform 4"/>
          <p:cNvSpPr>
            <a:spLocks/>
          </p:cNvSpPr>
          <p:nvPr userDrawn="1">
            <p:custDataLst>
              <p:tags r:id="rId3"/>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Date Placeholder 11"/>
          <p:cNvSpPr>
            <a:spLocks noGrp="1"/>
          </p:cNvSpPr>
          <p:nvPr>
            <p:ph type="dt" sz="half" idx="10"/>
          </p:nvPr>
        </p:nvSpPr>
        <p:spPr/>
        <p:txBody>
          <a:bodyPr/>
          <a:lstStyle/>
          <a:p>
            <a:pPr defTabSz="995445" eaLnBrk="0" hangingPunct="0">
              <a:lnSpc>
                <a:spcPct val="90000"/>
              </a:lnSpc>
              <a:spcBef>
                <a:spcPct val="10000"/>
              </a:spcBef>
              <a:defRPr/>
            </a:pPr>
            <a:r>
              <a:rPr lang="de-DE" smtClean="0"/>
              <a:t>Copyright © Capgemini 2016. All Rights Reserved</a:t>
            </a:r>
            <a:endParaRPr lang="en-US" dirty="0"/>
          </a:p>
        </p:txBody>
      </p:sp>
      <p:sp>
        <p:nvSpPr>
          <p:cNvPr id="13" name="Slide Number Placeholder 12"/>
          <p:cNvSpPr>
            <a:spLocks noGrp="1"/>
          </p:cNvSpPr>
          <p:nvPr>
            <p:ph type="sldNum" sz="quarter" idx="11"/>
          </p:nvPr>
        </p:nvSpPr>
        <p:spPr/>
        <p:txBody>
          <a:bodyPr/>
          <a:lstStyle/>
          <a:p>
            <a:fld id="{880BADDE-CEDF-4108-ADCD-25C7E5D681A5}" type="slidenum">
              <a:rPr lang="de-DE" smtClean="0"/>
              <a:pPr/>
              <a:t>‹#›</a:t>
            </a:fld>
            <a:endParaRPr lang="de-DE"/>
          </a:p>
        </p:txBody>
      </p:sp>
      <p:sp>
        <p:nvSpPr>
          <p:cNvPr id="14" name="Footer Placeholder 13"/>
          <p:cNvSpPr>
            <a:spLocks noGrp="1"/>
          </p:cNvSpPr>
          <p:nvPr>
            <p:ph type="ftr" sz="quarter" idx="12"/>
          </p:nvPr>
        </p:nvSpPr>
        <p:spPr/>
        <p:txBody>
          <a:bodyPr/>
          <a:lstStyle/>
          <a:p>
            <a:r>
              <a:rPr lang="de-DE" smtClean="0"/>
              <a:t>Blank.potx</a:t>
            </a:r>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able of Content-Agenda touch">
    <p:spTree>
      <p:nvGrpSpPr>
        <p:cNvPr id="1" name=""/>
        <p:cNvGrpSpPr/>
        <p:nvPr/>
      </p:nvGrpSpPr>
      <p:grpSpPr>
        <a:xfrm>
          <a:off x="0" y="0"/>
          <a:ext cx="0" cy="0"/>
          <a:chOff x="0" y="0"/>
          <a:chExt cx="0" cy="0"/>
        </a:xfrm>
      </p:grpSpPr>
      <p:pic>
        <p:nvPicPr>
          <p:cNvPr id="9" name="Image 8"/>
          <p:cNvPicPr>
            <a:picLocks noChangeAspect="1"/>
          </p:cNvPicPr>
          <p:nvPr userDrawn="1"/>
        </p:nvPicPr>
        <p:blipFill>
          <a:blip r:embed="rId5"/>
          <a:srcRect l="296" t="407" r="481" b="474"/>
          <a:stretch>
            <a:fillRect/>
          </a:stretch>
        </p:blipFill>
        <p:spPr>
          <a:xfrm>
            <a:off x="0" y="0"/>
            <a:ext cx="9906000" cy="6353297"/>
          </a:xfrm>
          <a:prstGeom prst="rect">
            <a:avLst/>
          </a:prstGeom>
          <a:ln>
            <a:noFill/>
          </a:ln>
        </p:spPr>
      </p:pic>
      <p:graphicFrame>
        <p:nvGraphicFramePr>
          <p:cNvPr id="7" name="Object 6"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56688" name="think-cell Slide" r:id="rId6" imgW="360" imgH="360" progId="TCLayout.ActiveDocument.1">
                  <p:embed/>
                </p:oleObj>
              </mc:Choice>
              <mc:Fallback>
                <p:oleObj name="think-cell Slide" r:id="rId6" imgW="360" imgH="360" progId="TCLayout.ActiveDocument.1">
                  <p:embed/>
                  <p:pic>
                    <p:nvPicPr>
                      <p:cNvPr id="0" name="Object 1"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Freeform 4"/>
          <p:cNvSpPr>
            <a:spLocks/>
          </p:cNvSpPr>
          <p:nvPr userDrawn="1">
            <p:custDataLst>
              <p:tags r:id="rId3"/>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Date Placeholder 11"/>
          <p:cNvSpPr>
            <a:spLocks noGrp="1"/>
          </p:cNvSpPr>
          <p:nvPr>
            <p:ph type="dt" sz="half" idx="10"/>
          </p:nvPr>
        </p:nvSpPr>
        <p:spPr/>
        <p:txBody>
          <a:bodyPr/>
          <a:lstStyle/>
          <a:p>
            <a:pPr defTabSz="995445" eaLnBrk="0" hangingPunct="0">
              <a:lnSpc>
                <a:spcPct val="90000"/>
              </a:lnSpc>
              <a:spcBef>
                <a:spcPct val="10000"/>
              </a:spcBef>
              <a:defRPr/>
            </a:pPr>
            <a:r>
              <a:rPr lang="de-DE" smtClean="0"/>
              <a:t>Copyright © Capgemini 2016. All Rights Reserved</a:t>
            </a:r>
            <a:endParaRPr lang="en-US" dirty="0"/>
          </a:p>
        </p:txBody>
      </p:sp>
      <p:sp>
        <p:nvSpPr>
          <p:cNvPr id="13" name="Slide Number Placeholder 12"/>
          <p:cNvSpPr>
            <a:spLocks noGrp="1"/>
          </p:cNvSpPr>
          <p:nvPr>
            <p:ph type="sldNum" sz="quarter" idx="11"/>
          </p:nvPr>
        </p:nvSpPr>
        <p:spPr/>
        <p:txBody>
          <a:bodyPr/>
          <a:lstStyle/>
          <a:p>
            <a:fld id="{880BADDE-CEDF-4108-ADCD-25C7E5D681A5}" type="slidenum">
              <a:rPr lang="de-DE" smtClean="0"/>
              <a:pPr/>
              <a:t>‹#›</a:t>
            </a:fld>
            <a:endParaRPr lang="de-DE"/>
          </a:p>
        </p:txBody>
      </p:sp>
      <p:sp>
        <p:nvSpPr>
          <p:cNvPr id="14" name="Footer Placeholder 13"/>
          <p:cNvSpPr>
            <a:spLocks noGrp="1"/>
          </p:cNvSpPr>
          <p:nvPr>
            <p:ph type="ftr" sz="quarter" idx="12"/>
          </p:nvPr>
        </p:nvSpPr>
        <p:spPr/>
        <p:txBody>
          <a:bodyPr/>
          <a:lstStyle/>
          <a:p>
            <a:r>
              <a:rPr lang="de-DE" smtClean="0"/>
              <a:t>Blank.potx</a:t>
            </a:r>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able of Content-Agenda no photo">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51568" name="think-cell Slide" r:id="rId4" imgW="360" imgH="360" progId="TCLayout.ActiveDocument.1">
                  <p:embed/>
                </p:oleObj>
              </mc:Choice>
              <mc:Fallback>
                <p:oleObj name="think-cell Slide" r:id="rId4" imgW="360" imgH="360" progId="TCLayout.ActiveDocument.1">
                  <p:embed/>
                  <p:pic>
                    <p:nvPicPr>
                      <p:cNvPr id="0"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Date Placeholder 11"/>
          <p:cNvSpPr>
            <a:spLocks noGrp="1"/>
          </p:cNvSpPr>
          <p:nvPr>
            <p:ph type="dt" sz="half" idx="10"/>
          </p:nvPr>
        </p:nvSpPr>
        <p:spPr/>
        <p:txBody>
          <a:bodyPr/>
          <a:lstStyle/>
          <a:p>
            <a:pPr defTabSz="995445" eaLnBrk="0" hangingPunct="0">
              <a:lnSpc>
                <a:spcPct val="90000"/>
              </a:lnSpc>
              <a:spcBef>
                <a:spcPct val="10000"/>
              </a:spcBef>
              <a:defRPr/>
            </a:pPr>
            <a:r>
              <a:rPr lang="de-DE" smtClean="0"/>
              <a:t>Copyright © Capgemini 2016. All Rights Reserved</a:t>
            </a:r>
            <a:endParaRPr lang="en-US" dirty="0"/>
          </a:p>
        </p:txBody>
      </p:sp>
      <p:sp>
        <p:nvSpPr>
          <p:cNvPr id="13" name="Slide Number Placeholder 12"/>
          <p:cNvSpPr>
            <a:spLocks noGrp="1"/>
          </p:cNvSpPr>
          <p:nvPr>
            <p:ph type="sldNum" sz="quarter" idx="11"/>
          </p:nvPr>
        </p:nvSpPr>
        <p:spPr/>
        <p:txBody>
          <a:bodyPr/>
          <a:lstStyle/>
          <a:p>
            <a:fld id="{880BADDE-CEDF-4108-ADCD-25C7E5D681A5}" type="slidenum">
              <a:rPr lang="de-DE" smtClean="0"/>
              <a:pPr/>
              <a:t>‹#›</a:t>
            </a:fld>
            <a:endParaRPr lang="de-DE"/>
          </a:p>
        </p:txBody>
      </p:sp>
      <p:sp>
        <p:nvSpPr>
          <p:cNvPr id="14" name="Footer Placeholder 13"/>
          <p:cNvSpPr>
            <a:spLocks noGrp="1"/>
          </p:cNvSpPr>
          <p:nvPr>
            <p:ph type="ftr" sz="quarter" idx="12"/>
          </p:nvPr>
        </p:nvSpPr>
        <p:spPr/>
        <p:txBody>
          <a:bodyPr/>
          <a:lstStyle/>
          <a:p>
            <a:r>
              <a:rPr lang="de-DE" smtClean="0"/>
              <a:t>Blank.potx</a:t>
            </a:r>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2147019303"/>
              </p:ext>
            </p:ext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18801" name="think-cell Slide" r:id="rId5" imgW="360" imgH="360" progId="TCLayout.ActiveDocument.1">
                  <p:embed/>
                </p:oleObj>
              </mc:Choice>
              <mc:Fallback>
                <p:oleObj name="think-cell Slide" r:id="rId5" imgW="360" imgH="360" progId="TCLayout.ActiveDocument.1">
                  <p:embed/>
                  <p:pic>
                    <p:nvPicPr>
                      <p:cNvPr id="0"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5" name="Date Placeholder 4"/>
          <p:cNvSpPr>
            <a:spLocks noGrp="1"/>
          </p:cNvSpPr>
          <p:nvPr>
            <p:ph type="dt" sz="half" idx="10"/>
          </p:nvPr>
        </p:nvSpPr>
        <p:spPr/>
        <p:txBody>
          <a:bodyPr/>
          <a:lstStyle/>
          <a:p>
            <a:pPr defTabSz="995445" eaLnBrk="0" hangingPunct="0">
              <a:lnSpc>
                <a:spcPct val="90000"/>
              </a:lnSpc>
              <a:spcBef>
                <a:spcPct val="10000"/>
              </a:spcBef>
              <a:defRPr/>
            </a:pPr>
            <a:r>
              <a:rPr lang="de-DE" smtClean="0"/>
              <a:t>Copyright © Capgemini 2016. All Rights Reserved</a:t>
            </a:r>
            <a:endParaRPr lang="de-DE" dirty="0"/>
          </a:p>
        </p:txBody>
      </p:sp>
      <p:sp>
        <p:nvSpPr>
          <p:cNvPr id="6" name="Slide Number Placeholder 5"/>
          <p:cNvSpPr>
            <a:spLocks noGrp="1"/>
          </p:cNvSpPr>
          <p:nvPr>
            <p:ph type="sldNum" sz="quarter" idx="11"/>
          </p:nvPr>
        </p:nvSpPr>
        <p:spPr/>
        <p:txBody>
          <a:bodyPr/>
          <a:lstStyle/>
          <a:p>
            <a:fld id="{880BADDE-CEDF-4108-ADCD-25C7E5D681A5}" type="slidenum">
              <a:rPr lang="de-DE" smtClean="0"/>
              <a:pPr/>
              <a:t>‹#›</a:t>
            </a:fld>
            <a:endParaRPr lang="de-DE"/>
          </a:p>
        </p:txBody>
      </p:sp>
      <p:sp>
        <p:nvSpPr>
          <p:cNvPr id="7" name="Footer Placeholder 6"/>
          <p:cNvSpPr>
            <a:spLocks noGrp="1"/>
          </p:cNvSpPr>
          <p:nvPr>
            <p:ph type="ftr" sz="quarter" idx="12"/>
          </p:nvPr>
        </p:nvSpPr>
        <p:spPr/>
        <p:txBody>
          <a:bodyPr/>
          <a:lstStyle/>
          <a:p>
            <a:r>
              <a:rPr lang="de-DE" smtClean="0"/>
              <a:t>Blank.potx</a:t>
            </a:r>
            <a:endParaRPr lang="de-DE" dirty="0"/>
          </a:p>
        </p:txBody>
      </p:sp>
      <p:sp>
        <p:nvSpPr>
          <p:cNvPr id="9" name="Content Placeholder 8"/>
          <p:cNvSpPr>
            <a:spLocks noGrp="1"/>
          </p:cNvSpPr>
          <p:nvPr>
            <p:ph sz="quarter" idx="13"/>
          </p:nvPr>
        </p:nvSpPr>
        <p:spPr>
          <a:xfrm>
            <a:off x="273050" y="1501977"/>
            <a:ext cx="9359900" cy="4636539"/>
          </a:xfrm>
        </p:spPr>
        <p:txBody>
          <a:bodyPr/>
          <a:lstStyle>
            <a:lvl2pPr marL="180975" indent="-180975">
              <a:defRPr/>
            </a:lvl2pPr>
            <a:lvl3pPr marL="361950" indent="-177800">
              <a:tabLst/>
              <a:defRPr/>
            </a:lvl3pPr>
            <a:lvl4pPr marL="542925" indent="-180975">
              <a:defRPr/>
            </a:lvl4pPr>
            <a:lvl5pPr marL="714375" indent="-171450" defTabSz="804863">
              <a:defRPr/>
            </a:lvl5pPr>
            <a:lvl6pPr marL="896938" indent="-179388">
              <a:tabLst/>
              <a:defRPr/>
            </a:lvl6pPr>
            <a:lvl7pPr marL="1079500" indent="-180975">
              <a:tabLst/>
              <a:defRPr/>
            </a:lvl7pPr>
            <a:lvl8pPr marL="1255713" indent="-176213">
              <a:buFont typeface="Symbol" pitchFamily="18" charset="2"/>
              <a:buChar char="-"/>
              <a:defRPr/>
            </a:lvl8pPr>
            <a:lvl9pPr marL="1431925" indent="-174625">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ntent_Subtitle_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19824" name="think-cell Slide" r:id="rId6" imgW="360" imgH="360" progId="TCLayout.ActiveDocument.1">
                  <p:embed/>
                </p:oleObj>
              </mc:Choice>
              <mc:Fallback>
                <p:oleObj name="think-cell Slide" r:id="rId6" imgW="360" imgH="360" progId="TCLayout.ActiveDocument.1">
                  <p:embed/>
                  <p:pic>
                    <p:nvPicPr>
                      <p:cNvPr id="0" name="Object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8" name="Espace réservé du texte 7"/>
          <p:cNvSpPr>
            <a:spLocks noGrp="1"/>
          </p:cNvSpPr>
          <p:nvPr>
            <p:ph type="body" sz="quarter" idx="11" hasCustomPrompt="1"/>
            <p:custDataLst>
              <p:tags r:id="rId4"/>
            </p:custDataLst>
          </p:nvPr>
        </p:nvSpPr>
        <p:spPr>
          <a:xfrm>
            <a:off x="273050" y="1412720"/>
            <a:ext cx="9359900" cy="288413"/>
          </a:xfrm>
          <a:prstGeom prst="rect">
            <a:avLst/>
          </a:prstGeom>
        </p:spPr>
        <p:txBody>
          <a:bodyPr>
            <a:spAutoFit/>
          </a:bodyPr>
          <a:lstStyle>
            <a:lvl1pPr marL="0" indent="0">
              <a:buNone/>
              <a:defRPr lang="fr-FR" sz="1400" b="1" i="1" kern="1200" dirty="0" smtClean="0">
                <a:solidFill>
                  <a:schemeClr val="accent5">
                    <a:lumMod val="75000"/>
                  </a:schemeClr>
                </a:solidFill>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6" name="Date Placeholder 5"/>
          <p:cNvSpPr>
            <a:spLocks noGrp="1"/>
          </p:cNvSpPr>
          <p:nvPr>
            <p:ph type="dt" sz="half" idx="12"/>
          </p:nvPr>
        </p:nvSpPr>
        <p:spPr/>
        <p:txBody>
          <a:bodyPr/>
          <a:lstStyle/>
          <a:p>
            <a:pPr defTabSz="995445" eaLnBrk="0" hangingPunct="0">
              <a:lnSpc>
                <a:spcPct val="90000"/>
              </a:lnSpc>
              <a:spcBef>
                <a:spcPct val="10000"/>
              </a:spcBef>
              <a:defRPr/>
            </a:pPr>
            <a:r>
              <a:rPr lang="de-DE" smtClean="0"/>
              <a:t>Copyright © Capgemini 2016. All Rights Reserved</a:t>
            </a:r>
            <a:endParaRPr lang="de-DE" dirty="0"/>
          </a:p>
        </p:txBody>
      </p:sp>
      <p:sp>
        <p:nvSpPr>
          <p:cNvPr id="7" name="Slide Number Placeholder 6"/>
          <p:cNvSpPr>
            <a:spLocks noGrp="1"/>
          </p:cNvSpPr>
          <p:nvPr>
            <p:ph type="sldNum" sz="quarter" idx="13"/>
          </p:nvPr>
        </p:nvSpPr>
        <p:spPr/>
        <p:txBody>
          <a:bodyPr/>
          <a:lstStyle/>
          <a:p>
            <a:fld id="{880BADDE-CEDF-4108-ADCD-25C7E5D681A5}" type="slidenum">
              <a:rPr lang="de-DE" smtClean="0"/>
              <a:pPr/>
              <a:t>‹#›</a:t>
            </a:fld>
            <a:endParaRPr lang="de-DE"/>
          </a:p>
        </p:txBody>
      </p:sp>
      <p:sp>
        <p:nvSpPr>
          <p:cNvPr id="9" name="Footer Placeholder 8"/>
          <p:cNvSpPr>
            <a:spLocks noGrp="1"/>
          </p:cNvSpPr>
          <p:nvPr>
            <p:ph type="ftr" sz="quarter" idx="14"/>
          </p:nvPr>
        </p:nvSpPr>
        <p:spPr/>
        <p:txBody>
          <a:bodyPr/>
          <a:lstStyle/>
          <a:p>
            <a:r>
              <a:rPr lang="de-DE" smtClean="0"/>
              <a:t>Blank.potx</a:t>
            </a:r>
            <a:endParaRPr lang="de-DE" dirty="0"/>
          </a:p>
        </p:txBody>
      </p:sp>
      <p:sp>
        <p:nvSpPr>
          <p:cNvPr id="11" name="Content Placeholder 10"/>
          <p:cNvSpPr>
            <a:spLocks noGrp="1"/>
          </p:cNvSpPr>
          <p:nvPr>
            <p:ph sz="quarter" idx="15"/>
          </p:nvPr>
        </p:nvSpPr>
        <p:spPr>
          <a:xfrm>
            <a:off x="273050" y="1772771"/>
            <a:ext cx="9359900" cy="4464620"/>
          </a:xfrm>
        </p:spPr>
        <p:txBody>
          <a:bodyPr/>
          <a:lstStyle>
            <a:lvl4pPr marL="542925" indent="-180975">
              <a:defRPr/>
            </a:lvl4pPr>
            <a:lvl5pPr marL="714375" indent="-171450">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Heading_Subtitl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41328" name="think-cell Slide" r:id="rId6" imgW="360" imgH="360" progId="TCLayout.ActiveDocument.1">
                  <p:embed/>
                </p:oleObj>
              </mc:Choice>
              <mc:Fallback>
                <p:oleObj name="think-cell Slide" r:id="rId6" imgW="360" imgH="360" progId="TCLayout.ActiveDocument.1">
                  <p:embed/>
                  <p:pic>
                    <p:nvPicPr>
                      <p:cNvPr id="0" name="Object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8" name="Espace réservé du texte 7"/>
          <p:cNvSpPr>
            <a:spLocks noGrp="1"/>
          </p:cNvSpPr>
          <p:nvPr>
            <p:ph type="body" sz="quarter" idx="11" hasCustomPrompt="1"/>
            <p:custDataLst>
              <p:tags r:id="rId4"/>
            </p:custDataLst>
          </p:nvPr>
        </p:nvSpPr>
        <p:spPr>
          <a:xfrm>
            <a:off x="273050" y="1412720"/>
            <a:ext cx="9359900" cy="288413"/>
          </a:xfrm>
          <a:prstGeom prst="rect">
            <a:avLst/>
          </a:prstGeom>
        </p:spPr>
        <p:txBody>
          <a:bodyPr>
            <a:spAutoFit/>
          </a:bodyPr>
          <a:lstStyle>
            <a:lvl1pPr marL="0" indent="0">
              <a:buNone/>
              <a:defRPr lang="fr-FR" sz="1400" b="1" i="1" kern="1200" dirty="0" smtClean="0">
                <a:solidFill>
                  <a:schemeClr val="accent5">
                    <a:lumMod val="75000"/>
                  </a:schemeClr>
                </a:solidFill>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6" name="Date Placeholder 5"/>
          <p:cNvSpPr>
            <a:spLocks noGrp="1"/>
          </p:cNvSpPr>
          <p:nvPr>
            <p:ph type="dt" sz="half" idx="12"/>
          </p:nvPr>
        </p:nvSpPr>
        <p:spPr/>
        <p:txBody>
          <a:bodyPr/>
          <a:lstStyle/>
          <a:p>
            <a:pPr defTabSz="995445" eaLnBrk="0" hangingPunct="0">
              <a:lnSpc>
                <a:spcPct val="90000"/>
              </a:lnSpc>
              <a:spcBef>
                <a:spcPct val="10000"/>
              </a:spcBef>
              <a:defRPr/>
            </a:pPr>
            <a:r>
              <a:rPr lang="de-DE" smtClean="0"/>
              <a:t>Copyright © Capgemini 2016. All Rights Reserved</a:t>
            </a:r>
            <a:endParaRPr lang="de-DE" dirty="0"/>
          </a:p>
        </p:txBody>
      </p:sp>
      <p:sp>
        <p:nvSpPr>
          <p:cNvPr id="7" name="Slide Number Placeholder 6"/>
          <p:cNvSpPr>
            <a:spLocks noGrp="1"/>
          </p:cNvSpPr>
          <p:nvPr>
            <p:ph type="sldNum" sz="quarter" idx="13"/>
          </p:nvPr>
        </p:nvSpPr>
        <p:spPr/>
        <p:txBody>
          <a:bodyPr/>
          <a:lstStyle/>
          <a:p>
            <a:fld id="{880BADDE-CEDF-4108-ADCD-25C7E5D681A5}" type="slidenum">
              <a:rPr lang="de-DE" smtClean="0"/>
              <a:pPr/>
              <a:t>‹#›</a:t>
            </a:fld>
            <a:endParaRPr lang="de-DE"/>
          </a:p>
        </p:txBody>
      </p:sp>
      <p:sp>
        <p:nvSpPr>
          <p:cNvPr id="9" name="Footer Placeholder 8"/>
          <p:cNvSpPr>
            <a:spLocks noGrp="1"/>
          </p:cNvSpPr>
          <p:nvPr>
            <p:ph type="ftr" sz="quarter" idx="14"/>
          </p:nvPr>
        </p:nvSpPr>
        <p:spPr/>
        <p:txBody>
          <a:bodyPr/>
          <a:lstStyle/>
          <a:p>
            <a:r>
              <a:rPr lang="de-DE" smtClean="0"/>
              <a:t>Blank.potx</a:t>
            </a:r>
            <a:endParaRPr lang="de-DE"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1871" name="think-cell Slide" r:id="rId5" imgW="360" imgH="360" progId="TCLayout.ActiveDocument.1">
                  <p:embed/>
                </p:oleObj>
              </mc:Choice>
              <mc:Fallback>
                <p:oleObj name="think-cell Slide" r:id="rId5" imgW="360" imgH="360" progId="TCLayout.ActiveDocument.1">
                  <p:embed/>
                  <p:pic>
                    <p:nvPicPr>
                      <p:cNvPr id="0" name="Picture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Date Placeholder 3"/>
          <p:cNvSpPr>
            <a:spLocks noGrp="1"/>
          </p:cNvSpPr>
          <p:nvPr>
            <p:ph type="dt" sz="half" idx="10"/>
          </p:nvPr>
        </p:nvSpPr>
        <p:spPr/>
        <p:txBody>
          <a:bodyPr/>
          <a:lstStyle/>
          <a:p>
            <a:pPr defTabSz="995445" eaLnBrk="0" hangingPunct="0">
              <a:lnSpc>
                <a:spcPct val="90000"/>
              </a:lnSpc>
              <a:spcBef>
                <a:spcPct val="10000"/>
              </a:spcBef>
              <a:defRPr/>
            </a:pPr>
            <a:r>
              <a:rPr lang="de-DE" smtClean="0"/>
              <a:t>Copyright © Capgemini 2016. All Rights Reserved</a:t>
            </a:r>
            <a:endParaRPr lang="de-DE" dirty="0"/>
          </a:p>
        </p:txBody>
      </p:sp>
      <p:sp>
        <p:nvSpPr>
          <p:cNvPr id="5" name="Slide Number Placeholder 4"/>
          <p:cNvSpPr>
            <a:spLocks noGrp="1"/>
          </p:cNvSpPr>
          <p:nvPr>
            <p:ph type="sldNum" sz="quarter" idx="11"/>
          </p:nvPr>
        </p:nvSpPr>
        <p:spPr/>
        <p:txBody>
          <a:bodyPr/>
          <a:lstStyle/>
          <a:p>
            <a:fld id="{880BADDE-CEDF-4108-ADCD-25C7E5D681A5}" type="slidenum">
              <a:rPr lang="de-DE" smtClean="0"/>
              <a:pPr/>
              <a:t>‹#›</a:t>
            </a:fld>
            <a:endParaRPr lang="de-DE"/>
          </a:p>
        </p:txBody>
      </p:sp>
      <p:sp>
        <p:nvSpPr>
          <p:cNvPr id="6" name="Footer Placeholder 5"/>
          <p:cNvSpPr>
            <a:spLocks noGrp="1"/>
          </p:cNvSpPr>
          <p:nvPr>
            <p:ph type="ftr" sz="quarter" idx="12"/>
          </p:nvPr>
        </p:nvSpPr>
        <p:spPr/>
        <p:txBody>
          <a:bodyPr/>
          <a:lstStyle/>
          <a:p>
            <a:r>
              <a:rPr lang="de-DE" smtClean="0"/>
              <a:t>Blank.potx</a:t>
            </a:r>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tags" Target="../tags/tag6.xml"/><Relationship Id="rId3" Type="http://schemas.openxmlformats.org/officeDocument/2006/relationships/slideLayout" Target="../slideLayouts/slideLayout3.xml"/><Relationship Id="rId21" Type="http://schemas.openxmlformats.org/officeDocument/2006/relationships/tags" Target="../tags/tag9.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20" Type="http://schemas.openxmlformats.org/officeDocument/2006/relationships/tags" Target="../tags/tag8.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gif"/><Relationship Id="rId5" Type="http://schemas.openxmlformats.org/officeDocument/2006/relationships/slideLayout" Target="../slideLayouts/slideLayout5.xml"/><Relationship Id="rId15" Type="http://schemas.openxmlformats.org/officeDocument/2006/relationships/tags" Target="../tags/tag3.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tags" Target="../tags/tag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 Id="rId22"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45.xml"/><Relationship Id="rId13" Type="http://schemas.openxmlformats.org/officeDocument/2006/relationships/tags" Target="../tags/tag50.xml"/><Relationship Id="rId18" Type="http://schemas.openxmlformats.org/officeDocument/2006/relationships/image" Target="../media/image1.emf"/><Relationship Id="rId26" Type="http://schemas.openxmlformats.org/officeDocument/2006/relationships/hyperlink" Target="http://www.youtube.com/user/capgeminimedia" TargetMode="External"/><Relationship Id="rId3" Type="http://schemas.openxmlformats.org/officeDocument/2006/relationships/slideLayout" Target="../slideLayouts/slideLayout14.xml"/><Relationship Id="rId21" Type="http://schemas.openxmlformats.org/officeDocument/2006/relationships/image" Target="../media/image9.png"/><Relationship Id="rId7" Type="http://schemas.openxmlformats.org/officeDocument/2006/relationships/vmlDrawing" Target="../drawings/vmlDrawing13.vml"/><Relationship Id="rId12" Type="http://schemas.openxmlformats.org/officeDocument/2006/relationships/tags" Target="../tags/tag49.xml"/><Relationship Id="rId17" Type="http://schemas.openxmlformats.org/officeDocument/2006/relationships/oleObject" Target="../embeddings/oleObject13.bin"/><Relationship Id="rId25" Type="http://schemas.openxmlformats.org/officeDocument/2006/relationships/image" Target="../media/image11.png"/><Relationship Id="rId2" Type="http://schemas.openxmlformats.org/officeDocument/2006/relationships/slideLayout" Target="../slideLayouts/slideLayout13.xml"/><Relationship Id="rId16" Type="http://schemas.openxmlformats.org/officeDocument/2006/relationships/tags" Target="../tags/tag53.xml"/><Relationship Id="rId20" Type="http://schemas.openxmlformats.org/officeDocument/2006/relationships/hyperlink" Target="http://www.facebook.com/Capgemini" TargetMode="External"/><Relationship Id="rId29" Type="http://schemas.openxmlformats.org/officeDocument/2006/relationships/image" Target="../media/image13.gif"/><Relationship Id="rId1" Type="http://schemas.openxmlformats.org/officeDocument/2006/relationships/slideLayout" Target="../slideLayouts/slideLayout12.xml"/><Relationship Id="rId6" Type="http://schemas.openxmlformats.org/officeDocument/2006/relationships/theme" Target="../theme/theme2.xml"/><Relationship Id="rId11" Type="http://schemas.openxmlformats.org/officeDocument/2006/relationships/tags" Target="../tags/tag48.xml"/><Relationship Id="rId24" Type="http://schemas.openxmlformats.org/officeDocument/2006/relationships/hyperlink" Target="http://www.twitter.com/capgemini" TargetMode="External"/><Relationship Id="rId5" Type="http://schemas.openxmlformats.org/officeDocument/2006/relationships/slideLayout" Target="../slideLayouts/slideLayout16.xml"/><Relationship Id="rId15" Type="http://schemas.openxmlformats.org/officeDocument/2006/relationships/tags" Target="../tags/tag52.xml"/><Relationship Id="rId23" Type="http://schemas.openxmlformats.org/officeDocument/2006/relationships/image" Target="../media/image10.png"/><Relationship Id="rId28" Type="http://schemas.openxmlformats.org/officeDocument/2006/relationships/hyperlink" Target="http://www.slideshare.net/capgemini" TargetMode="External"/><Relationship Id="rId10" Type="http://schemas.openxmlformats.org/officeDocument/2006/relationships/tags" Target="../tags/tag47.xml"/><Relationship Id="rId19" Type="http://schemas.openxmlformats.org/officeDocument/2006/relationships/image" Target="../media/image4.emf"/><Relationship Id="rId4" Type="http://schemas.openxmlformats.org/officeDocument/2006/relationships/slideLayout" Target="../slideLayouts/slideLayout15.xml"/><Relationship Id="rId9" Type="http://schemas.openxmlformats.org/officeDocument/2006/relationships/tags" Target="../tags/tag46.xml"/><Relationship Id="rId14" Type="http://schemas.openxmlformats.org/officeDocument/2006/relationships/tags" Target="../tags/tag51.xml"/><Relationship Id="rId22" Type="http://schemas.openxmlformats.org/officeDocument/2006/relationships/hyperlink" Target="http://www.linkedin.com/company/capgemini" TargetMode="External"/><Relationship Id="rId27" Type="http://schemas.openxmlformats.org/officeDocument/2006/relationships/image" Target="../media/image12.png"/><Relationship Id="rId30" Type="http://schemas.openxmlformats.org/officeDocument/2006/relationships/image" Target="../media/image2.gi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oleObject" Target="../embeddings/oleObject19.bin"/><Relationship Id="rId5" Type="http://schemas.openxmlformats.org/officeDocument/2006/relationships/tags" Target="../tags/tag78.xml"/><Relationship Id="rId4" Type="http://schemas.openxmlformats.org/officeDocument/2006/relationships/vmlDrawing" Target="../drawings/vmlDrawing19.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4"/>
            </p:custDataLst>
            <p:extLst>
              <p:ext uri="{D42A27DB-BD31-4B8C-83A1-F6EECF244321}">
                <p14:modId xmlns:p14="http://schemas.microsoft.com/office/powerpoint/2010/main" val="1854391412"/>
              </p:ext>
            </p:ext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2064" name="think-cell Slide" r:id="rId22" imgW="360" imgH="360" progId="TCLayout.ActiveDocument.1">
                  <p:embed/>
                </p:oleObj>
              </mc:Choice>
              <mc:Fallback>
                <p:oleObj name="think-cell Slide" r:id="rId22" imgW="360" imgH="360" progId="TCLayout.ActiveDocument.1">
                  <p:embed/>
                  <p:pic>
                    <p:nvPicPr>
                      <p:cNvPr id="0" name="Picture 1" hidden="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1" name="Picture 20"/>
          <p:cNvPicPr>
            <a:picLocks noChangeAspect="1"/>
          </p:cNvPicPr>
          <p:nvPr>
            <p:custDataLst>
              <p:tags r:id="rId15"/>
            </p:custDataLst>
          </p:nvPr>
        </p:nvPicPr>
        <p:blipFill>
          <a:blip r:embed="rId24" cstate="print"/>
          <a:stretch>
            <a:fillRect/>
          </a:stretch>
        </p:blipFill>
        <p:spPr>
          <a:xfrm>
            <a:off x="158969" y="6443186"/>
            <a:ext cx="1386154" cy="320682"/>
          </a:xfrm>
          <a:prstGeom prst="rect">
            <a:avLst/>
          </a:prstGeom>
        </p:spPr>
      </p:pic>
      <p:sp>
        <p:nvSpPr>
          <p:cNvPr id="2" name="Title Placeholder 1"/>
          <p:cNvSpPr>
            <a:spLocks noGrp="1"/>
          </p:cNvSpPr>
          <p:nvPr>
            <p:ph type="title"/>
            <p:custDataLst>
              <p:tags r:id="rId16"/>
            </p:custDataLst>
          </p:nvPr>
        </p:nvSpPr>
        <p:spPr>
          <a:xfrm>
            <a:off x="1" y="0"/>
            <a:ext cx="9905999" cy="1002135"/>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9" name="Freeform 4"/>
          <p:cNvSpPr>
            <a:spLocks/>
          </p:cNvSpPr>
          <p:nvPr>
            <p:custDataLst>
              <p:tags r:id="rId17"/>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cxnSp>
        <p:nvCxnSpPr>
          <p:cNvPr id="15" name="Straight Connector 5"/>
          <p:cNvCxnSpPr/>
          <p:nvPr>
            <p:custDataLst>
              <p:tags r:id="rId18"/>
            </p:custDataLst>
          </p:nvPr>
        </p:nvCxnSpPr>
        <p:spPr>
          <a:xfrm flipH="1">
            <a:off x="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
        <p:nvSpPr>
          <p:cNvPr id="16" name="Date Placeholder 15"/>
          <p:cNvSpPr>
            <a:spLocks noGrp="1"/>
          </p:cNvSpPr>
          <p:nvPr>
            <p:ph type="dt" sz="half" idx="2"/>
            <p:custDataLst>
              <p:tags r:id="rId19"/>
            </p:custDataLst>
          </p:nvPr>
        </p:nvSpPr>
        <p:spPr>
          <a:xfrm>
            <a:off x="6741831" y="6427223"/>
            <a:ext cx="2660643" cy="195814"/>
          </a:xfrm>
          <a:prstGeom prst="rect">
            <a:avLst/>
          </a:prstGeom>
          <a:noFill/>
          <a:ln w="19050">
            <a:noFill/>
            <a:miter lim="800000"/>
            <a:headEnd/>
            <a:tailEnd/>
          </a:ln>
          <a:effectLst/>
        </p:spPr>
        <p:txBody>
          <a:bodyPr wrap="none" lIns="35997" tIns="35997" rIns="35997" bIns="35997" anchor="b" anchorCtr="0">
            <a:noAutofit/>
          </a:bodyPr>
          <a:lstStyle>
            <a:lvl1pPr marL="0" algn="r" defTabSz="957756" rtl="0" eaLnBrk="1" latinLnBrk="0" hangingPunct="1">
              <a:defRPr lang="de-DE" altLang="en-US" sz="700" b="0" i="0" kern="1200" noProof="0" smtClean="0">
                <a:solidFill>
                  <a:schemeClr val="tx1">
                    <a:lumMod val="50000"/>
                    <a:lumOff val="50000"/>
                  </a:schemeClr>
                </a:solidFill>
                <a:latin typeface="+mj-lt"/>
                <a:ea typeface="+mn-ea"/>
                <a:cs typeface="Helvetica Light"/>
              </a:defRPr>
            </a:lvl1pPr>
          </a:lstStyle>
          <a:p>
            <a:pPr defTabSz="995445" eaLnBrk="0" hangingPunct="0">
              <a:lnSpc>
                <a:spcPct val="90000"/>
              </a:lnSpc>
              <a:spcBef>
                <a:spcPct val="10000"/>
              </a:spcBef>
              <a:defRPr/>
            </a:pPr>
            <a:r>
              <a:rPr lang="de-DE" smtClean="0"/>
              <a:t>Copyright © Capgemini 2016. All Rights Reserved</a:t>
            </a:r>
            <a:endParaRPr lang="en-US" dirty="0"/>
          </a:p>
        </p:txBody>
      </p:sp>
      <p:sp>
        <p:nvSpPr>
          <p:cNvPr id="17" name="Footer Placeholder 16"/>
          <p:cNvSpPr>
            <a:spLocks noGrp="1"/>
          </p:cNvSpPr>
          <p:nvPr>
            <p:ph type="ftr" sz="quarter" idx="3"/>
            <p:custDataLst>
              <p:tags r:id="rId20"/>
            </p:custDataLst>
          </p:nvPr>
        </p:nvSpPr>
        <p:spPr>
          <a:xfrm>
            <a:off x="6741831" y="6623402"/>
            <a:ext cx="2660643" cy="183502"/>
          </a:xfrm>
          <a:prstGeom prst="rect">
            <a:avLst/>
          </a:prstGeom>
        </p:spPr>
        <p:txBody>
          <a:bodyPr wrap="none" lIns="35997" tIns="35997" rIns="35997" bIns="35997" anchor="b" anchorCtr="0">
            <a:noAutofit/>
          </a:bodyPr>
          <a:lstStyle>
            <a:lvl1pPr marL="0" algn="r" defTabSz="957756" rtl="0" eaLnBrk="1" latinLnBrk="0" hangingPunct="1">
              <a:defRPr lang="de-DE" sz="700" kern="1200" dirty="0" smtClean="0">
                <a:solidFill>
                  <a:schemeClr val="tx1">
                    <a:lumMod val="50000"/>
                    <a:lumOff val="50000"/>
                  </a:schemeClr>
                </a:solidFill>
                <a:latin typeface="+mj-lt"/>
                <a:ea typeface="+mn-ea"/>
                <a:cs typeface="+mn-cs"/>
              </a:defRPr>
            </a:lvl1pPr>
          </a:lstStyle>
          <a:p>
            <a:r>
              <a:rPr lang="de-DE" smtClean="0"/>
              <a:t>Blank.potx</a:t>
            </a:r>
            <a:endParaRPr lang="de-DE"/>
          </a:p>
        </p:txBody>
      </p:sp>
      <p:sp>
        <p:nvSpPr>
          <p:cNvPr id="18" name="Slide Number Placeholder 17"/>
          <p:cNvSpPr>
            <a:spLocks noGrp="1"/>
          </p:cNvSpPr>
          <p:nvPr>
            <p:ph type="sldNum" sz="quarter" idx="4"/>
            <p:custDataLst>
              <p:tags r:id="rId21"/>
            </p:custDataLst>
          </p:nvPr>
        </p:nvSpPr>
        <p:spPr>
          <a:xfrm>
            <a:off x="9560277" y="6653996"/>
            <a:ext cx="125034" cy="123111"/>
          </a:xfrm>
          <a:prstGeom prst="rect">
            <a:avLst/>
          </a:prstGeom>
          <a:noFill/>
        </p:spPr>
        <p:txBody>
          <a:bodyPr wrap="none" lIns="0" tIns="0" rIns="0" bIns="0" rtlCol="0" anchor="ctr">
            <a:spAutoFit/>
          </a:bodyPr>
          <a:lstStyle>
            <a:lvl1pPr marL="0" algn="ctr" defTabSz="957756" rtl="0" eaLnBrk="1" latinLnBrk="0" hangingPunct="1">
              <a:defRPr lang="de-DE" sz="800" kern="1200" smtClean="0">
                <a:solidFill>
                  <a:schemeClr val="tx1">
                    <a:lumMod val="50000"/>
                    <a:lumOff val="50000"/>
                  </a:schemeClr>
                </a:solidFill>
                <a:latin typeface="+mn-lt"/>
                <a:ea typeface="+mn-ea"/>
                <a:cs typeface="+mn-cs"/>
              </a:defRPr>
            </a:lvl1pPr>
          </a:lstStyle>
          <a:p>
            <a:fld id="{880BADDE-CEDF-4108-ADCD-25C7E5D681A5}" type="slidenum">
              <a:rPr lang="de-DE" smtClean="0"/>
              <a:pPr/>
              <a:t>‹#›</a:t>
            </a:fld>
            <a:endParaRPr lang="de-DE"/>
          </a:p>
        </p:txBody>
      </p:sp>
      <p:sp>
        <p:nvSpPr>
          <p:cNvPr id="11" name="Text Placeholder 10"/>
          <p:cNvSpPr>
            <a:spLocks noGrp="1"/>
          </p:cNvSpPr>
          <p:nvPr>
            <p:ph type="body" idx="1"/>
          </p:nvPr>
        </p:nvSpPr>
        <p:spPr>
          <a:xfrm>
            <a:off x="273050" y="1501977"/>
            <a:ext cx="9359900" cy="463653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2" name="FootnoteAndSource" hidden="1"/>
          <p:cNvSpPr txBox="1"/>
          <p:nvPr/>
        </p:nvSpPr>
        <p:spPr>
          <a:xfrm>
            <a:off x="271148" y="6174740"/>
            <a:ext cx="9360000" cy="162096"/>
          </a:xfrm>
          <a:prstGeom prst="rect">
            <a:avLst/>
          </a:prstGeom>
          <a:noFill/>
        </p:spPr>
        <p:txBody>
          <a:bodyPr vert="horz" wrap="square" lIns="0" tIns="25400" rIns="0" bIns="25400" rtlCol="0">
            <a:spAutoFit/>
          </a:bodyPr>
          <a:lstStyle/>
          <a:p>
            <a:pPr marL="429768" indent="-429768" defTabSz="914400">
              <a:lnSpc>
                <a:spcPct val="90000"/>
              </a:lnSpc>
              <a:tabLst>
                <a:tab pos="347472" algn="r"/>
              </a:tabLst>
            </a:pPr>
            <a:r>
              <a:rPr lang="de-DE" sz="800" dirty="0" smtClean="0"/>
              <a:t>	Source:	Source Text</a:t>
            </a:r>
          </a:p>
        </p:txBody>
      </p:sp>
      <p:grpSp>
        <p:nvGrpSpPr>
          <p:cNvPr id="25" name="Group_Sticker" hidden="1"/>
          <p:cNvGrpSpPr/>
          <p:nvPr/>
        </p:nvGrpSpPr>
        <p:grpSpPr>
          <a:xfrm>
            <a:off x="9056716" y="1176324"/>
            <a:ext cx="561974" cy="247650"/>
            <a:chOff x="9056716" y="1176324"/>
            <a:chExt cx="561974" cy="247650"/>
          </a:xfrm>
        </p:grpSpPr>
        <p:sp>
          <p:nvSpPr>
            <p:cNvPr id="19" name="Rectangle 109"/>
            <p:cNvSpPr>
              <a:spLocks noChangeArrowheads="1"/>
            </p:cNvSpPr>
            <p:nvPr/>
          </p:nvSpPr>
          <p:spPr bwMode="auto">
            <a:xfrm>
              <a:off x="9056716" y="1176324"/>
              <a:ext cx="561974" cy="247650"/>
            </a:xfrm>
            <a:prstGeom prst="rect">
              <a:avLst/>
            </a:prstGeom>
            <a:noFill/>
            <a:ln w="9525">
              <a:noFill/>
              <a:miter lim="800000"/>
              <a:headEnd/>
              <a:tailEnd/>
            </a:ln>
            <a:effectLst/>
          </p:spPr>
          <p:txBody>
            <a:bodyPr wrap="none" lIns="0" tIns="46038" rIns="0" bIns="46038" anchor="ctr">
              <a:spAutoFit/>
            </a:bodyPr>
            <a:lstStyle/>
            <a:p>
              <a:pPr algn="ctr" eaLnBrk="0" hangingPunct="0">
                <a:lnSpc>
                  <a:spcPct val="100000"/>
                </a:lnSpc>
                <a:tabLst>
                  <a:tab pos="6400800" algn="r"/>
                  <a:tab pos="8636000" algn="r"/>
                </a:tabLst>
              </a:pPr>
              <a:r>
                <a:rPr lang="en-GB" sz="1000" b="1" dirty="0" smtClean="0"/>
                <a:t>STICKER</a:t>
              </a:r>
              <a:endParaRPr lang="en-GB" sz="1000" b="1" dirty="0"/>
            </a:p>
          </p:txBody>
        </p:sp>
        <p:sp>
          <p:nvSpPr>
            <p:cNvPr id="20" name="Line 110"/>
            <p:cNvSpPr>
              <a:spLocks noChangeShapeType="1"/>
            </p:cNvSpPr>
            <p:nvPr/>
          </p:nvSpPr>
          <p:spPr bwMode="auto">
            <a:xfrm>
              <a:off x="9056716" y="1184262"/>
              <a:ext cx="561974" cy="0"/>
            </a:xfrm>
            <a:prstGeom prst="line">
              <a:avLst/>
            </a:prstGeom>
            <a:noFill/>
            <a:ln w="9525">
              <a:solidFill>
                <a:schemeClr val="bg2"/>
              </a:solidFill>
              <a:round/>
              <a:headEnd type="none" w="sm" len="sm"/>
              <a:tailEnd type="none" w="sm" len="sm"/>
            </a:ln>
            <a:effectLst/>
          </p:spPr>
          <p:txBody>
            <a:bodyPr wrap="none" anchor="ctr"/>
            <a:lstStyle/>
            <a:p>
              <a:endParaRPr lang="en-GB"/>
            </a:p>
          </p:txBody>
        </p:sp>
        <p:sp>
          <p:nvSpPr>
            <p:cNvPr id="22" name="Line 111"/>
            <p:cNvSpPr>
              <a:spLocks noChangeShapeType="1"/>
            </p:cNvSpPr>
            <p:nvPr/>
          </p:nvSpPr>
          <p:spPr bwMode="auto">
            <a:xfrm>
              <a:off x="9056716" y="1412862"/>
              <a:ext cx="561974" cy="0"/>
            </a:xfrm>
            <a:prstGeom prst="line">
              <a:avLst/>
            </a:prstGeom>
            <a:noFill/>
            <a:ln w="9525">
              <a:solidFill>
                <a:schemeClr val="bg2"/>
              </a:solidFill>
              <a:round/>
              <a:headEnd type="none" w="sm" len="sm"/>
              <a:tailEnd type="none" w="sm" len="sm"/>
            </a:ln>
            <a:effectLst/>
          </p:spPr>
          <p:txBody>
            <a:bodyPr wrap="none" anchor="ctr"/>
            <a:lstStyle/>
            <a:p>
              <a:endParaRPr lang="en-GB"/>
            </a:p>
          </p:txBody>
        </p:sp>
      </p:grpSp>
      <p:sp>
        <p:nvSpPr>
          <p:cNvPr id="24" name="CapgeminiBox" hidden="1"/>
          <p:cNvSpPr>
            <a:spLocks/>
          </p:cNvSpPr>
          <p:nvPr/>
        </p:nvSpPr>
        <p:spPr>
          <a:xfrm>
            <a:off x="-2262238" y="0"/>
            <a:ext cx="2262238" cy="286232"/>
          </a:xfrm>
          <a:prstGeom prst="rect">
            <a:avLst/>
          </a:prstGeom>
        </p:spPr>
        <p:txBody>
          <a:bodyPr vert="horz" wrap="square" lIns="91440" tIns="45720" rIns="91440" bIns="45720" rtlCol="0">
            <a:spAutoFit/>
          </a:bodyPr>
          <a:lstStyle>
            <a:lvl1pPr marL="0" indent="0" algn="l" defTabSz="914342" rtl="0" eaLnBrk="1" latinLnBrk="0" hangingPunct="1">
              <a:lnSpc>
                <a:spcPct val="90000"/>
              </a:lnSpc>
              <a:spcBef>
                <a:spcPts val="0"/>
              </a:spcBef>
              <a:spcAft>
                <a:spcPts val="400"/>
              </a:spcAft>
              <a:buClr>
                <a:schemeClr val="tx2"/>
              </a:buClr>
              <a:buFont typeface="Arial" pitchFamily="34" charset="0"/>
              <a:buNone/>
              <a:defRPr sz="1400" b="0" kern="1200">
                <a:solidFill>
                  <a:schemeClr val="tx1"/>
                </a:solidFill>
                <a:latin typeface="+mn-lt"/>
                <a:ea typeface="+mn-ea"/>
                <a:cs typeface="+mn-cs"/>
              </a:defRPr>
            </a:lvl1pPr>
            <a:lvl2pPr marL="182563" indent="-177800"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2pPr>
            <a:lvl3pPr marL="357188" indent="-180975"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3pPr>
            <a:lvl4pPr marL="539750" indent="-177800"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4pPr>
            <a:lvl5pPr marL="717550" indent="-179388" algn="l" defTabSz="801688" rtl="0" eaLnBrk="1" latinLnBrk="0" hangingPunct="1">
              <a:lnSpc>
                <a:spcPct val="90000"/>
              </a:lnSpc>
              <a:spcBef>
                <a:spcPts val="0"/>
              </a:spcBef>
              <a:spcAft>
                <a:spcPts val="400"/>
              </a:spcAft>
              <a:buClr>
                <a:schemeClr val="tx2"/>
              </a:buClr>
              <a:buFont typeface="Symbol" pitchFamily="18" charset="2"/>
              <a:buChar char="-"/>
              <a:defRPr sz="1400" kern="1200" baseline="0">
                <a:solidFill>
                  <a:schemeClr val="tx1"/>
                </a:solidFill>
                <a:latin typeface="+mn-lt"/>
                <a:ea typeface="+mn-ea"/>
                <a:cs typeface="+mn-cs"/>
              </a:defRPr>
            </a:lvl5pPr>
            <a:lvl6pPr marL="895350" indent="-177800"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6pPr>
            <a:lvl7pPr marL="1076325" indent="-177800"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7pPr>
            <a:lvl8pPr marL="1257300" indent="-174625" algn="l" defTabSz="914342" rtl="0" eaLnBrk="1" latinLnBrk="0" hangingPunct="1">
              <a:lnSpc>
                <a:spcPct val="90000"/>
              </a:lnSpc>
              <a:spcBef>
                <a:spcPts val="0"/>
              </a:spcBef>
              <a:spcAft>
                <a:spcPts val="400"/>
              </a:spcAft>
              <a:buClr>
                <a:schemeClr val="tx2"/>
              </a:buClr>
              <a:buFont typeface="Symbol" pitchFamily="18" charset="2"/>
              <a:buChar char="-"/>
              <a:defRPr sz="1400" kern="1200">
                <a:solidFill>
                  <a:schemeClr val="tx1"/>
                </a:solidFill>
                <a:latin typeface="+mn-lt"/>
                <a:ea typeface="+mn-ea"/>
                <a:cs typeface="+mn-cs"/>
              </a:defRPr>
            </a:lvl8pPr>
            <a:lvl9pPr marL="1433513" indent="-180975" algn="l" defTabSz="914342" rtl="0" eaLnBrk="1" latinLnBrk="0" hangingPunct="1">
              <a:lnSpc>
                <a:spcPct val="90000"/>
              </a:lnSpc>
              <a:spcBef>
                <a:spcPts val="0"/>
              </a:spcBef>
              <a:spcAft>
                <a:spcPts val="400"/>
              </a:spcAft>
              <a:buClr>
                <a:schemeClr val="tx2"/>
              </a:buClr>
              <a:buFont typeface="Wingdings" pitchFamily="2" charset="2"/>
              <a:buChar char="v"/>
              <a:defRPr sz="1400" kern="1200">
                <a:solidFill>
                  <a:schemeClr val="tx1"/>
                </a:solidFill>
                <a:latin typeface="+mn-lt"/>
                <a:ea typeface="+mn-ea"/>
                <a:cs typeface="+mn-cs"/>
              </a:defRPr>
            </a:lvl9pPr>
          </a:lstStyle>
          <a:p>
            <a:pPr lvl="0"/>
            <a:r>
              <a:rPr lang="en-US" dirty="0" err="1" smtClean="0"/>
              <a:t>Capgemini</a:t>
            </a:r>
            <a:r>
              <a:rPr lang="en-US" dirty="0" smtClean="0"/>
              <a:t> Global V7.7</a:t>
            </a:r>
          </a:p>
        </p:txBody>
      </p:sp>
    </p:spTree>
  </p:cSld>
  <p:clrMap bg1="lt1" tx1="dk1" bg2="lt2" tx2="dk2" accent1="accent1" accent2="accent2" accent3="accent3" accent4="accent4" accent5="accent5" accent6="accent6" hlink="hlink" folHlink="folHlink"/>
  <p:sldLayoutIdLst>
    <p:sldLayoutId id="2147483928" r:id="rId1"/>
    <p:sldLayoutId id="2147483937" r:id="rId2"/>
    <p:sldLayoutId id="2147483958" r:id="rId3"/>
    <p:sldLayoutId id="2147483971" r:id="rId4"/>
    <p:sldLayoutId id="2147483970" r:id="rId5"/>
    <p:sldLayoutId id="2147483965" r:id="rId6"/>
    <p:sldLayoutId id="2147483966" r:id="rId7"/>
    <p:sldLayoutId id="2147483969" r:id="rId8"/>
    <p:sldLayoutId id="2147483964" r:id="rId9"/>
    <p:sldLayoutId id="2147483934" r:id="rId10"/>
    <p:sldLayoutId id="2147483974" r:id="rId11"/>
  </p:sldLayoutIdLst>
  <p:timing>
    <p:tnLst>
      <p:par>
        <p:cTn id="1" dur="indefinite" restart="never" nodeType="tmRoot"/>
      </p:par>
    </p:tnLst>
  </p:timing>
  <p:hf hdr="0"/>
  <p:txStyles>
    <p:titleStyle>
      <a:lvl1pPr algn="l" defTabSz="914342" rtl="0" eaLnBrk="1" latinLnBrk="0" hangingPunct="1">
        <a:lnSpc>
          <a:spcPct val="90000"/>
        </a:lnSpc>
        <a:spcBef>
          <a:spcPct val="0"/>
        </a:spcBef>
        <a:buNone/>
        <a:defRPr sz="2800" b="0" kern="1200">
          <a:solidFill>
            <a:schemeClr val="tx1"/>
          </a:solidFill>
          <a:latin typeface="+mj-lt"/>
          <a:ea typeface="+mj-ea"/>
          <a:cs typeface="+mj-cs"/>
        </a:defRPr>
      </a:lvl1pPr>
    </p:titleStyle>
    <p:bodyStyle>
      <a:lvl1pPr marL="0" indent="0" algn="l" defTabSz="914342" rtl="0" eaLnBrk="1" latinLnBrk="0" hangingPunct="1">
        <a:lnSpc>
          <a:spcPct val="90000"/>
        </a:lnSpc>
        <a:spcBef>
          <a:spcPts val="0"/>
        </a:spcBef>
        <a:spcAft>
          <a:spcPts val="400"/>
        </a:spcAft>
        <a:buClr>
          <a:schemeClr val="tx2"/>
        </a:buClr>
        <a:buFont typeface="Arial" pitchFamily="34" charset="0"/>
        <a:buNone/>
        <a:defRPr sz="1400" b="0" kern="1200">
          <a:solidFill>
            <a:schemeClr val="tx1"/>
          </a:solidFill>
          <a:latin typeface="+mn-lt"/>
          <a:ea typeface="+mn-ea"/>
          <a:cs typeface="+mn-cs"/>
        </a:defRPr>
      </a:lvl1pPr>
      <a:lvl2pPr marL="182563" indent="-182563"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2pPr>
      <a:lvl3pPr marL="361950" indent="-180975"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3pPr>
      <a:lvl4pPr marL="542925" indent="-180975"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4pPr>
      <a:lvl5pPr marL="714375" indent="-171450" algn="l" defTabSz="801688" rtl="0" eaLnBrk="1" latinLnBrk="0" hangingPunct="1">
        <a:lnSpc>
          <a:spcPct val="90000"/>
        </a:lnSpc>
        <a:spcBef>
          <a:spcPts val="0"/>
        </a:spcBef>
        <a:spcAft>
          <a:spcPts val="400"/>
        </a:spcAft>
        <a:buClr>
          <a:schemeClr val="tx2"/>
        </a:buClr>
        <a:buFont typeface="Symbol" pitchFamily="18" charset="2"/>
        <a:buChar char="-"/>
        <a:defRPr sz="1400" kern="1200" baseline="0">
          <a:solidFill>
            <a:schemeClr val="tx1"/>
          </a:solidFill>
          <a:latin typeface="+mn-lt"/>
          <a:ea typeface="+mn-ea"/>
          <a:cs typeface="+mn-cs"/>
        </a:defRPr>
      </a:lvl5pPr>
      <a:lvl6pPr marL="895350" indent="-177800"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6pPr>
      <a:lvl7pPr marL="1076325" indent="-177800"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7pPr>
      <a:lvl8pPr marL="1257300" indent="-174625" algn="l" defTabSz="914342" rtl="0" eaLnBrk="1" latinLnBrk="0" hangingPunct="1">
        <a:lnSpc>
          <a:spcPct val="90000"/>
        </a:lnSpc>
        <a:spcBef>
          <a:spcPts val="0"/>
        </a:spcBef>
        <a:spcAft>
          <a:spcPts val="400"/>
        </a:spcAft>
        <a:buClr>
          <a:schemeClr val="tx2"/>
        </a:buClr>
        <a:buFont typeface="Symbol" pitchFamily="18" charset="2"/>
        <a:buChar char="-"/>
        <a:defRPr sz="1400" kern="1200">
          <a:solidFill>
            <a:schemeClr val="tx1"/>
          </a:solidFill>
          <a:latin typeface="+mn-lt"/>
          <a:ea typeface="+mn-ea"/>
          <a:cs typeface="+mn-cs"/>
        </a:defRPr>
      </a:lvl8pPr>
      <a:lvl9pPr marL="1433513" indent="-180975" algn="l" defTabSz="914342" rtl="0" eaLnBrk="1" latinLnBrk="0" hangingPunct="1">
        <a:lnSpc>
          <a:spcPct val="90000"/>
        </a:lnSpc>
        <a:spcBef>
          <a:spcPts val="0"/>
        </a:spcBef>
        <a:spcAft>
          <a:spcPts val="400"/>
        </a:spcAft>
        <a:buClr>
          <a:schemeClr val="tx2"/>
        </a:buClr>
        <a:buFont typeface="Wingdings" pitchFamily="2" charset="2"/>
        <a:buChar char="v"/>
        <a:defRPr sz="14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8"/>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3135" name="think-cell Slide" r:id="rId17" imgW="360" imgH="360" progId="TCLayout.ActiveDocument.1">
                  <p:embed/>
                </p:oleObj>
              </mc:Choice>
              <mc:Fallback>
                <p:oleObj name="think-cell Slide" r:id="rId17" imgW="360" imgH="360" progId="TCLayout.ActiveDocument.1">
                  <p:embed/>
                  <p:pic>
                    <p:nvPicPr>
                      <p:cNvPr id="0" name="Picture 1" hidden="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9"/>
            </p:custDataLst>
          </p:nvPr>
        </p:nvSpPr>
        <p:spPr bwMode="auto">
          <a:xfrm flipV="1">
            <a:off x="-1657" y="1677994"/>
            <a:ext cx="9907657"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9" name="Picture 104"/>
          <p:cNvPicPr>
            <a:picLocks noChangeArrowheads="1"/>
          </p:cNvPicPr>
          <p:nvPr>
            <p:custDataLst>
              <p:tags r:id="rId10"/>
            </p:custDataLst>
          </p:nvPr>
        </p:nvPicPr>
        <p:blipFill>
          <a:blip r:embed="rId19" cstate="email"/>
          <a:srcRect/>
          <a:stretch>
            <a:fillRect/>
          </a:stretch>
        </p:blipFill>
        <p:spPr bwMode="auto">
          <a:xfrm>
            <a:off x="5457070" y="1125047"/>
            <a:ext cx="3763570" cy="313227"/>
          </a:xfrm>
          <a:prstGeom prst="rect">
            <a:avLst/>
          </a:prstGeom>
          <a:noFill/>
        </p:spPr>
      </p:pic>
      <p:pic>
        <p:nvPicPr>
          <p:cNvPr id="16" name="Picture 3">
            <a:hlinkClick r:id="rId20"/>
          </p:cNvPr>
          <p:cNvPicPr>
            <a:picLocks noChangeAspect="1" noChangeArrowheads="1"/>
          </p:cNvPicPr>
          <p:nvPr>
            <p:custDataLst>
              <p:tags r:id="rId11"/>
            </p:custDataLst>
          </p:nvPr>
        </p:nvPicPr>
        <p:blipFill>
          <a:blip r:embed="rId21" cstate="email"/>
          <a:srcRect/>
          <a:stretch>
            <a:fillRect/>
          </a:stretch>
        </p:blipFill>
        <p:spPr bwMode="auto">
          <a:xfrm>
            <a:off x="7939252" y="5932547"/>
            <a:ext cx="278223" cy="263770"/>
          </a:xfrm>
          <a:prstGeom prst="rect">
            <a:avLst/>
          </a:prstGeom>
          <a:noFill/>
        </p:spPr>
      </p:pic>
      <p:pic>
        <p:nvPicPr>
          <p:cNvPr id="17" name="Picture 4">
            <a:hlinkClick r:id="rId22"/>
          </p:cNvPr>
          <p:cNvPicPr>
            <a:picLocks noChangeAspect="1" noChangeArrowheads="1"/>
          </p:cNvPicPr>
          <p:nvPr>
            <p:custDataLst>
              <p:tags r:id="rId12"/>
            </p:custDataLst>
          </p:nvPr>
        </p:nvPicPr>
        <p:blipFill>
          <a:blip r:embed="rId23" cstate="email"/>
          <a:srcRect/>
          <a:stretch>
            <a:fillRect/>
          </a:stretch>
        </p:blipFill>
        <p:spPr bwMode="auto">
          <a:xfrm>
            <a:off x="8274665" y="5932547"/>
            <a:ext cx="281313" cy="266700"/>
          </a:xfrm>
          <a:prstGeom prst="rect">
            <a:avLst/>
          </a:prstGeom>
          <a:noFill/>
        </p:spPr>
      </p:pic>
      <p:pic>
        <p:nvPicPr>
          <p:cNvPr id="18" name="Picture 5">
            <a:hlinkClick r:id="rId24"/>
          </p:cNvPr>
          <p:cNvPicPr>
            <a:picLocks noChangeAspect="1" noChangeArrowheads="1"/>
          </p:cNvPicPr>
          <p:nvPr>
            <p:custDataLst>
              <p:tags r:id="rId13"/>
            </p:custDataLst>
          </p:nvPr>
        </p:nvPicPr>
        <p:blipFill>
          <a:blip r:embed="rId25" cstate="email"/>
          <a:srcRect/>
          <a:stretch>
            <a:fillRect/>
          </a:stretch>
        </p:blipFill>
        <p:spPr bwMode="auto">
          <a:xfrm>
            <a:off x="8903720" y="5932547"/>
            <a:ext cx="281313" cy="266700"/>
          </a:xfrm>
          <a:prstGeom prst="rect">
            <a:avLst/>
          </a:prstGeom>
          <a:noFill/>
        </p:spPr>
      </p:pic>
      <p:pic>
        <p:nvPicPr>
          <p:cNvPr id="19" name="Picture 6">
            <a:hlinkClick r:id="rId26"/>
          </p:cNvPr>
          <p:cNvPicPr>
            <a:picLocks noChangeAspect="1" noChangeArrowheads="1"/>
          </p:cNvPicPr>
          <p:nvPr>
            <p:custDataLst>
              <p:tags r:id="rId14"/>
            </p:custDataLst>
          </p:nvPr>
        </p:nvPicPr>
        <p:blipFill>
          <a:blip r:embed="rId27" cstate="email"/>
          <a:srcRect/>
          <a:stretch>
            <a:fillRect/>
          </a:stretch>
        </p:blipFill>
        <p:spPr bwMode="auto">
          <a:xfrm>
            <a:off x="9242223" y="5932547"/>
            <a:ext cx="281313" cy="266700"/>
          </a:xfrm>
          <a:prstGeom prst="rect">
            <a:avLst/>
          </a:prstGeom>
          <a:noFill/>
        </p:spPr>
      </p:pic>
      <p:pic>
        <p:nvPicPr>
          <p:cNvPr id="20" name="Image 22">
            <a:hlinkClick r:id="rId28"/>
          </p:cNvPr>
          <p:cNvPicPr preferRelativeResize="0">
            <a:picLocks/>
          </p:cNvPicPr>
          <p:nvPr>
            <p:custDataLst>
              <p:tags r:id="rId15"/>
            </p:custDataLst>
          </p:nvPr>
        </p:nvPicPr>
        <p:blipFill>
          <a:blip r:embed="rId29" cstate="email"/>
          <a:srcRect l="4793" t="6316" r="5718" b="7969"/>
          <a:stretch>
            <a:fillRect/>
          </a:stretch>
        </p:blipFill>
        <p:spPr>
          <a:xfrm>
            <a:off x="8613168" y="5932547"/>
            <a:ext cx="233362" cy="238125"/>
          </a:xfrm>
          <a:prstGeom prst="roundRect">
            <a:avLst/>
          </a:prstGeom>
          <a:effectLst>
            <a:outerShdw blurRad="38100" dist="25400" dir="5400000" sx="98000" sy="98000" algn="t" rotWithShape="0">
              <a:schemeClr val="tx2">
                <a:alpha val="51000"/>
              </a:schemeClr>
            </a:outerShdw>
          </a:effectLst>
        </p:spPr>
      </p:pic>
      <p:pic>
        <p:nvPicPr>
          <p:cNvPr id="14" name="Picture 13"/>
          <p:cNvPicPr>
            <a:picLocks noChangeAspect="1"/>
          </p:cNvPicPr>
          <p:nvPr>
            <p:custDataLst>
              <p:tags r:id="rId16"/>
            </p:custDataLst>
          </p:nvPr>
        </p:nvPicPr>
        <p:blipFill>
          <a:blip r:embed="rId30" cstate="print"/>
          <a:stretch>
            <a:fillRect/>
          </a:stretch>
        </p:blipFill>
        <p:spPr>
          <a:xfrm>
            <a:off x="740881" y="968918"/>
            <a:ext cx="3002809" cy="694690"/>
          </a:xfrm>
          <a:prstGeom prst="rect">
            <a:avLst/>
          </a:prstGeom>
        </p:spPr>
      </p:pic>
    </p:spTree>
  </p:cSld>
  <p:clrMap bg1="lt1" tx1="dk1" bg2="lt2" tx2="dk2" accent1="accent1" accent2="accent2" accent3="accent3" accent4="accent4" accent5="accent5" accent6="accent6" hlink="hlink" folHlink="folHlink"/>
  <p:sldLayoutIdLst>
    <p:sldLayoutId id="2147483972" r:id="rId1"/>
    <p:sldLayoutId id="2147483973" r:id="rId2"/>
    <p:sldLayoutId id="2147483940" r:id="rId3"/>
    <p:sldLayoutId id="2147483945" r:id="rId4"/>
    <p:sldLayoutId id="2147483961" r:id="rId5"/>
  </p:sldLayoutIdLst>
  <p:hf hdr="0"/>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5"/>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9039" name="think-cell Slide" r:id="rId6" imgW="360" imgH="360" progId="TCLayout.ActiveDocument.1">
                  <p:embed/>
                </p:oleObj>
              </mc:Choice>
              <mc:Fallback>
                <p:oleObj name="think-cell Slide" r:id="rId6" imgW="360" imgH="360" progId="TCLayout.ActiveDocument.1">
                  <p:embed/>
                  <p:pic>
                    <p:nvPicPr>
                      <p:cNvPr id="0" name="Picture 1"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49" r:id="rId1"/>
    <p:sldLayoutId id="2147483957" r:id="rId2"/>
  </p:sldLayoutIdLst>
  <p:hf hdr="0"/>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87.xml"/><Relationship Id="rId7" Type="http://schemas.openxmlformats.org/officeDocument/2006/relationships/oleObject" Target="../embeddings/oleObject22.bin"/><Relationship Id="rId2" Type="http://schemas.openxmlformats.org/officeDocument/2006/relationships/tags" Target="../tags/tag86.xml"/><Relationship Id="rId1" Type="http://schemas.openxmlformats.org/officeDocument/2006/relationships/vmlDrawing" Target="../drawings/vmlDrawing22.vml"/><Relationship Id="rId6" Type="http://schemas.openxmlformats.org/officeDocument/2006/relationships/notesSlide" Target="../notesSlides/notesSlide1.xml"/><Relationship Id="rId5" Type="http://schemas.openxmlformats.org/officeDocument/2006/relationships/slideLayout" Target="../slideLayouts/slideLayout11.xml"/><Relationship Id="rId4" Type="http://schemas.openxmlformats.org/officeDocument/2006/relationships/tags" Target="../tags/tag8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tags" Target="../tags/tag90.xml"/><Relationship Id="rId7" Type="http://schemas.openxmlformats.org/officeDocument/2006/relationships/notesSlide" Target="../notesSlides/notesSlide2.xml"/><Relationship Id="rId2" Type="http://schemas.openxmlformats.org/officeDocument/2006/relationships/tags" Target="../tags/tag89.xml"/><Relationship Id="rId1" Type="http://schemas.openxmlformats.org/officeDocument/2006/relationships/vmlDrawing" Target="../drawings/vmlDrawing23.vml"/><Relationship Id="rId6" Type="http://schemas.openxmlformats.org/officeDocument/2006/relationships/slideLayout" Target="../slideLayouts/slideLayout6.xml"/><Relationship Id="rId11" Type="http://schemas.openxmlformats.org/officeDocument/2006/relationships/image" Target="../media/image16.png"/><Relationship Id="rId5" Type="http://schemas.openxmlformats.org/officeDocument/2006/relationships/tags" Target="../tags/tag92.xml"/><Relationship Id="rId10" Type="http://schemas.openxmlformats.org/officeDocument/2006/relationships/image" Target="../media/image15.png"/><Relationship Id="rId4" Type="http://schemas.openxmlformats.org/officeDocument/2006/relationships/tags" Target="../tags/tag91.xml"/><Relationship Id="rId9" Type="http://schemas.openxmlformats.org/officeDocument/2006/relationships/image" Target="../media/image1.emf"/></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24.bin"/><Relationship Id="rId13" Type="http://schemas.openxmlformats.org/officeDocument/2006/relationships/image" Target="../media/image21.jpg"/><Relationship Id="rId3" Type="http://schemas.openxmlformats.org/officeDocument/2006/relationships/tags" Target="../tags/tag94.xml"/><Relationship Id="rId7" Type="http://schemas.openxmlformats.org/officeDocument/2006/relationships/image" Target="../media/image17.png"/><Relationship Id="rId12" Type="http://schemas.openxmlformats.org/officeDocument/2006/relationships/image" Target="../media/image20.png"/><Relationship Id="rId2" Type="http://schemas.openxmlformats.org/officeDocument/2006/relationships/tags" Target="../tags/tag93.xml"/><Relationship Id="rId1" Type="http://schemas.openxmlformats.org/officeDocument/2006/relationships/vmlDrawing" Target="../drawings/vmlDrawing24.vml"/><Relationship Id="rId6" Type="http://schemas.openxmlformats.org/officeDocument/2006/relationships/notesSlide" Target="../notesSlides/notesSlide3.xml"/><Relationship Id="rId11" Type="http://schemas.openxmlformats.org/officeDocument/2006/relationships/image" Target="../media/image19.png"/><Relationship Id="rId5" Type="http://schemas.openxmlformats.org/officeDocument/2006/relationships/slideLayout" Target="../slideLayouts/slideLayout6.xml"/><Relationship Id="rId15" Type="http://schemas.openxmlformats.org/officeDocument/2006/relationships/image" Target="../media/image23.jpg"/><Relationship Id="rId10" Type="http://schemas.openxmlformats.org/officeDocument/2006/relationships/image" Target="../media/image18.jpg"/><Relationship Id="rId4" Type="http://schemas.openxmlformats.org/officeDocument/2006/relationships/tags" Target="../tags/tag95.xml"/><Relationship Id="rId9" Type="http://schemas.openxmlformats.org/officeDocument/2006/relationships/image" Target="../media/image1.emf"/><Relationship Id="rId14"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96.xml"/><Relationship Id="rId1" Type="http://schemas.openxmlformats.org/officeDocument/2006/relationships/vmlDrawing" Target="../drawings/vmlDrawing25.vml"/><Relationship Id="rId6" Type="http://schemas.openxmlformats.org/officeDocument/2006/relationships/image" Target="../media/image1.emf"/><Relationship Id="rId5" Type="http://schemas.openxmlformats.org/officeDocument/2006/relationships/oleObject" Target="../embeddings/oleObject25.bin"/><Relationship Id="rId4"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164879" name="think-cell Slide" r:id="rId7" imgW="360" imgH="360" progId="TCLayout.ActiveDocument.1">
                  <p:embed/>
                </p:oleObj>
              </mc:Choice>
              <mc:Fallback>
                <p:oleObj name="think-cell Slide" r:id="rId7" imgW="360" imgH="360" progId="TCLayout.ActiveDocument.1">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4" name="Title 1"/>
          <p:cNvSpPr txBox="1">
            <a:spLocks/>
          </p:cNvSpPr>
          <p:nvPr>
            <p:custDataLst>
              <p:tags r:id="rId3"/>
            </p:custDataLst>
          </p:nvPr>
        </p:nvSpPr>
        <p:spPr>
          <a:xfrm>
            <a:off x="712790" y="2645270"/>
            <a:ext cx="6256434" cy="2261632"/>
          </a:xfrm>
          <a:prstGeom prst="rect">
            <a:avLst/>
          </a:prstGeom>
        </p:spPr>
        <p:txBody>
          <a:bodyPr vert="horz" lIns="231412" tIns="33059" rIns="33059" bIns="33059" rtlCol="0" anchor="ctr">
            <a:noAutofit/>
          </a:bodyPr>
          <a:lstStyle>
            <a:lvl1pPr algn="l" defTabSz="914342" rtl="0" eaLnBrk="1" latinLnBrk="0" hangingPunct="1">
              <a:lnSpc>
                <a:spcPct val="90000"/>
              </a:lnSpc>
              <a:spcBef>
                <a:spcPct val="0"/>
              </a:spcBef>
              <a:buNone/>
              <a:defRPr sz="3300" b="0" kern="1200">
                <a:solidFill>
                  <a:schemeClr val="tx1"/>
                </a:solidFill>
                <a:latin typeface="+mj-lt"/>
                <a:ea typeface="+mj-ea"/>
                <a:cs typeface="+mj-cs"/>
              </a:defRPr>
            </a:lvl1pPr>
          </a:lstStyle>
          <a:p>
            <a:r>
              <a:rPr lang="fr-FR" dirty="0" err="1" smtClean="0">
                <a:solidFill>
                  <a:schemeClr val="bg1"/>
                </a:solidFill>
                <a:effectLst>
                  <a:outerShdw blurRad="38100" dist="38100" dir="2700000" algn="tl">
                    <a:srgbClr val="000000">
                      <a:alpha val="43137"/>
                    </a:srgbClr>
                  </a:outerShdw>
                </a:effectLst>
              </a:rPr>
              <a:t>Defonfw</a:t>
            </a:r>
            <a:r>
              <a:rPr lang="fr-FR" dirty="0" smtClean="0">
                <a:solidFill>
                  <a:schemeClr val="bg1"/>
                </a:solidFill>
                <a:effectLst>
                  <a:outerShdw blurRad="38100" dist="38100" dir="2700000" algn="tl">
                    <a:srgbClr val="000000">
                      <a:alpha val="43137"/>
                    </a:srgbClr>
                  </a:outerShdw>
                </a:effectLst>
              </a:rPr>
              <a:t> </a:t>
            </a:r>
            <a:r>
              <a:rPr lang="fr-FR" dirty="0" err="1" smtClean="0">
                <a:solidFill>
                  <a:schemeClr val="bg1"/>
                </a:solidFill>
                <a:effectLst>
                  <a:outerShdw blurRad="38100" dist="38100" dir="2700000" algn="tl">
                    <a:srgbClr val="000000">
                      <a:alpha val="43137"/>
                    </a:srgbClr>
                  </a:outerShdw>
                </a:effectLst>
              </a:rPr>
              <a:t>Specification</a:t>
            </a:r>
            <a:r>
              <a:rPr lang="fr-FR" dirty="0" smtClean="0">
                <a:solidFill>
                  <a:schemeClr val="bg1"/>
                </a:solidFill>
                <a:effectLst>
                  <a:outerShdw blurRad="38100" dist="38100" dir="2700000" algn="tl">
                    <a:srgbClr val="000000">
                      <a:alpha val="43137"/>
                    </a:srgbClr>
                  </a:outerShdw>
                </a:effectLst>
              </a:rPr>
              <a:t> Module</a:t>
            </a:r>
          </a:p>
          <a:p>
            <a:r>
              <a:rPr lang="en-US" dirty="0" smtClean="0">
                <a:solidFill>
                  <a:schemeClr val="bg1"/>
                </a:solidFill>
                <a:effectLst>
                  <a:outerShdw blurRad="38100" dist="38100" dir="2700000" algn="tl">
                    <a:srgbClr val="000000">
                      <a:alpha val="43137"/>
                    </a:srgbClr>
                  </a:outerShdw>
                </a:effectLst>
              </a:rPr>
              <a:t>Overview</a:t>
            </a:r>
            <a:endParaRPr lang="en-US" dirty="0">
              <a:solidFill>
                <a:schemeClr val="bg1"/>
              </a:solidFill>
              <a:effectLst>
                <a:outerShdw blurRad="38100" dist="38100" dir="2700000" algn="tl">
                  <a:srgbClr val="000000">
                    <a:alpha val="43137"/>
                  </a:srgbClr>
                </a:outerShdw>
              </a:effectLst>
            </a:endParaRPr>
          </a:p>
        </p:txBody>
      </p:sp>
      <p:sp>
        <p:nvSpPr>
          <p:cNvPr id="5" name="Subtitle 2"/>
          <p:cNvSpPr txBox="1">
            <a:spLocks/>
          </p:cNvSpPr>
          <p:nvPr>
            <p:custDataLst>
              <p:tags r:id="rId4"/>
            </p:custDataLst>
          </p:nvPr>
        </p:nvSpPr>
        <p:spPr>
          <a:xfrm>
            <a:off x="712790" y="5165620"/>
            <a:ext cx="4541230" cy="947750"/>
          </a:xfrm>
          <a:prstGeom prst="rect">
            <a:avLst/>
          </a:prstGeom>
        </p:spPr>
        <p:txBody>
          <a:bodyPr lIns="231412" tIns="33059" rIns="33059" bIns="33059"/>
          <a:lstStyle>
            <a:lvl1pPr marL="0" indent="0" algn="l" defTabSz="914342" rtl="0" eaLnBrk="1" latinLnBrk="0" hangingPunct="1">
              <a:lnSpc>
                <a:spcPct val="90000"/>
              </a:lnSpc>
              <a:spcBef>
                <a:spcPts val="0"/>
              </a:spcBef>
              <a:spcAft>
                <a:spcPts val="400"/>
              </a:spcAft>
              <a:buClr>
                <a:schemeClr val="tx2"/>
              </a:buClr>
              <a:buFont typeface="Arial" pitchFamily="34" charset="0"/>
              <a:buNone/>
              <a:defRPr sz="2200" b="0" kern="1200">
                <a:solidFill>
                  <a:schemeClr val="bg1"/>
                </a:solidFill>
                <a:effectLst>
                  <a:outerShdw blurRad="38100" dist="38100" dir="2700000" algn="tl">
                    <a:srgbClr val="000000">
                      <a:alpha val="43137"/>
                    </a:srgbClr>
                  </a:outerShdw>
                </a:effectLst>
                <a:latin typeface="+mn-lt"/>
                <a:ea typeface="+mn-ea"/>
                <a:cs typeface="+mn-cs"/>
              </a:defRPr>
            </a:lvl1pPr>
            <a:lvl2pPr marL="457171" indent="0" algn="ctr" defTabSz="914342" rtl="0" eaLnBrk="1" latinLnBrk="0" hangingPunct="1">
              <a:lnSpc>
                <a:spcPct val="90000"/>
              </a:lnSpc>
              <a:spcBef>
                <a:spcPts val="0"/>
              </a:spcBef>
              <a:spcAft>
                <a:spcPts val="400"/>
              </a:spcAft>
              <a:buClr>
                <a:schemeClr val="tx2"/>
              </a:buClr>
              <a:buFont typeface="Wingdings" pitchFamily="2" charset="2"/>
              <a:buNone/>
              <a:defRPr sz="1400" kern="1200">
                <a:solidFill>
                  <a:schemeClr val="tx1">
                    <a:tint val="75000"/>
                  </a:schemeClr>
                </a:solidFill>
                <a:latin typeface="+mn-lt"/>
                <a:ea typeface="+mn-ea"/>
                <a:cs typeface="+mn-cs"/>
              </a:defRPr>
            </a:lvl2pPr>
            <a:lvl3pPr marL="914342" indent="0" algn="ctr" defTabSz="914342" rtl="0" eaLnBrk="1" latinLnBrk="0" hangingPunct="1">
              <a:lnSpc>
                <a:spcPct val="90000"/>
              </a:lnSpc>
              <a:spcBef>
                <a:spcPts val="0"/>
              </a:spcBef>
              <a:spcAft>
                <a:spcPts val="400"/>
              </a:spcAft>
              <a:buClr>
                <a:schemeClr val="tx2"/>
              </a:buClr>
              <a:buFont typeface="Arial" pitchFamily="34" charset="0"/>
              <a:buNone/>
              <a:defRPr sz="1400" kern="1200">
                <a:solidFill>
                  <a:schemeClr val="tx1">
                    <a:tint val="75000"/>
                  </a:schemeClr>
                </a:solidFill>
                <a:latin typeface="+mn-lt"/>
                <a:ea typeface="+mn-ea"/>
                <a:cs typeface="+mn-cs"/>
              </a:defRPr>
            </a:lvl3pPr>
            <a:lvl4pPr marL="1371513" indent="0" algn="ctr" defTabSz="914342" rtl="0" eaLnBrk="1" latinLnBrk="0" hangingPunct="1">
              <a:lnSpc>
                <a:spcPct val="90000"/>
              </a:lnSpc>
              <a:spcBef>
                <a:spcPts val="0"/>
              </a:spcBef>
              <a:spcAft>
                <a:spcPts val="400"/>
              </a:spcAft>
              <a:buClr>
                <a:schemeClr val="tx2"/>
              </a:buClr>
              <a:buFont typeface="Arial" pitchFamily="34" charset="0"/>
              <a:buNone/>
              <a:defRPr sz="1400" kern="1200">
                <a:solidFill>
                  <a:schemeClr val="tx1">
                    <a:tint val="75000"/>
                  </a:schemeClr>
                </a:solidFill>
                <a:latin typeface="+mn-lt"/>
                <a:ea typeface="+mn-ea"/>
                <a:cs typeface="+mn-cs"/>
              </a:defRPr>
            </a:lvl4pPr>
            <a:lvl5pPr marL="1828684" indent="0" algn="ctr" defTabSz="801688" rtl="0" eaLnBrk="1" latinLnBrk="0" hangingPunct="1">
              <a:lnSpc>
                <a:spcPct val="90000"/>
              </a:lnSpc>
              <a:spcBef>
                <a:spcPts val="0"/>
              </a:spcBef>
              <a:spcAft>
                <a:spcPts val="400"/>
              </a:spcAft>
              <a:buClr>
                <a:schemeClr val="tx2"/>
              </a:buClr>
              <a:buFont typeface="Symbol" pitchFamily="18" charset="2"/>
              <a:buNone/>
              <a:defRPr sz="1400" kern="1200" baseline="0">
                <a:solidFill>
                  <a:schemeClr val="tx1">
                    <a:tint val="75000"/>
                  </a:schemeClr>
                </a:solidFill>
                <a:latin typeface="+mn-lt"/>
                <a:ea typeface="+mn-ea"/>
                <a:cs typeface="+mn-cs"/>
              </a:defRPr>
            </a:lvl5pPr>
            <a:lvl6pPr marL="2285855" indent="0" algn="ctr" defTabSz="914342" rtl="0" eaLnBrk="1" latinLnBrk="0" hangingPunct="1">
              <a:lnSpc>
                <a:spcPct val="90000"/>
              </a:lnSpc>
              <a:spcBef>
                <a:spcPts val="0"/>
              </a:spcBef>
              <a:spcAft>
                <a:spcPts val="400"/>
              </a:spcAft>
              <a:buClr>
                <a:schemeClr val="tx2"/>
              </a:buClr>
              <a:buFont typeface="Wingdings" pitchFamily="2" charset="2"/>
              <a:buNone/>
              <a:defRPr sz="1400" kern="1200">
                <a:solidFill>
                  <a:schemeClr val="tx1">
                    <a:tint val="75000"/>
                  </a:schemeClr>
                </a:solidFill>
                <a:latin typeface="+mn-lt"/>
                <a:ea typeface="+mn-ea"/>
                <a:cs typeface="+mn-cs"/>
              </a:defRPr>
            </a:lvl6pPr>
            <a:lvl7pPr marL="2743026" indent="0" algn="ctr" defTabSz="914342" rtl="0" eaLnBrk="1" latinLnBrk="0" hangingPunct="1">
              <a:lnSpc>
                <a:spcPct val="90000"/>
              </a:lnSpc>
              <a:spcBef>
                <a:spcPts val="0"/>
              </a:spcBef>
              <a:spcAft>
                <a:spcPts val="400"/>
              </a:spcAft>
              <a:buClr>
                <a:schemeClr val="tx2"/>
              </a:buClr>
              <a:buFont typeface="Arial" pitchFamily="34" charset="0"/>
              <a:buNone/>
              <a:defRPr sz="1400" kern="1200">
                <a:solidFill>
                  <a:schemeClr val="tx1">
                    <a:tint val="75000"/>
                  </a:schemeClr>
                </a:solidFill>
                <a:latin typeface="+mn-lt"/>
                <a:ea typeface="+mn-ea"/>
                <a:cs typeface="+mn-cs"/>
              </a:defRPr>
            </a:lvl7pPr>
            <a:lvl8pPr marL="3200198" indent="0" algn="ctr" defTabSz="914342" rtl="0" eaLnBrk="1" latinLnBrk="0" hangingPunct="1">
              <a:lnSpc>
                <a:spcPct val="90000"/>
              </a:lnSpc>
              <a:spcBef>
                <a:spcPts val="0"/>
              </a:spcBef>
              <a:spcAft>
                <a:spcPts val="400"/>
              </a:spcAft>
              <a:buClr>
                <a:schemeClr val="tx2"/>
              </a:buClr>
              <a:buFont typeface="Symbol" pitchFamily="18" charset="2"/>
              <a:buNone/>
              <a:defRPr sz="1400" kern="1200">
                <a:solidFill>
                  <a:schemeClr val="tx1">
                    <a:tint val="75000"/>
                  </a:schemeClr>
                </a:solidFill>
                <a:latin typeface="+mn-lt"/>
                <a:ea typeface="+mn-ea"/>
                <a:cs typeface="+mn-cs"/>
              </a:defRPr>
            </a:lvl8pPr>
            <a:lvl9pPr marL="3657369" indent="0" algn="ctr" defTabSz="914342" rtl="0" eaLnBrk="1" latinLnBrk="0" hangingPunct="1">
              <a:lnSpc>
                <a:spcPct val="90000"/>
              </a:lnSpc>
              <a:spcBef>
                <a:spcPts val="0"/>
              </a:spcBef>
              <a:spcAft>
                <a:spcPts val="400"/>
              </a:spcAft>
              <a:buClr>
                <a:schemeClr val="tx2"/>
              </a:buClr>
              <a:buFont typeface="Wingdings" pitchFamily="2" charset="2"/>
              <a:buNone/>
              <a:defRPr sz="1400" kern="1200">
                <a:solidFill>
                  <a:schemeClr val="tx1">
                    <a:tint val="75000"/>
                  </a:schemeClr>
                </a:solidFill>
                <a:latin typeface="+mn-lt"/>
                <a:ea typeface="+mn-ea"/>
                <a:cs typeface="+mn-cs"/>
              </a:defRPr>
            </a:lvl9pPr>
          </a:lstStyle>
          <a:p>
            <a:r>
              <a:rPr lang="fr-FR" dirty="0" smtClean="0"/>
              <a:t>Hinken, Glagla, 26.09.2017</a:t>
            </a:r>
          </a:p>
        </p:txBody>
      </p:sp>
    </p:spTree>
    <p:extLst>
      <p:ext uri="{BB962C8B-B14F-4D97-AF65-F5344CB8AC3E}">
        <p14:creationId xmlns:p14="http://schemas.microsoft.com/office/powerpoint/2010/main" val="275270554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Devonfw-</a:t>
            </a:r>
            <a:r>
              <a:rPr lang="de-DE" dirty="0" err="1" smtClean="0"/>
              <a:t>Specification</a:t>
            </a:r>
            <a:r>
              <a:rPr lang="de-DE" dirty="0"/>
              <a:t> </a:t>
            </a:r>
            <a:r>
              <a:rPr lang="de-DE" dirty="0" smtClean="0"/>
              <a:t>im Lebenszyklus agiler Projekte</a:t>
            </a:r>
            <a:endParaRPr lang="de-DE" dirty="0"/>
          </a:p>
        </p:txBody>
      </p:sp>
      <p:sp>
        <p:nvSpPr>
          <p:cNvPr id="3" name="Content Placeholder 2"/>
          <p:cNvSpPr>
            <a:spLocks noGrp="1"/>
          </p:cNvSpPr>
          <p:nvPr>
            <p:ph sz="quarter" idx="13"/>
          </p:nvPr>
        </p:nvSpPr>
        <p:spPr/>
        <p:txBody>
          <a:bodyPr/>
          <a:lstStyle/>
          <a:p>
            <a:endParaRPr lang="de-DE"/>
          </a:p>
        </p:txBody>
      </p:sp>
      <p:sp>
        <p:nvSpPr>
          <p:cNvPr id="4" name="TextBox 3"/>
          <p:cNvSpPr txBox="1"/>
          <p:nvPr/>
        </p:nvSpPr>
        <p:spPr>
          <a:xfrm>
            <a:off x="1568624" y="2204864"/>
            <a:ext cx="4899098" cy="480131"/>
          </a:xfrm>
          <a:prstGeom prst="rect">
            <a:avLst/>
          </a:prstGeom>
          <a:noFill/>
        </p:spPr>
        <p:txBody>
          <a:bodyPr wrap="none" rtlCol="0">
            <a:spAutoFit/>
          </a:bodyPr>
          <a:lstStyle/>
          <a:p>
            <a:pPr>
              <a:lnSpc>
                <a:spcPct val="90000"/>
              </a:lnSpc>
            </a:pPr>
            <a:r>
              <a:rPr lang="de-DE" sz="1400" dirty="0" smtClean="0"/>
              <a:t>In Iterationen werden </a:t>
            </a:r>
            <a:r>
              <a:rPr lang="de-DE" sz="1400" dirty="0" err="1" smtClean="0"/>
              <a:t>Use</a:t>
            </a:r>
            <a:r>
              <a:rPr lang="de-DE" sz="1400" dirty="0" smtClean="0"/>
              <a:t>-Cases immer wieder hinzugefügt</a:t>
            </a:r>
          </a:p>
          <a:p>
            <a:pPr>
              <a:lnSpc>
                <a:spcPct val="90000"/>
              </a:lnSpc>
            </a:pPr>
            <a:r>
              <a:rPr lang="de-DE" sz="1400" dirty="0" smtClean="0"/>
              <a:t>Am Ende ergeben alle Teile die vollständige Spezifikation</a:t>
            </a:r>
            <a:endParaRPr lang="de-DE" sz="1400" dirty="0" smtClean="0"/>
          </a:p>
        </p:txBody>
      </p:sp>
    </p:spTree>
    <p:extLst>
      <p:ext uri="{BB962C8B-B14F-4D97-AF65-F5344CB8AC3E}">
        <p14:creationId xmlns:p14="http://schemas.microsoft.com/office/powerpoint/2010/main" val="32736315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Devonfw-</a:t>
            </a:r>
            <a:r>
              <a:rPr lang="de-DE" dirty="0" err="1" smtClean="0"/>
              <a:t>Specification</a:t>
            </a:r>
            <a:r>
              <a:rPr lang="de-DE" dirty="0" smtClean="0"/>
              <a:t>: Beispiel</a:t>
            </a:r>
            <a:endParaRPr lang="de-DE" dirty="0"/>
          </a:p>
        </p:txBody>
      </p:sp>
      <p:sp>
        <p:nvSpPr>
          <p:cNvPr id="3" name="Date Placeholder 2"/>
          <p:cNvSpPr>
            <a:spLocks noGrp="1"/>
          </p:cNvSpPr>
          <p:nvPr>
            <p:ph type="dt" sz="half" idx="10"/>
          </p:nvPr>
        </p:nvSpPr>
        <p:spPr/>
        <p:txBody>
          <a:bodyPr/>
          <a:lstStyle/>
          <a:p>
            <a:pPr defTabSz="995445" eaLnBrk="0" hangingPunct="0">
              <a:lnSpc>
                <a:spcPct val="90000"/>
              </a:lnSpc>
              <a:spcBef>
                <a:spcPct val="10000"/>
              </a:spcBef>
              <a:defRPr/>
            </a:pPr>
            <a:r>
              <a:rPr lang="de-DE" smtClean="0"/>
              <a:t>Copyright © Capgemini 2016. All Rights Reserved</a:t>
            </a:r>
            <a:endParaRPr lang="de-DE" dirty="0"/>
          </a:p>
        </p:txBody>
      </p:sp>
      <p:sp>
        <p:nvSpPr>
          <p:cNvPr id="4" name="Slide Number Placeholder 3"/>
          <p:cNvSpPr>
            <a:spLocks noGrp="1"/>
          </p:cNvSpPr>
          <p:nvPr>
            <p:ph type="sldNum" sz="quarter" idx="11"/>
          </p:nvPr>
        </p:nvSpPr>
        <p:spPr/>
        <p:txBody>
          <a:bodyPr/>
          <a:lstStyle/>
          <a:p>
            <a:fld id="{880BADDE-CEDF-4108-ADCD-25C7E5D681A5}" type="slidenum">
              <a:rPr lang="de-DE" smtClean="0"/>
              <a:pPr/>
              <a:t>3</a:t>
            </a:fld>
            <a:endParaRPr lang="de-DE"/>
          </a:p>
        </p:txBody>
      </p:sp>
      <p:sp>
        <p:nvSpPr>
          <p:cNvPr id="5" name="Footer Placeholder 4"/>
          <p:cNvSpPr>
            <a:spLocks noGrp="1"/>
          </p:cNvSpPr>
          <p:nvPr>
            <p:ph type="ftr" sz="quarter" idx="12"/>
          </p:nvPr>
        </p:nvSpPr>
        <p:spPr/>
        <p:txBody>
          <a:bodyPr/>
          <a:lstStyle/>
          <a:p>
            <a:r>
              <a:rPr lang="de-DE" smtClean="0"/>
              <a:t>Blank.potx</a:t>
            </a:r>
            <a:endParaRPr lang="de-DE" dirty="0"/>
          </a:p>
        </p:txBody>
      </p:sp>
      <p:sp>
        <p:nvSpPr>
          <p:cNvPr id="6" name="Content Placeholder 5"/>
          <p:cNvSpPr>
            <a:spLocks noGrp="1"/>
          </p:cNvSpPr>
          <p:nvPr>
            <p:ph sz="quarter" idx="13"/>
          </p:nvPr>
        </p:nvSpPr>
        <p:spPr/>
        <p:txBody>
          <a:bodyPr/>
          <a:lstStyle/>
          <a:p>
            <a:endParaRPr lang="de-DE"/>
          </a:p>
        </p:txBody>
      </p:sp>
    </p:spTree>
    <p:extLst>
      <p:ext uri="{BB962C8B-B14F-4D97-AF65-F5344CB8AC3E}">
        <p14:creationId xmlns:p14="http://schemas.microsoft.com/office/powerpoint/2010/main" val="32082407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337585341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7236" name="think-cell Slide" r:id="rId8" imgW="360" imgH="360" progId="TCLayout.ActiveDocument.1">
                  <p:embed/>
                </p:oleObj>
              </mc:Choice>
              <mc:Fallback>
                <p:oleObj name="think-cell Slide" r:id="rId8" imgW="360" imgH="360" progId="TCLayout.ActiveDocument.1">
                  <p:embed/>
                  <p:pic>
                    <p:nvPicPr>
                      <p:cNvPr id="0" name="Picture 2"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4"/>
          <p:cNvSpPr>
            <a:spLocks noGrp="1"/>
          </p:cNvSpPr>
          <p:nvPr>
            <p:ph type="title"/>
          </p:nvPr>
        </p:nvSpPr>
        <p:spPr/>
        <p:txBody>
          <a:bodyPr/>
          <a:lstStyle/>
          <a:p>
            <a:r>
              <a:rPr lang="de-DE" dirty="0"/>
              <a:t>Devonfw-</a:t>
            </a:r>
            <a:r>
              <a:rPr lang="de-DE" dirty="0" err="1"/>
              <a:t>Specification</a:t>
            </a:r>
            <a:r>
              <a:rPr lang="de-DE" dirty="0"/>
              <a:t> </a:t>
            </a:r>
            <a:r>
              <a:rPr lang="de-DE" dirty="0" err="1"/>
              <a:t>provides</a:t>
            </a:r>
            <a:r>
              <a:rPr lang="de-DE" dirty="0"/>
              <a:t> </a:t>
            </a:r>
            <a:r>
              <a:rPr lang="de-DE" dirty="0" err="1" smtClean="0"/>
              <a:t>excellent</a:t>
            </a:r>
            <a:r>
              <a:rPr lang="de-DE" dirty="0" smtClean="0"/>
              <a:t> </a:t>
            </a:r>
            <a:r>
              <a:rPr lang="de-DE" dirty="0" err="1" smtClean="0"/>
              <a:t>support</a:t>
            </a:r>
            <a:r>
              <a:rPr lang="de-DE" dirty="0" smtClean="0"/>
              <a:t> </a:t>
            </a:r>
            <a:r>
              <a:rPr lang="de-DE" dirty="0" err="1" smtClean="0"/>
              <a:t>for</a:t>
            </a:r>
            <a:r>
              <a:rPr lang="de-DE" dirty="0" smtClean="0"/>
              <a:t> quick </a:t>
            </a:r>
            <a:r>
              <a:rPr lang="de-DE" dirty="0" err="1" smtClean="0"/>
              <a:t>and</a:t>
            </a:r>
            <a:r>
              <a:rPr lang="de-DE" dirty="0" smtClean="0"/>
              <a:t> </a:t>
            </a:r>
            <a:r>
              <a:rPr lang="de-DE" dirty="0" err="1" smtClean="0"/>
              <a:t>frequent</a:t>
            </a:r>
            <a:r>
              <a:rPr lang="de-DE" dirty="0" smtClean="0"/>
              <a:t> </a:t>
            </a:r>
            <a:r>
              <a:rPr lang="de-DE" dirty="0" err="1" smtClean="0"/>
              <a:t>editing</a:t>
            </a:r>
            <a:r>
              <a:rPr lang="de-DE" dirty="0" smtClean="0"/>
              <a:t> </a:t>
            </a:r>
            <a:r>
              <a:rPr lang="de-DE" dirty="0" err="1" smtClean="0"/>
              <a:t>by</a:t>
            </a:r>
            <a:r>
              <a:rPr lang="de-DE" dirty="0" smtClean="0"/>
              <a:t> </a:t>
            </a:r>
            <a:r>
              <a:rPr lang="de-DE" dirty="0" err="1" smtClean="0"/>
              <a:t>whole</a:t>
            </a:r>
            <a:r>
              <a:rPr lang="de-DE" dirty="0" smtClean="0"/>
              <a:t> </a:t>
            </a:r>
            <a:r>
              <a:rPr lang="de-DE" dirty="0" err="1" smtClean="0"/>
              <a:t>development</a:t>
            </a:r>
            <a:r>
              <a:rPr lang="de-DE" dirty="0" smtClean="0"/>
              <a:t> </a:t>
            </a:r>
            <a:r>
              <a:rPr lang="de-DE" dirty="0" err="1" smtClean="0"/>
              <a:t>team</a:t>
            </a:r>
            <a:endParaRPr lang="de-DE" dirty="0"/>
          </a:p>
        </p:txBody>
      </p:sp>
      <p:pic>
        <p:nvPicPr>
          <p:cNvPr id="3" name="Picture 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489523" y="4742568"/>
            <a:ext cx="3000000" cy="1304762"/>
          </a:xfrm>
          <a:prstGeom prst="rect">
            <a:avLst/>
          </a:prstGeom>
          <a:effectLst>
            <a:outerShdw blurRad="50800" dist="38100" dir="5400000" algn="t" rotWithShape="0">
              <a:prstClr val="black">
                <a:alpha val="40000"/>
              </a:prstClr>
            </a:outerShdw>
          </a:effectLst>
        </p:spPr>
      </p:pic>
      <p:sp>
        <p:nvSpPr>
          <p:cNvPr id="14" name="Isosceles Triangle 13"/>
          <p:cNvSpPr/>
          <p:nvPr>
            <p:custDataLst>
              <p:tags r:id="rId3"/>
            </p:custDataLst>
          </p:nvPr>
        </p:nvSpPr>
        <p:spPr bwMode="auto">
          <a:xfrm rot="5400000">
            <a:off x="3408811" y="5259620"/>
            <a:ext cx="1432125" cy="360108"/>
          </a:xfrm>
          <a:prstGeom prst="triangle">
            <a:avLst/>
          </a:prstGeom>
          <a:solidFill>
            <a:schemeClr val="accent2"/>
          </a:solidFill>
          <a:ln w="12700" cap="rnd">
            <a:noFill/>
            <a:round/>
            <a:headEnd type="none" w="sm" len="sm"/>
            <a:tailEnd type="none" w="sm" len="sm"/>
          </a:ln>
          <a:effectLst/>
        </p:spPr>
        <p:txBody>
          <a:bodyPr/>
          <a:lstStyle/>
          <a:p>
            <a:pPr marR="0" indent="0" fontAlgn="base">
              <a:lnSpc>
                <a:spcPct val="90000"/>
              </a:lnSpc>
              <a:spcBef>
                <a:spcPct val="0"/>
              </a:spcBef>
              <a:spcAft>
                <a:spcPct val="0"/>
              </a:spcAft>
              <a:buClrTx/>
              <a:buSzTx/>
              <a:buFontTx/>
              <a:buNone/>
              <a:tabLst/>
            </a:pPr>
            <a:endParaRPr lang="de-DE"/>
          </a:p>
        </p:txBody>
      </p:sp>
      <p:pic>
        <p:nvPicPr>
          <p:cNvPr id="7" name="Picture 6"/>
          <p:cNvPicPr>
            <a:picLocks noChangeAspect="1"/>
          </p:cNvPicPr>
          <p:nvPr/>
        </p:nvPicPr>
        <p:blipFill>
          <a:blip r:embed="rId11"/>
          <a:stretch>
            <a:fillRect/>
          </a:stretch>
        </p:blipFill>
        <p:spPr>
          <a:xfrm>
            <a:off x="251030" y="2605379"/>
            <a:ext cx="3456384" cy="3555848"/>
          </a:xfrm>
          <a:prstGeom prst="rect">
            <a:avLst/>
          </a:prstGeom>
        </p:spPr>
      </p:pic>
      <p:sp>
        <p:nvSpPr>
          <p:cNvPr id="17" name="Round Single Corner Rectangle 16"/>
          <p:cNvSpPr>
            <a:spLocks noChangeArrowheads="1"/>
          </p:cNvSpPr>
          <p:nvPr>
            <p:custDataLst>
              <p:tags r:id="rId4"/>
            </p:custDataLst>
          </p:nvPr>
        </p:nvSpPr>
        <p:spPr bwMode="auto">
          <a:xfrm>
            <a:off x="4486510" y="1340446"/>
            <a:ext cx="5147010" cy="360362"/>
          </a:xfrm>
          <a:prstGeom prst="round1Rect">
            <a:avLst/>
          </a:prstGeom>
          <a:solidFill>
            <a:schemeClr val="tx2"/>
          </a:solidFill>
          <a:ln w="9525" cap="flat" cmpd="sng" algn="ctr">
            <a:solidFill>
              <a:schemeClr val="bg2"/>
            </a:solidFill>
            <a:prstDash val="solid"/>
            <a:miter lim="800000"/>
            <a:headEnd type="none" w="med" len="med"/>
            <a:tailEnd type="none" w="med" len="med"/>
          </a:ln>
          <a:effectLst>
            <a:outerShdw blurRad="50800" dist="38099" dir="2700015" rotWithShape="0">
              <a:scrgbClr r="0" g="0" b="0">
                <a:alpha val="40000"/>
              </a:scrgbClr>
            </a:outerShdw>
          </a:effectLst>
        </p:spPr>
        <p:txBody>
          <a:bodyPr vert="horz" wrap="square" lIns="90000" tIns="46800" rIns="90000" bIns="46800" numCol="1" anchor="ctr" anchorCtr="0" compatLnSpc="1">
            <a:prstTxWarp prst="textNoShape">
              <a:avLst/>
            </a:prstTxWarp>
          </a:bodyPr>
          <a:lstStyle>
            <a:lvl1pPr algn="l" rtl="0" eaLnBrk="1" fontAlgn="base" hangingPunct="1">
              <a:spcBef>
                <a:spcPct val="20000"/>
              </a:spcBef>
              <a:spcAft>
                <a:spcPct val="0"/>
              </a:spcAft>
              <a:defRPr sz="1600" b="1" i="1">
                <a:solidFill>
                  <a:schemeClr val="tx1"/>
                </a:solidFill>
                <a:latin typeface="+mn-lt"/>
                <a:ea typeface="+mn-ea"/>
                <a:cs typeface="+mn-cs"/>
              </a:defRPr>
            </a:lvl1pPr>
            <a:lvl2pPr marL="1588" algn="l" rtl="0" eaLnBrk="1" fontAlgn="base" hangingPunct="1">
              <a:lnSpc>
                <a:spcPct val="90000"/>
              </a:lnSpc>
              <a:spcBef>
                <a:spcPct val="10000"/>
              </a:spcBef>
              <a:spcAft>
                <a:spcPct val="0"/>
              </a:spcAft>
              <a:defRPr sz="1400">
                <a:solidFill>
                  <a:schemeClr val="tx1"/>
                </a:solidFill>
                <a:latin typeface="+mn-lt"/>
              </a:defRPr>
            </a:lvl2pPr>
            <a:lvl3pPr marL="192088" indent="-188913" algn="l" rtl="0" eaLnBrk="1" fontAlgn="base" hangingPunct="1">
              <a:lnSpc>
                <a:spcPct val="90000"/>
              </a:lnSpc>
              <a:spcBef>
                <a:spcPct val="40000"/>
              </a:spcBef>
              <a:spcAft>
                <a:spcPct val="0"/>
              </a:spcAft>
              <a:buChar char="•"/>
              <a:defRPr sz="1400">
                <a:solidFill>
                  <a:schemeClr val="tx1"/>
                </a:solidFill>
                <a:latin typeface="+mn-lt"/>
              </a:defRPr>
            </a:lvl3pPr>
            <a:lvl4pPr marL="376238" indent="-182563" algn="l" rtl="0" eaLnBrk="1" fontAlgn="base" hangingPunct="1">
              <a:lnSpc>
                <a:spcPct val="90000"/>
              </a:lnSpc>
              <a:spcBef>
                <a:spcPct val="40000"/>
              </a:spcBef>
              <a:spcAft>
                <a:spcPct val="0"/>
              </a:spcAft>
              <a:buChar char="–"/>
              <a:defRPr sz="1400">
                <a:solidFill>
                  <a:schemeClr val="tx1"/>
                </a:solidFill>
                <a:latin typeface="+mn-lt"/>
              </a:defRPr>
            </a:lvl4pPr>
            <a:lvl5pPr marL="571500" indent="-193675" algn="l" rtl="0" eaLnBrk="1" fontAlgn="base" hangingPunct="1">
              <a:lnSpc>
                <a:spcPct val="90000"/>
              </a:lnSpc>
              <a:spcBef>
                <a:spcPct val="40000"/>
              </a:spcBef>
              <a:spcAft>
                <a:spcPct val="0"/>
              </a:spcAft>
              <a:buChar char="-"/>
              <a:defRPr sz="1400">
                <a:solidFill>
                  <a:schemeClr val="tx1"/>
                </a:solidFill>
                <a:latin typeface="+mn-lt"/>
              </a:defRPr>
            </a:lvl5pPr>
            <a:lvl6pPr marL="1028700" indent="-193675" algn="l" rtl="0" eaLnBrk="1" fontAlgn="base" hangingPunct="1">
              <a:lnSpc>
                <a:spcPct val="90000"/>
              </a:lnSpc>
              <a:spcBef>
                <a:spcPct val="40000"/>
              </a:spcBef>
              <a:spcAft>
                <a:spcPct val="0"/>
              </a:spcAft>
              <a:buChar char="-"/>
              <a:defRPr sz="1400">
                <a:solidFill>
                  <a:schemeClr val="tx1"/>
                </a:solidFill>
                <a:latin typeface="+mn-lt"/>
              </a:defRPr>
            </a:lvl6pPr>
            <a:lvl7pPr marL="1485900" indent="-193675" algn="l" rtl="0" eaLnBrk="1" fontAlgn="base" hangingPunct="1">
              <a:lnSpc>
                <a:spcPct val="90000"/>
              </a:lnSpc>
              <a:spcBef>
                <a:spcPct val="40000"/>
              </a:spcBef>
              <a:spcAft>
                <a:spcPct val="0"/>
              </a:spcAft>
              <a:buChar char="-"/>
              <a:defRPr sz="1400">
                <a:solidFill>
                  <a:schemeClr val="tx1"/>
                </a:solidFill>
                <a:latin typeface="+mn-lt"/>
              </a:defRPr>
            </a:lvl7pPr>
            <a:lvl8pPr marL="1943100" indent="-193675" algn="l" rtl="0" eaLnBrk="1" fontAlgn="base" hangingPunct="1">
              <a:lnSpc>
                <a:spcPct val="90000"/>
              </a:lnSpc>
              <a:spcBef>
                <a:spcPct val="40000"/>
              </a:spcBef>
              <a:spcAft>
                <a:spcPct val="0"/>
              </a:spcAft>
              <a:buChar char="-"/>
              <a:defRPr sz="1400">
                <a:solidFill>
                  <a:schemeClr val="tx1"/>
                </a:solidFill>
                <a:latin typeface="+mn-lt"/>
              </a:defRPr>
            </a:lvl8pPr>
            <a:lvl9pPr marL="2400300" indent="-193675" algn="l" rtl="0" eaLnBrk="1" fontAlgn="base" hangingPunct="1">
              <a:lnSpc>
                <a:spcPct val="90000"/>
              </a:lnSpc>
              <a:spcBef>
                <a:spcPct val="40000"/>
              </a:spcBef>
              <a:spcAft>
                <a:spcPct val="0"/>
              </a:spcAft>
              <a:buChar char="-"/>
              <a:defRPr sz="1400">
                <a:solidFill>
                  <a:schemeClr val="tx1"/>
                </a:solidFill>
                <a:latin typeface="+mn-lt"/>
              </a:defRPr>
            </a:lvl9pPr>
          </a:lstStyle>
          <a:p>
            <a:pPr lvl="1">
              <a:spcBef>
                <a:spcPts val="0"/>
              </a:spcBef>
            </a:pPr>
            <a:r>
              <a:rPr lang="en-GB" b="1" dirty="0" smtClean="0">
                <a:solidFill>
                  <a:schemeClr val="bg1"/>
                </a:solidFill>
              </a:rPr>
              <a:t>Main benefits</a:t>
            </a:r>
            <a:endParaRPr lang="en-GB" b="1" dirty="0">
              <a:solidFill>
                <a:schemeClr val="bg1"/>
              </a:solidFill>
            </a:endParaRPr>
          </a:p>
        </p:txBody>
      </p:sp>
      <p:sp>
        <p:nvSpPr>
          <p:cNvPr id="18" name="Rectangle 16"/>
          <p:cNvSpPr>
            <a:spLocks/>
          </p:cNvSpPr>
          <p:nvPr>
            <p:custDataLst>
              <p:tags r:id="rId5"/>
            </p:custDataLst>
          </p:nvPr>
        </p:nvSpPr>
        <p:spPr>
          <a:xfrm>
            <a:off x="4486510" y="1700808"/>
            <a:ext cx="5147010" cy="2681720"/>
          </a:xfrm>
          <a:prstGeom prst="rect">
            <a:avLst/>
          </a:prstGeom>
          <a:solidFill>
            <a:schemeClr val="bg1"/>
          </a:solidFill>
          <a:ln w="9525">
            <a:solidFill>
              <a:schemeClr val="bg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lvl1pPr marL="0" indent="0" algn="l" defTabSz="914342" rtl="0" eaLnBrk="1" latinLnBrk="0" hangingPunct="1">
              <a:lnSpc>
                <a:spcPct val="90000"/>
              </a:lnSpc>
              <a:spcBef>
                <a:spcPts val="0"/>
              </a:spcBef>
              <a:spcAft>
                <a:spcPts val="400"/>
              </a:spcAft>
              <a:buClr>
                <a:schemeClr val="tx2"/>
              </a:buClr>
              <a:buFont typeface="Arial" pitchFamily="34" charset="0"/>
              <a:buNone/>
              <a:defRPr sz="1400" b="0" kern="1200">
                <a:solidFill>
                  <a:schemeClr val="tx1"/>
                </a:solidFill>
                <a:latin typeface="+mn-lt"/>
                <a:ea typeface="+mn-ea"/>
                <a:cs typeface="+mn-cs"/>
              </a:defRPr>
            </a:lvl1pPr>
            <a:lvl2pPr marL="182563" indent="-177800"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2pPr>
            <a:lvl3pPr marL="357188" indent="-180975"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3pPr>
            <a:lvl4pPr marL="539750" indent="-177800"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4pPr>
            <a:lvl5pPr marL="717550" indent="-179388" algn="l" defTabSz="801688" rtl="0" eaLnBrk="1" latinLnBrk="0" hangingPunct="1">
              <a:lnSpc>
                <a:spcPct val="90000"/>
              </a:lnSpc>
              <a:spcBef>
                <a:spcPts val="0"/>
              </a:spcBef>
              <a:spcAft>
                <a:spcPts val="400"/>
              </a:spcAft>
              <a:buClr>
                <a:schemeClr val="tx2"/>
              </a:buClr>
              <a:buFont typeface="Symbol" pitchFamily="18" charset="2"/>
              <a:buChar char="-"/>
              <a:defRPr sz="1400" kern="1200" baseline="0">
                <a:solidFill>
                  <a:schemeClr val="tx1"/>
                </a:solidFill>
                <a:latin typeface="+mn-lt"/>
                <a:ea typeface="+mn-ea"/>
                <a:cs typeface="+mn-cs"/>
              </a:defRPr>
            </a:lvl5pPr>
            <a:lvl6pPr marL="895350" indent="-177800"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6pPr>
            <a:lvl7pPr marL="1076325" indent="-177800"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7pPr>
            <a:lvl8pPr marL="1257300" indent="-174625" algn="l" defTabSz="914342" rtl="0" eaLnBrk="1" latinLnBrk="0" hangingPunct="1">
              <a:lnSpc>
                <a:spcPct val="90000"/>
              </a:lnSpc>
              <a:spcBef>
                <a:spcPts val="0"/>
              </a:spcBef>
              <a:spcAft>
                <a:spcPts val="400"/>
              </a:spcAft>
              <a:buClr>
                <a:schemeClr val="tx2"/>
              </a:buClr>
              <a:buFont typeface="Symbol" pitchFamily="18" charset="2"/>
              <a:buChar char="-"/>
              <a:defRPr sz="1400" kern="1200">
                <a:solidFill>
                  <a:schemeClr val="tx1"/>
                </a:solidFill>
                <a:latin typeface="+mn-lt"/>
                <a:ea typeface="+mn-ea"/>
                <a:cs typeface="+mn-cs"/>
              </a:defRPr>
            </a:lvl8pPr>
            <a:lvl9pPr marL="1433513" indent="-180975" algn="l" defTabSz="914342" rtl="0" eaLnBrk="1" latinLnBrk="0" hangingPunct="1">
              <a:lnSpc>
                <a:spcPct val="90000"/>
              </a:lnSpc>
              <a:spcBef>
                <a:spcPts val="0"/>
              </a:spcBef>
              <a:spcAft>
                <a:spcPts val="400"/>
              </a:spcAft>
              <a:buClr>
                <a:schemeClr val="tx2"/>
              </a:buClr>
              <a:buFont typeface="Wingdings" pitchFamily="2" charset="2"/>
              <a:buChar char="v"/>
              <a:defRPr sz="1400" kern="1200">
                <a:solidFill>
                  <a:schemeClr val="tx1"/>
                </a:solidFill>
                <a:latin typeface="+mn-lt"/>
                <a:ea typeface="+mn-ea"/>
                <a:cs typeface="+mn-cs"/>
              </a:defRPr>
            </a:lvl9pPr>
          </a:lstStyle>
          <a:p>
            <a:pPr lvl="1" defTabSz="714375" fontAlgn="base"/>
            <a:r>
              <a:rPr lang="de-DE" dirty="0" smtClean="0">
                <a:latin typeface="Arial" charset="0"/>
              </a:rPr>
              <a:t>Modular </a:t>
            </a:r>
            <a:r>
              <a:rPr lang="de-DE" dirty="0" err="1" smtClean="0">
                <a:latin typeface="Arial" charset="0"/>
              </a:rPr>
              <a:t>Documentation</a:t>
            </a:r>
            <a:endParaRPr lang="de-DE" dirty="0" smtClean="0">
              <a:latin typeface="Arial" charset="0"/>
            </a:endParaRPr>
          </a:p>
          <a:p>
            <a:pPr lvl="2" defTabSz="714375" fontAlgn="base"/>
            <a:r>
              <a:rPr lang="de-DE" dirty="0" err="1">
                <a:latin typeface="Arial" charset="0"/>
              </a:rPr>
              <a:t>u</a:t>
            </a:r>
            <a:r>
              <a:rPr lang="de-DE" dirty="0" err="1" smtClean="0">
                <a:latin typeface="Arial" charset="0"/>
              </a:rPr>
              <a:t>sing</a:t>
            </a:r>
            <a:r>
              <a:rPr lang="de-DE" dirty="0" smtClean="0">
                <a:latin typeface="Arial" charset="0"/>
              </a:rPr>
              <a:t> </a:t>
            </a:r>
            <a:r>
              <a:rPr lang="de-DE" dirty="0" err="1" smtClean="0">
                <a:latin typeface="Arial" charset="0"/>
              </a:rPr>
              <a:t>well</a:t>
            </a:r>
            <a:r>
              <a:rPr lang="de-DE" dirty="0" smtClean="0">
                <a:latin typeface="Arial" charset="0"/>
              </a:rPr>
              <a:t> </a:t>
            </a:r>
            <a:r>
              <a:rPr lang="de-DE" dirty="0" err="1" smtClean="0">
                <a:latin typeface="Arial" charset="0"/>
              </a:rPr>
              <a:t>known</a:t>
            </a:r>
            <a:r>
              <a:rPr lang="de-DE" dirty="0" smtClean="0">
                <a:latin typeface="Arial" charset="0"/>
              </a:rPr>
              <a:t> </a:t>
            </a:r>
            <a:r>
              <a:rPr lang="de-DE" dirty="0" err="1" smtClean="0">
                <a:latin typeface="Arial" charset="0"/>
              </a:rPr>
              <a:t>import</a:t>
            </a:r>
            <a:r>
              <a:rPr lang="de-DE" dirty="0" smtClean="0">
                <a:latin typeface="Arial" charset="0"/>
              </a:rPr>
              <a:t> </a:t>
            </a:r>
            <a:r>
              <a:rPr lang="de-DE" dirty="0" err="1" smtClean="0">
                <a:latin typeface="Arial" charset="0"/>
              </a:rPr>
              <a:t>mechanisms</a:t>
            </a:r>
            <a:endParaRPr lang="de-DE" dirty="0" smtClean="0">
              <a:latin typeface="Arial" charset="0"/>
            </a:endParaRPr>
          </a:p>
          <a:p>
            <a:pPr lvl="1" defTabSz="714375" fontAlgn="base"/>
            <a:r>
              <a:rPr lang="de-DE" dirty="0" err="1" smtClean="0">
                <a:latin typeface="Arial" charset="0"/>
              </a:rPr>
              <a:t>Near</a:t>
            </a:r>
            <a:r>
              <a:rPr lang="de-DE" dirty="0" smtClean="0">
                <a:latin typeface="Arial" charset="0"/>
              </a:rPr>
              <a:t> </a:t>
            </a:r>
            <a:r>
              <a:rPr lang="de-DE" dirty="0" err="1" smtClean="0">
                <a:latin typeface="Arial" charset="0"/>
              </a:rPr>
              <a:t>to</a:t>
            </a:r>
            <a:r>
              <a:rPr lang="de-DE" dirty="0" smtClean="0">
                <a:latin typeface="Arial" charset="0"/>
              </a:rPr>
              <a:t> </a:t>
            </a:r>
            <a:r>
              <a:rPr lang="de-DE" dirty="0" err="1" smtClean="0">
                <a:latin typeface="Arial" charset="0"/>
              </a:rPr>
              <a:t>code</a:t>
            </a:r>
            <a:r>
              <a:rPr lang="de-DE" dirty="0" smtClean="0">
                <a:latin typeface="Arial" charset="0"/>
              </a:rPr>
              <a:t> </a:t>
            </a:r>
            <a:r>
              <a:rPr lang="de-DE" dirty="0" err="1">
                <a:latin typeface="Arial" charset="0"/>
              </a:rPr>
              <a:t>s</a:t>
            </a:r>
            <a:r>
              <a:rPr lang="de-DE" dirty="0" err="1" smtClean="0">
                <a:latin typeface="Arial" charset="0"/>
              </a:rPr>
              <a:t>tructure</a:t>
            </a:r>
            <a:endParaRPr lang="de-DE" dirty="0">
              <a:latin typeface="Arial" charset="0"/>
            </a:endParaRPr>
          </a:p>
          <a:p>
            <a:pPr lvl="2" defTabSz="714375" fontAlgn="base"/>
            <a:r>
              <a:rPr lang="de-DE" dirty="0" err="1">
                <a:latin typeface="Arial" charset="0"/>
              </a:rPr>
              <a:t>d</a:t>
            </a:r>
            <a:r>
              <a:rPr lang="de-DE" dirty="0" err="1" smtClean="0">
                <a:latin typeface="Arial" charset="0"/>
              </a:rPr>
              <a:t>evelopers</a:t>
            </a:r>
            <a:r>
              <a:rPr lang="de-DE" dirty="0" smtClean="0">
                <a:latin typeface="Arial" charset="0"/>
              </a:rPr>
              <a:t> </a:t>
            </a:r>
            <a:r>
              <a:rPr lang="de-DE" dirty="0" err="1" smtClean="0">
                <a:latin typeface="Arial" charset="0"/>
              </a:rPr>
              <a:t>can</a:t>
            </a:r>
            <a:r>
              <a:rPr lang="de-DE" dirty="0" smtClean="0">
                <a:latin typeface="Arial" charset="0"/>
              </a:rPr>
              <a:t> easy </a:t>
            </a:r>
            <a:r>
              <a:rPr lang="de-DE" dirty="0" smtClean="0">
                <a:latin typeface="Arial" charset="0"/>
              </a:rPr>
              <a:t>find </a:t>
            </a:r>
            <a:r>
              <a:rPr lang="de-DE" dirty="0" smtClean="0">
                <a:latin typeface="Arial" charset="0"/>
              </a:rPr>
              <a:t>relevant </a:t>
            </a:r>
            <a:r>
              <a:rPr lang="de-DE" dirty="0" err="1">
                <a:latin typeface="Arial" charset="0"/>
              </a:rPr>
              <a:t>b</a:t>
            </a:r>
            <a:r>
              <a:rPr lang="de-DE" dirty="0" err="1" smtClean="0">
                <a:latin typeface="Arial" charset="0"/>
              </a:rPr>
              <a:t>usiness</a:t>
            </a:r>
            <a:r>
              <a:rPr lang="de-DE" dirty="0" smtClean="0">
                <a:latin typeface="Arial" charset="0"/>
              </a:rPr>
              <a:t> </a:t>
            </a:r>
            <a:r>
              <a:rPr lang="de-DE" dirty="0" err="1" smtClean="0">
                <a:latin typeface="Arial" charset="0"/>
              </a:rPr>
              <a:t>components</a:t>
            </a:r>
            <a:endParaRPr lang="de-DE" dirty="0" smtClean="0">
              <a:latin typeface="Arial" charset="0"/>
            </a:endParaRPr>
          </a:p>
          <a:p>
            <a:pPr lvl="1" defTabSz="714375" fontAlgn="base"/>
            <a:r>
              <a:rPr lang="de-DE" dirty="0" err="1" smtClean="0">
                <a:latin typeface="Arial" charset="0"/>
              </a:rPr>
              <a:t>Versioned</a:t>
            </a:r>
            <a:r>
              <a:rPr lang="de-DE" dirty="0" smtClean="0">
                <a:latin typeface="Arial" charset="0"/>
              </a:rPr>
              <a:t> </a:t>
            </a:r>
            <a:r>
              <a:rPr lang="de-DE" dirty="0" smtClean="0">
                <a:latin typeface="Arial" charset="0"/>
              </a:rPr>
              <a:t>in </a:t>
            </a:r>
            <a:r>
              <a:rPr lang="de-DE" dirty="0" err="1" smtClean="0">
                <a:latin typeface="Arial" charset="0"/>
              </a:rPr>
              <a:t>project</a:t>
            </a:r>
            <a:r>
              <a:rPr lang="de-DE" dirty="0" smtClean="0">
                <a:latin typeface="Arial" charset="0"/>
              </a:rPr>
              <a:t> </a:t>
            </a:r>
            <a:r>
              <a:rPr lang="de-DE" dirty="0" err="1" smtClean="0">
                <a:latin typeface="Arial" charset="0"/>
              </a:rPr>
              <a:t>code</a:t>
            </a:r>
            <a:r>
              <a:rPr lang="de-DE" dirty="0" smtClean="0">
                <a:latin typeface="Arial" charset="0"/>
              </a:rPr>
              <a:t> </a:t>
            </a:r>
            <a:r>
              <a:rPr lang="de-DE" dirty="0" err="1" smtClean="0">
                <a:latin typeface="Arial" charset="0"/>
              </a:rPr>
              <a:t>repository</a:t>
            </a:r>
            <a:endParaRPr lang="de-DE" dirty="0" smtClean="0">
              <a:latin typeface="Arial" charset="0"/>
            </a:endParaRPr>
          </a:p>
          <a:p>
            <a:pPr lvl="2" defTabSz="714375" fontAlgn="base"/>
            <a:r>
              <a:rPr lang="de-DE" dirty="0" err="1">
                <a:latin typeface="Arial" charset="0"/>
              </a:rPr>
              <a:t>u</a:t>
            </a:r>
            <a:r>
              <a:rPr lang="de-DE" dirty="0" err="1" smtClean="0">
                <a:latin typeface="Arial" charset="0"/>
              </a:rPr>
              <a:t>sing</a:t>
            </a:r>
            <a:r>
              <a:rPr lang="de-DE" dirty="0" smtClean="0">
                <a:latin typeface="Arial" charset="0"/>
              </a:rPr>
              <a:t> same </a:t>
            </a:r>
            <a:r>
              <a:rPr lang="de-DE" dirty="0" err="1" smtClean="0">
                <a:latin typeface="Arial" charset="0"/>
              </a:rPr>
              <a:t>mechanisms</a:t>
            </a:r>
            <a:r>
              <a:rPr lang="de-DE" dirty="0" smtClean="0">
                <a:latin typeface="Arial" charset="0"/>
              </a:rPr>
              <a:t> </a:t>
            </a:r>
            <a:r>
              <a:rPr lang="de-DE" dirty="0" err="1" smtClean="0">
                <a:latin typeface="Arial" charset="0"/>
              </a:rPr>
              <a:t>and</a:t>
            </a:r>
            <a:r>
              <a:rPr lang="de-DE" dirty="0" smtClean="0">
                <a:latin typeface="Arial" charset="0"/>
              </a:rPr>
              <a:t> </a:t>
            </a:r>
            <a:r>
              <a:rPr lang="de-DE" dirty="0" err="1" smtClean="0">
                <a:latin typeface="Arial" charset="0"/>
              </a:rPr>
              <a:t>structure</a:t>
            </a:r>
            <a:r>
              <a:rPr lang="de-DE" dirty="0" smtClean="0">
                <a:latin typeface="Arial" charset="0"/>
              </a:rPr>
              <a:t>.</a:t>
            </a:r>
          </a:p>
          <a:p>
            <a:pPr lvl="1" defTabSz="714375" fontAlgn="base"/>
            <a:r>
              <a:rPr lang="de-DE" dirty="0" err="1" smtClean="0">
                <a:latin typeface="Arial" charset="0"/>
              </a:rPr>
              <a:t>Supported</a:t>
            </a:r>
            <a:r>
              <a:rPr lang="de-DE" dirty="0" smtClean="0">
                <a:latin typeface="Arial" charset="0"/>
              </a:rPr>
              <a:t> </a:t>
            </a:r>
            <a:r>
              <a:rPr lang="de-DE" dirty="0" err="1" smtClean="0">
                <a:latin typeface="Arial" charset="0"/>
              </a:rPr>
              <a:t>by</a:t>
            </a:r>
            <a:r>
              <a:rPr lang="de-DE" dirty="0" smtClean="0">
                <a:latin typeface="Arial" charset="0"/>
              </a:rPr>
              <a:t> </a:t>
            </a:r>
            <a:r>
              <a:rPr lang="de-DE" dirty="0" err="1" smtClean="0">
                <a:latin typeface="Arial" charset="0"/>
              </a:rPr>
              <a:t>git</a:t>
            </a:r>
            <a:endParaRPr lang="de-DE" dirty="0" smtClean="0">
              <a:latin typeface="Arial" charset="0"/>
            </a:endParaRPr>
          </a:p>
          <a:p>
            <a:pPr lvl="2" defTabSz="714375" fontAlgn="base"/>
            <a:r>
              <a:rPr lang="de-DE" dirty="0" err="1" smtClean="0">
                <a:latin typeface="Arial" charset="0"/>
              </a:rPr>
              <a:t>formatted</a:t>
            </a:r>
            <a:r>
              <a:rPr lang="de-DE" dirty="0" smtClean="0">
                <a:latin typeface="Arial" charset="0"/>
              </a:rPr>
              <a:t> </a:t>
            </a:r>
            <a:r>
              <a:rPr lang="de-DE" dirty="0" err="1">
                <a:latin typeface="Arial" charset="0"/>
              </a:rPr>
              <a:t>preview</a:t>
            </a:r>
            <a:r>
              <a:rPr lang="de-DE" dirty="0">
                <a:latin typeface="Arial" charset="0"/>
              </a:rPr>
              <a:t> in </a:t>
            </a:r>
            <a:r>
              <a:rPr lang="de-DE" dirty="0" err="1">
                <a:latin typeface="Arial" charset="0"/>
              </a:rPr>
              <a:t>git</a:t>
            </a:r>
            <a:r>
              <a:rPr lang="de-DE" dirty="0">
                <a:latin typeface="Arial" charset="0"/>
              </a:rPr>
              <a:t> web-</a:t>
            </a:r>
            <a:r>
              <a:rPr lang="de-DE" dirty="0" err="1">
                <a:latin typeface="Arial" charset="0"/>
              </a:rPr>
              <a:t>guis</a:t>
            </a:r>
            <a:r>
              <a:rPr lang="de-DE" dirty="0">
                <a:latin typeface="Arial" charset="0"/>
              </a:rPr>
              <a:t> (</a:t>
            </a:r>
            <a:r>
              <a:rPr lang="de-DE" dirty="0" err="1">
                <a:latin typeface="Arial" charset="0"/>
              </a:rPr>
              <a:t>github</a:t>
            </a:r>
            <a:r>
              <a:rPr lang="de-DE" dirty="0" smtClean="0">
                <a:latin typeface="Arial" charset="0"/>
              </a:rPr>
              <a:t>/ </a:t>
            </a:r>
            <a:r>
              <a:rPr lang="de-DE" dirty="0" err="1" smtClean="0">
                <a:latin typeface="Arial" charset="0"/>
              </a:rPr>
              <a:t>gitlab</a:t>
            </a:r>
            <a:r>
              <a:rPr lang="de-DE" dirty="0">
                <a:latin typeface="Arial" charset="0"/>
              </a:rPr>
              <a:t>)</a:t>
            </a:r>
          </a:p>
          <a:p>
            <a:pPr lvl="1" defTabSz="714375" fontAlgn="base"/>
            <a:endParaRPr lang="de-DE" dirty="0" smtClean="0">
              <a:latin typeface="Arial"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272480" y="4653137"/>
            <a:ext cx="1944216" cy="1270956"/>
          </a:xfrm>
          <a:prstGeom prst="rect">
            <a:avLst/>
          </a:prstGeom>
          <a:solidFill>
            <a:schemeClr val="bg1"/>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algn="ctr" defTabSz="714375" fontAlgn="base">
              <a:lnSpc>
                <a:spcPct val="90000"/>
              </a:lnSpc>
              <a:buClr>
                <a:schemeClr val="tx2"/>
              </a:buClr>
            </a:pPr>
            <a:endParaRPr lang="de-DE" sz="1400" dirty="0" smtClean="0">
              <a:solidFill>
                <a:schemeClr val="tx1"/>
              </a:solidFill>
              <a:latin typeface="Arial" charset="0"/>
            </a:endParaRPr>
          </a:p>
        </p:txBody>
      </p:sp>
      <p:sp>
        <p:nvSpPr>
          <p:cNvPr id="32" name="Rectangle 31"/>
          <p:cNvSpPr/>
          <p:nvPr/>
        </p:nvSpPr>
        <p:spPr>
          <a:xfrm>
            <a:off x="7689304" y="4653137"/>
            <a:ext cx="1944216" cy="1270956"/>
          </a:xfrm>
          <a:prstGeom prst="rect">
            <a:avLst/>
          </a:prstGeom>
          <a:solidFill>
            <a:schemeClr val="bg1"/>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algn="ctr" defTabSz="714375" fontAlgn="base">
              <a:lnSpc>
                <a:spcPct val="90000"/>
              </a:lnSpc>
              <a:buClr>
                <a:schemeClr val="tx2"/>
              </a:buClr>
            </a:pPr>
            <a:endParaRPr lang="de-DE" sz="1400" dirty="0" smtClean="0">
              <a:solidFill>
                <a:schemeClr val="tx1"/>
              </a:solidFill>
              <a:latin typeface="Arial" charset="0"/>
            </a:endParaRPr>
          </a:p>
        </p:txBody>
      </p:sp>
      <p:sp>
        <p:nvSpPr>
          <p:cNvPr id="6" name="Rectangle 5"/>
          <p:cNvSpPr/>
          <p:nvPr/>
        </p:nvSpPr>
        <p:spPr>
          <a:xfrm>
            <a:off x="2633504" y="4524810"/>
            <a:ext cx="4627295" cy="1399282"/>
          </a:xfrm>
          <a:prstGeom prst="rect">
            <a:avLst/>
          </a:prstGeom>
          <a:solidFill>
            <a:schemeClr val="bg1"/>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algn="ctr" defTabSz="714375" fontAlgn="base">
              <a:lnSpc>
                <a:spcPct val="90000"/>
              </a:lnSpc>
              <a:buClr>
                <a:schemeClr val="tx2"/>
              </a:buClr>
            </a:pPr>
            <a:endParaRPr lang="de-DE" sz="1400" dirty="0" smtClean="0">
              <a:solidFill>
                <a:schemeClr val="tx1"/>
              </a:solidFill>
              <a:latin typeface="Arial" charset="0"/>
            </a:endParaRPr>
          </a:p>
        </p:txBody>
      </p:sp>
      <p:pic>
        <p:nvPicPr>
          <p:cNvPr id="3" name="Picture 2"/>
          <p:cNvPicPr>
            <a:picLocks noChangeAspect="1"/>
          </p:cNvPicPr>
          <p:nvPr/>
        </p:nvPicPr>
        <p:blipFill>
          <a:blip r:embed="rId7"/>
          <a:stretch>
            <a:fillRect/>
          </a:stretch>
        </p:blipFill>
        <p:spPr>
          <a:xfrm>
            <a:off x="272480" y="1467527"/>
            <a:ext cx="3773182" cy="2755150"/>
          </a:xfrm>
          <a:prstGeom prst="rect">
            <a:avLst/>
          </a:prstGeom>
          <a:effectLst>
            <a:outerShdw blurRad="50800" dist="38100" dir="5400000" algn="t" rotWithShape="0">
              <a:prstClr val="black">
                <a:alpha val="40000"/>
              </a:prstClr>
            </a:outerShdw>
          </a:effectLst>
        </p:spPr>
      </p:pic>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337585341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65903" name="think-cell Slide" r:id="rId8" imgW="360" imgH="360" progId="TCLayout.ActiveDocument.1">
                  <p:embed/>
                </p:oleObj>
              </mc:Choice>
              <mc:Fallback>
                <p:oleObj name="think-cell Slide" r:id="rId8" imgW="360" imgH="360" progId="TCLayout.ActiveDocument.1">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4"/>
          <p:cNvSpPr>
            <a:spLocks noGrp="1"/>
          </p:cNvSpPr>
          <p:nvPr>
            <p:ph type="title"/>
          </p:nvPr>
        </p:nvSpPr>
        <p:spPr/>
        <p:txBody>
          <a:bodyPr/>
          <a:lstStyle/>
          <a:p>
            <a:r>
              <a:rPr lang="de-DE" dirty="0" smtClean="0"/>
              <a:t>Devonfw-</a:t>
            </a:r>
            <a:r>
              <a:rPr lang="de-DE" dirty="0" err="1" smtClean="0"/>
              <a:t>Specification</a:t>
            </a:r>
            <a:r>
              <a:rPr lang="de-DE" dirty="0" smtClean="0"/>
              <a:t> </a:t>
            </a:r>
            <a:r>
              <a:rPr lang="de-DE" dirty="0" err="1" smtClean="0"/>
              <a:t>uses</a:t>
            </a:r>
            <a:r>
              <a:rPr lang="de-DE" dirty="0" smtClean="0"/>
              <a:t> a </a:t>
            </a:r>
            <a:r>
              <a:rPr lang="de-DE" dirty="0" err="1" smtClean="0"/>
              <a:t>single</a:t>
            </a:r>
            <a:r>
              <a:rPr lang="de-DE" dirty="0" smtClean="0"/>
              <a:t> open </a:t>
            </a:r>
            <a:r>
              <a:rPr lang="de-DE" dirty="0" err="1" smtClean="0"/>
              <a:t>source</a:t>
            </a:r>
            <a:r>
              <a:rPr lang="de-DE" dirty="0" smtClean="0"/>
              <a:t> </a:t>
            </a:r>
            <a:r>
              <a:rPr lang="de-DE" dirty="0" err="1" smtClean="0"/>
              <a:t>tool</a:t>
            </a:r>
            <a:endParaRPr lang="de-DE" dirty="0"/>
          </a:p>
        </p:txBody>
      </p:sp>
      <p:sp>
        <p:nvSpPr>
          <p:cNvPr id="17" name="Rectangle 16"/>
          <p:cNvSpPr/>
          <p:nvPr/>
        </p:nvSpPr>
        <p:spPr>
          <a:xfrm flipH="1">
            <a:off x="5657840" y="5424910"/>
            <a:ext cx="1440160" cy="810378"/>
          </a:xfrm>
          <a:prstGeom prst="rect">
            <a:avLst/>
          </a:prstGeom>
          <a:solidFill>
            <a:schemeClr val="bg1"/>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algn="ctr" defTabSz="714375" fontAlgn="base">
              <a:lnSpc>
                <a:spcPct val="90000"/>
              </a:lnSpc>
              <a:buClr>
                <a:schemeClr val="tx2"/>
              </a:buClr>
            </a:pPr>
            <a:endParaRPr lang="de-DE" sz="1400" dirty="0" smtClean="0">
              <a:solidFill>
                <a:schemeClr val="tx1"/>
              </a:solidFill>
              <a:latin typeface="Arial" charset="0"/>
            </a:endParaRPr>
          </a:p>
        </p:txBody>
      </p:sp>
      <p:sp>
        <p:nvSpPr>
          <p:cNvPr id="13" name="Round Single Corner Rectangle 12"/>
          <p:cNvSpPr>
            <a:spLocks noChangeArrowheads="1"/>
          </p:cNvSpPr>
          <p:nvPr>
            <p:custDataLst>
              <p:tags r:id="rId3"/>
            </p:custDataLst>
          </p:nvPr>
        </p:nvSpPr>
        <p:spPr bwMode="auto">
          <a:xfrm>
            <a:off x="4486510" y="1340446"/>
            <a:ext cx="5147010" cy="360362"/>
          </a:xfrm>
          <a:prstGeom prst="round1Rect">
            <a:avLst/>
          </a:prstGeom>
          <a:solidFill>
            <a:schemeClr val="tx2"/>
          </a:solidFill>
          <a:ln w="9525" cap="flat" cmpd="sng" algn="ctr">
            <a:solidFill>
              <a:schemeClr val="bg2"/>
            </a:solidFill>
            <a:prstDash val="solid"/>
            <a:miter lim="800000"/>
            <a:headEnd type="none" w="med" len="med"/>
            <a:tailEnd type="none" w="med" len="med"/>
          </a:ln>
          <a:effectLst>
            <a:outerShdw blurRad="50800" dist="38099" dir="2700015" rotWithShape="0">
              <a:scrgbClr r="0" g="0" b="0">
                <a:alpha val="40000"/>
              </a:scrgbClr>
            </a:outerShdw>
          </a:effectLst>
        </p:spPr>
        <p:txBody>
          <a:bodyPr vert="horz" wrap="square" lIns="90000" tIns="46800" rIns="90000" bIns="46800" numCol="1" anchor="ctr" anchorCtr="0" compatLnSpc="1">
            <a:prstTxWarp prst="textNoShape">
              <a:avLst/>
            </a:prstTxWarp>
          </a:bodyPr>
          <a:lstStyle>
            <a:lvl1pPr algn="l" rtl="0" eaLnBrk="1" fontAlgn="base" hangingPunct="1">
              <a:spcBef>
                <a:spcPct val="20000"/>
              </a:spcBef>
              <a:spcAft>
                <a:spcPct val="0"/>
              </a:spcAft>
              <a:defRPr sz="1600" b="1" i="1">
                <a:solidFill>
                  <a:schemeClr val="tx1"/>
                </a:solidFill>
                <a:latin typeface="+mn-lt"/>
                <a:ea typeface="+mn-ea"/>
                <a:cs typeface="+mn-cs"/>
              </a:defRPr>
            </a:lvl1pPr>
            <a:lvl2pPr marL="1588" algn="l" rtl="0" eaLnBrk="1" fontAlgn="base" hangingPunct="1">
              <a:lnSpc>
                <a:spcPct val="90000"/>
              </a:lnSpc>
              <a:spcBef>
                <a:spcPct val="10000"/>
              </a:spcBef>
              <a:spcAft>
                <a:spcPct val="0"/>
              </a:spcAft>
              <a:defRPr sz="1400">
                <a:solidFill>
                  <a:schemeClr val="tx1"/>
                </a:solidFill>
                <a:latin typeface="+mn-lt"/>
              </a:defRPr>
            </a:lvl2pPr>
            <a:lvl3pPr marL="192088" indent="-188913" algn="l" rtl="0" eaLnBrk="1" fontAlgn="base" hangingPunct="1">
              <a:lnSpc>
                <a:spcPct val="90000"/>
              </a:lnSpc>
              <a:spcBef>
                <a:spcPct val="40000"/>
              </a:spcBef>
              <a:spcAft>
                <a:spcPct val="0"/>
              </a:spcAft>
              <a:buChar char="•"/>
              <a:defRPr sz="1400">
                <a:solidFill>
                  <a:schemeClr val="tx1"/>
                </a:solidFill>
                <a:latin typeface="+mn-lt"/>
              </a:defRPr>
            </a:lvl3pPr>
            <a:lvl4pPr marL="376238" indent="-182563" algn="l" rtl="0" eaLnBrk="1" fontAlgn="base" hangingPunct="1">
              <a:lnSpc>
                <a:spcPct val="90000"/>
              </a:lnSpc>
              <a:spcBef>
                <a:spcPct val="40000"/>
              </a:spcBef>
              <a:spcAft>
                <a:spcPct val="0"/>
              </a:spcAft>
              <a:buChar char="–"/>
              <a:defRPr sz="1400">
                <a:solidFill>
                  <a:schemeClr val="tx1"/>
                </a:solidFill>
                <a:latin typeface="+mn-lt"/>
              </a:defRPr>
            </a:lvl4pPr>
            <a:lvl5pPr marL="571500" indent="-193675" algn="l" rtl="0" eaLnBrk="1" fontAlgn="base" hangingPunct="1">
              <a:lnSpc>
                <a:spcPct val="90000"/>
              </a:lnSpc>
              <a:spcBef>
                <a:spcPct val="40000"/>
              </a:spcBef>
              <a:spcAft>
                <a:spcPct val="0"/>
              </a:spcAft>
              <a:buChar char="-"/>
              <a:defRPr sz="1400">
                <a:solidFill>
                  <a:schemeClr val="tx1"/>
                </a:solidFill>
                <a:latin typeface="+mn-lt"/>
              </a:defRPr>
            </a:lvl5pPr>
            <a:lvl6pPr marL="1028700" indent="-193675" algn="l" rtl="0" eaLnBrk="1" fontAlgn="base" hangingPunct="1">
              <a:lnSpc>
                <a:spcPct val="90000"/>
              </a:lnSpc>
              <a:spcBef>
                <a:spcPct val="40000"/>
              </a:spcBef>
              <a:spcAft>
                <a:spcPct val="0"/>
              </a:spcAft>
              <a:buChar char="-"/>
              <a:defRPr sz="1400">
                <a:solidFill>
                  <a:schemeClr val="tx1"/>
                </a:solidFill>
                <a:latin typeface="+mn-lt"/>
              </a:defRPr>
            </a:lvl6pPr>
            <a:lvl7pPr marL="1485900" indent="-193675" algn="l" rtl="0" eaLnBrk="1" fontAlgn="base" hangingPunct="1">
              <a:lnSpc>
                <a:spcPct val="90000"/>
              </a:lnSpc>
              <a:spcBef>
                <a:spcPct val="40000"/>
              </a:spcBef>
              <a:spcAft>
                <a:spcPct val="0"/>
              </a:spcAft>
              <a:buChar char="-"/>
              <a:defRPr sz="1400">
                <a:solidFill>
                  <a:schemeClr val="tx1"/>
                </a:solidFill>
                <a:latin typeface="+mn-lt"/>
              </a:defRPr>
            </a:lvl7pPr>
            <a:lvl8pPr marL="1943100" indent="-193675" algn="l" rtl="0" eaLnBrk="1" fontAlgn="base" hangingPunct="1">
              <a:lnSpc>
                <a:spcPct val="90000"/>
              </a:lnSpc>
              <a:spcBef>
                <a:spcPct val="40000"/>
              </a:spcBef>
              <a:spcAft>
                <a:spcPct val="0"/>
              </a:spcAft>
              <a:buChar char="-"/>
              <a:defRPr sz="1400">
                <a:solidFill>
                  <a:schemeClr val="tx1"/>
                </a:solidFill>
                <a:latin typeface="+mn-lt"/>
              </a:defRPr>
            </a:lvl8pPr>
            <a:lvl9pPr marL="2400300" indent="-193675" algn="l" rtl="0" eaLnBrk="1" fontAlgn="base" hangingPunct="1">
              <a:lnSpc>
                <a:spcPct val="90000"/>
              </a:lnSpc>
              <a:spcBef>
                <a:spcPct val="40000"/>
              </a:spcBef>
              <a:spcAft>
                <a:spcPct val="0"/>
              </a:spcAft>
              <a:buChar char="-"/>
              <a:defRPr sz="1400">
                <a:solidFill>
                  <a:schemeClr val="tx1"/>
                </a:solidFill>
                <a:latin typeface="+mn-lt"/>
              </a:defRPr>
            </a:lvl9pPr>
          </a:lstStyle>
          <a:p>
            <a:pPr lvl="1">
              <a:spcBef>
                <a:spcPts val="0"/>
              </a:spcBef>
            </a:pPr>
            <a:r>
              <a:rPr lang="en-GB" b="1" dirty="0" smtClean="0">
                <a:solidFill>
                  <a:schemeClr val="bg1"/>
                </a:solidFill>
              </a:rPr>
              <a:t>Main benefits</a:t>
            </a:r>
            <a:endParaRPr lang="en-GB" b="1" dirty="0">
              <a:solidFill>
                <a:schemeClr val="bg1"/>
              </a:solidFill>
            </a:endParaRPr>
          </a:p>
        </p:txBody>
      </p:sp>
      <p:sp>
        <p:nvSpPr>
          <p:cNvPr id="14" name="Rectangle 16"/>
          <p:cNvSpPr>
            <a:spLocks/>
          </p:cNvSpPr>
          <p:nvPr>
            <p:custDataLst>
              <p:tags r:id="rId4"/>
            </p:custDataLst>
          </p:nvPr>
        </p:nvSpPr>
        <p:spPr>
          <a:xfrm>
            <a:off x="4486510" y="1700808"/>
            <a:ext cx="5147010" cy="2681720"/>
          </a:xfrm>
          <a:prstGeom prst="rect">
            <a:avLst/>
          </a:prstGeom>
          <a:solidFill>
            <a:schemeClr val="bg1"/>
          </a:solidFill>
          <a:ln w="9525">
            <a:solidFill>
              <a:schemeClr val="bg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lvl1pPr marL="0" indent="0" algn="l" defTabSz="914342" rtl="0" eaLnBrk="1" latinLnBrk="0" hangingPunct="1">
              <a:lnSpc>
                <a:spcPct val="90000"/>
              </a:lnSpc>
              <a:spcBef>
                <a:spcPts val="0"/>
              </a:spcBef>
              <a:spcAft>
                <a:spcPts val="400"/>
              </a:spcAft>
              <a:buClr>
                <a:schemeClr val="tx2"/>
              </a:buClr>
              <a:buFont typeface="Arial" pitchFamily="34" charset="0"/>
              <a:buNone/>
              <a:defRPr sz="1400" b="0" kern="1200">
                <a:solidFill>
                  <a:schemeClr val="tx1"/>
                </a:solidFill>
                <a:latin typeface="+mn-lt"/>
                <a:ea typeface="+mn-ea"/>
                <a:cs typeface="+mn-cs"/>
              </a:defRPr>
            </a:lvl1pPr>
            <a:lvl2pPr marL="182563" indent="-177800"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2pPr>
            <a:lvl3pPr marL="357188" indent="-180975"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3pPr>
            <a:lvl4pPr marL="539750" indent="-177800"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4pPr>
            <a:lvl5pPr marL="717550" indent="-179388" algn="l" defTabSz="801688" rtl="0" eaLnBrk="1" latinLnBrk="0" hangingPunct="1">
              <a:lnSpc>
                <a:spcPct val="90000"/>
              </a:lnSpc>
              <a:spcBef>
                <a:spcPts val="0"/>
              </a:spcBef>
              <a:spcAft>
                <a:spcPts val="400"/>
              </a:spcAft>
              <a:buClr>
                <a:schemeClr val="tx2"/>
              </a:buClr>
              <a:buFont typeface="Symbol" pitchFamily="18" charset="2"/>
              <a:buChar char="-"/>
              <a:defRPr sz="1400" kern="1200" baseline="0">
                <a:solidFill>
                  <a:schemeClr val="tx1"/>
                </a:solidFill>
                <a:latin typeface="+mn-lt"/>
                <a:ea typeface="+mn-ea"/>
                <a:cs typeface="+mn-cs"/>
              </a:defRPr>
            </a:lvl5pPr>
            <a:lvl6pPr marL="895350" indent="-177800"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6pPr>
            <a:lvl7pPr marL="1076325" indent="-177800"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7pPr>
            <a:lvl8pPr marL="1257300" indent="-174625" algn="l" defTabSz="914342" rtl="0" eaLnBrk="1" latinLnBrk="0" hangingPunct="1">
              <a:lnSpc>
                <a:spcPct val="90000"/>
              </a:lnSpc>
              <a:spcBef>
                <a:spcPts val="0"/>
              </a:spcBef>
              <a:spcAft>
                <a:spcPts val="400"/>
              </a:spcAft>
              <a:buClr>
                <a:schemeClr val="tx2"/>
              </a:buClr>
              <a:buFont typeface="Symbol" pitchFamily="18" charset="2"/>
              <a:buChar char="-"/>
              <a:defRPr sz="1400" kern="1200">
                <a:solidFill>
                  <a:schemeClr val="tx1"/>
                </a:solidFill>
                <a:latin typeface="+mn-lt"/>
                <a:ea typeface="+mn-ea"/>
                <a:cs typeface="+mn-cs"/>
              </a:defRPr>
            </a:lvl8pPr>
            <a:lvl9pPr marL="1433513" indent="-180975" algn="l" defTabSz="914342" rtl="0" eaLnBrk="1" latinLnBrk="0" hangingPunct="1">
              <a:lnSpc>
                <a:spcPct val="90000"/>
              </a:lnSpc>
              <a:spcBef>
                <a:spcPts val="0"/>
              </a:spcBef>
              <a:spcAft>
                <a:spcPts val="400"/>
              </a:spcAft>
              <a:buClr>
                <a:schemeClr val="tx2"/>
              </a:buClr>
              <a:buFont typeface="Wingdings" pitchFamily="2" charset="2"/>
              <a:buChar char="v"/>
              <a:defRPr sz="1400" kern="1200">
                <a:solidFill>
                  <a:schemeClr val="tx1"/>
                </a:solidFill>
                <a:latin typeface="+mn-lt"/>
                <a:ea typeface="+mn-ea"/>
                <a:cs typeface="+mn-cs"/>
              </a:defRPr>
            </a:lvl9pPr>
          </a:lstStyle>
          <a:p>
            <a:pPr lvl="1" defTabSz="714375" fontAlgn="base"/>
            <a:r>
              <a:rPr lang="de-DE" dirty="0" smtClean="0">
                <a:latin typeface="Arial" charset="0"/>
              </a:rPr>
              <a:t>Developer-</a:t>
            </a:r>
            <a:r>
              <a:rPr lang="de-DE" dirty="0" err="1" smtClean="0">
                <a:latin typeface="Arial" charset="0"/>
              </a:rPr>
              <a:t>friendly</a:t>
            </a:r>
            <a:r>
              <a:rPr lang="de-DE" dirty="0">
                <a:latin typeface="Arial" charset="0"/>
              </a:rPr>
              <a:t>:</a:t>
            </a:r>
          </a:p>
          <a:p>
            <a:pPr lvl="2" defTabSz="714375" fontAlgn="base"/>
            <a:r>
              <a:rPr lang="de-DE" dirty="0" err="1" smtClean="0">
                <a:latin typeface="Arial" charset="0"/>
              </a:rPr>
              <a:t>no</a:t>
            </a:r>
            <a:r>
              <a:rPr lang="de-DE" dirty="0" smtClean="0">
                <a:latin typeface="Arial" charset="0"/>
              </a:rPr>
              <a:t> </a:t>
            </a:r>
            <a:r>
              <a:rPr lang="de-DE" dirty="0" err="1">
                <a:latin typeface="Arial" charset="0"/>
              </a:rPr>
              <a:t>toolset</a:t>
            </a:r>
            <a:r>
              <a:rPr lang="de-DE" dirty="0">
                <a:latin typeface="Arial" charset="0"/>
              </a:rPr>
              <a:t> but a </a:t>
            </a:r>
            <a:r>
              <a:rPr lang="de-DE" dirty="0" err="1">
                <a:latin typeface="Arial" charset="0"/>
              </a:rPr>
              <a:t>single</a:t>
            </a:r>
            <a:r>
              <a:rPr lang="de-DE" dirty="0">
                <a:latin typeface="Arial" charset="0"/>
              </a:rPr>
              <a:t>, open </a:t>
            </a:r>
            <a:r>
              <a:rPr lang="de-DE" dirty="0" err="1">
                <a:latin typeface="Arial" charset="0"/>
              </a:rPr>
              <a:t>source</a:t>
            </a:r>
            <a:r>
              <a:rPr lang="de-DE" dirty="0">
                <a:latin typeface="Arial" charset="0"/>
              </a:rPr>
              <a:t> </a:t>
            </a:r>
            <a:r>
              <a:rPr lang="de-DE" dirty="0" err="1" smtClean="0">
                <a:latin typeface="Arial" charset="0"/>
              </a:rPr>
              <a:t>tool</a:t>
            </a:r>
            <a:r>
              <a:rPr lang="de-DE" dirty="0" smtClean="0">
                <a:latin typeface="Arial" charset="0"/>
              </a:rPr>
              <a:t> </a:t>
            </a:r>
            <a:r>
              <a:rPr lang="de-DE" dirty="0" err="1">
                <a:latin typeface="Arial" charset="0"/>
              </a:rPr>
              <a:t>needs</a:t>
            </a:r>
            <a:r>
              <a:rPr lang="de-DE" dirty="0">
                <a:latin typeface="Arial" charset="0"/>
              </a:rPr>
              <a:t> </a:t>
            </a:r>
            <a:r>
              <a:rPr lang="de-DE" dirty="0" err="1">
                <a:latin typeface="Arial" charset="0"/>
              </a:rPr>
              <a:t>to</a:t>
            </a:r>
            <a:r>
              <a:rPr lang="de-DE" dirty="0">
                <a:latin typeface="Arial" charset="0"/>
              </a:rPr>
              <a:t> </a:t>
            </a:r>
            <a:r>
              <a:rPr lang="de-DE" dirty="0" err="1">
                <a:latin typeface="Arial" charset="0"/>
              </a:rPr>
              <a:t>be</a:t>
            </a:r>
            <a:r>
              <a:rPr lang="de-DE" dirty="0">
                <a:latin typeface="Arial" charset="0"/>
              </a:rPr>
              <a:t> </a:t>
            </a:r>
            <a:r>
              <a:rPr lang="de-DE" dirty="0" err="1">
                <a:latin typeface="Arial" charset="0"/>
              </a:rPr>
              <a:t>installed</a:t>
            </a:r>
            <a:endParaRPr lang="de-DE" dirty="0" smtClean="0">
              <a:latin typeface="Arial" charset="0"/>
            </a:endParaRPr>
          </a:p>
          <a:p>
            <a:pPr lvl="1" defTabSz="714375" fontAlgn="base"/>
            <a:r>
              <a:rPr lang="de-DE" dirty="0" smtClean="0">
                <a:latin typeface="Arial" charset="0"/>
              </a:rPr>
              <a:t>Low-level:</a:t>
            </a:r>
          </a:p>
          <a:p>
            <a:pPr lvl="2" defTabSz="714375" fontAlgn="base"/>
            <a:r>
              <a:rPr lang="de-DE" dirty="0" err="1" smtClean="0">
                <a:latin typeface="Arial" charset="0"/>
              </a:rPr>
              <a:t>diagrams</a:t>
            </a:r>
            <a:r>
              <a:rPr lang="de-DE" dirty="0" smtClean="0">
                <a:latin typeface="Arial" charset="0"/>
              </a:rPr>
              <a:t>, </a:t>
            </a:r>
            <a:r>
              <a:rPr lang="de-DE" dirty="0" err="1" smtClean="0">
                <a:latin typeface="Arial" charset="0"/>
              </a:rPr>
              <a:t>tables</a:t>
            </a:r>
            <a:r>
              <a:rPr lang="de-DE" dirty="0" smtClean="0">
                <a:latin typeface="Arial" charset="0"/>
              </a:rPr>
              <a:t> </a:t>
            </a:r>
            <a:r>
              <a:rPr lang="de-DE" dirty="0" err="1" smtClean="0">
                <a:latin typeface="Arial" charset="0"/>
              </a:rPr>
              <a:t>and</a:t>
            </a:r>
            <a:r>
              <a:rPr lang="de-DE" dirty="0" smtClean="0">
                <a:latin typeface="Arial" charset="0"/>
              </a:rPr>
              <a:t> </a:t>
            </a:r>
            <a:r>
              <a:rPr lang="de-DE" dirty="0" err="1" smtClean="0">
                <a:latin typeface="Arial" charset="0"/>
              </a:rPr>
              <a:t>document</a:t>
            </a:r>
            <a:r>
              <a:rPr lang="de-DE" dirty="0" smtClean="0">
                <a:latin typeface="Arial" charset="0"/>
              </a:rPr>
              <a:t> </a:t>
            </a:r>
            <a:r>
              <a:rPr lang="de-DE" dirty="0" err="1" smtClean="0">
                <a:latin typeface="Arial" charset="0"/>
              </a:rPr>
              <a:t>structure</a:t>
            </a:r>
            <a:r>
              <a:rPr lang="de-DE" dirty="0" smtClean="0">
                <a:latin typeface="Arial" charset="0"/>
              </a:rPr>
              <a:t> </a:t>
            </a:r>
            <a:r>
              <a:rPr lang="de-DE" dirty="0" err="1" smtClean="0">
                <a:latin typeface="Arial" charset="0"/>
              </a:rPr>
              <a:t>defined</a:t>
            </a:r>
            <a:r>
              <a:rPr lang="de-DE" dirty="0" smtClean="0">
                <a:latin typeface="Arial" charset="0"/>
              </a:rPr>
              <a:t> </a:t>
            </a:r>
            <a:r>
              <a:rPr lang="de-DE" dirty="0" err="1" smtClean="0">
                <a:latin typeface="Arial" charset="0"/>
              </a:rPr>
              <a:t>by</a:t>
            </a:r>
            <a:r>
              <a:rPr lang="de-DE" dirty="0" smtClean="0">
                <a:latin typeface="Arial" charset="0"/>
              </a:rPr>
              <a:t> </a:t>
            </a:r>
            <a:r>
              <a:rPr lang="de-DE" dirty="0" err="1" smtClean="0">
                <a:latin typeface="Arial" charset="0"/>
              </a:rPr>
              <a:t>plain</a:t>
            </a:r>
            <a:r>
              <a:rPr lang="de-DE" dirty="0" smtClean="0">
                <a:latin typeface="Arial" charset="0"/>
              </a:rPr>
              <a:t> </a:t>
            </a:r>
            <a:r>
              <a:rPr lang="de-DE" dirty="0" err="1" smtClean="0">
                <a:latin typeface="Arial" charset="0"/>
              </a:rPr>
              <a:t>ascii</a:t>
            </a:r>
            <a:r>
              <a:rPr lang="de-DE" dirty="0" smtClean="0">
                <a:latin typeface="Arial" charset="0"/>
              </a:rPr>
              <a:t>-text</a:t>
            </a:r>
          </a:p>
          <a:p>
            <a:pPr lvl="1" defTabSz="714375" fontAlgn="base"/>
            <a:r>
              <a:rPr lang="de-DE" dirty="0" smtClean="0">
                <a:latin typeface="Arial" charset="0"/>
              </a:rPr>
              <a:t>easy-</a:t>
            </a:r>
            <a:r>
              <a:rPr lang="de-DE" dirty="0" err="1" smtClean="0">
                <a:latin typeface="Arial" charset="0"/>
              </a:rPr>
              <a:t>to</a:t>
            </a:r>
            <a:r>
              <a:rPr lang="de-DE" dirty="0" smtClean="0">
                <a:latin typeface="Arial" charset="0"/>
              </a:rPr>
              <a:t>-</a:t>
            </a:r>
            <a:r>
              <a:rPr lang="de-DE" dirty="0" err="1" smtClean="0">
                <a:latin typeface="Arial" charset="0"/>
              </a:rPr>
              <a:t>use</a:t>
            </a:r>
            <a:endParaRPr lang="de-DE" dirty="0" smtClean="0">
              <a:latin typeface="Arial" charset="0"/>
            </a:endParaRPr>
          </a:p>
          <a:p>
            <a:pPr lvl="2" defTabSz="714375" fontAlgn="base"/>
            <a:r>
              <a:rPr lang="de-DE" dirty="0">
                <a:latin typeface="Arial" charset="0"/>
              </a:rPr>
              <a:t>l</a:t>
            </a:r>
            <a:r>
              <a:rPr lang="de-DE" dirty="0" smtClean="0">
                <a:latin typeface="Arial" charset="0"/>
              </a:rPr>
              <a:t>ive </a:t>
            </a:r>
            <a:r>
              <a:rPr lang="de-DE" dirty="0" err="1" smtClean="0">
                <a:latin typeface="Arial" charset="0"/>
              </a:rPr>
              <a:t>preview</a:t>
            </a:r>
            <a:r>
              <a:rPr lang="de-DE" dirty="0" smtClean="0">
                <a:latin typeface="Arial" charset="0"/>
              </a:rPr>
              <a:t> </a:t>
            </a:r>
            <a:r>
              <a:rPr lang="de-DE" dirty="0" err="1" smtClean="0">
                <a:latin typeface="Arial" charset="0"/>
              </a:rPr>
              <a:t>of</a:t>
            </a:r>
            <a:r>
              <a:rPr lang="de-DE" dirty="0" smtClean="0">
                <a:latin typeface="Arial" charset="0"/>
              </a:rPr>
              <a:t> </a:t>
            </a:r>
            <a:r>
              <a:rPr lang="de-DE" dirty="0" err="1" smtClean="0">
                <a:latin typeface="Arial" charset="0"/>
              </a:rPr>
              <a:t>specification</a:t>
            </a:r>
            <a:r>
              <a:rPr lang="de-DE" dirty="0" smtClean="0">
                <a:latin typeface="Arial" charset="0"/>
              </a:rPr>
              <a:t> (</a:t>
            </a:r>
            <a:r>
              <a:rPr lang="de-DE" dirty="0" err="1" smtClean="0">
                <a:latin typeface="Arial" charset="0"/>
              </a:rPr>
              <a:t>by</a:t>
            </a:r>
            <a:r>
              <a:rPr lang="de-DE" dirty="0" smtClean="0">
                <a:latin typeface="Arial" charset="0"/>
              </a:rPr>
              <a:t> </a:t>
            </a:r>
            <a:r>
              <a:rPr lang="de-DE" dirty="0" err="1" smtClean="0">
                <a:latin typeface="Arial" charset="0"/>
              </a:rPr>
              <a:t>component</a:t>
            </a:r>
            <a:r>
              <a:rPr lang="de-DE" dirty="0" smtClean="0">
                <a:latin typeface="Arial" charset="0"/>
              </a:rPr>
              <a:t> </a:t>
            </a:r>
            <a:r>
              <a:rPr lang="de-DE" dirty="0" err="1" smtClean="0">
                <a:latin typeface="Arial" charset="0"/>
              </a:rPr>
              <a:t>or</a:t>
            </a:r>
            <a:r>
              <a:rPr lang="de-DE" dirty="0" smtClean="0">
                <a:latin typeface="Arial" charset="0"/>
              </a:rPr>
              <a:t> </a:t>
            </a:r>
            <a:r>
              <a:rPr lang="de-DE" dirty="0" err="1" smtClean="0">
                <a:latin typeface="Arial" charset="0"/>
              </a:rPr>
              <a:t>whole</a:t>
            </a:r>
            <a:r>
              <a:rPr lang="de-DE" dirty="0" smtClean="0">
                <a:latin typeface="Arial" charset="0"/>
              </a:rPr>
              <a:t> </a:t>
            </a:r>
            <a:r>
              <a:rPr lang="de-DE" dirty="0" err="1" smtClean="0">
                <a:latin typeface="Arial" charset="0"/>
              </a:rPr>
              <a:t>specification</a:t>
            </a:r>
            <a:r>
              <a:rPr lang="de-DE" dirty="0" smtClean="0">
                <a:latin typeface="Arial" charset="0"/>
              </a:rPr>
              <a:t>)</a:t>
            </a:r>
          </a:p>
          <a:p>
            <a:pPr lvl="2" defTabSz="714375" fontAlgn="base"/>
            <a:r>
              <a:rPr lang="de-DE" dirty="0" err="1" smtClean="0">
                <a:latin typeface="Arial" charset="0"/>
              </a:rPr>
              <a:t>export</a:t>
            </a:r>
            <a:r>
              <a:rPr lang="de-DE" dirty="0" smtClean="0">
                <a:latin typeface="Arial" charset="0"/>
              </a:rPr>
              <a:t> </a:t>
            </a:r>
            <a:r>
              <a:rPr lang="de-DE" dirty="0" err="1" smtClean="0">
                <a:latin typeface="Arial" charset="0"/>
              </a:rPr>
              <a:t>and</a:t>
            </a:r>
            <a:r>
              <a:rPr lang="de-DE" dirty="0" smtClean="0">
                <a:latin typeface="Arial" charset="0"/>
              </a:rPr>
              <a:t> </a:t>
            </a:r>
            <a:r>
              <a:rPr lang="de-DE" dirty="0" err="1" smtClean="0">
                <a:latin typeface="Arial" charset="0"/>
              </a:rPr>
              <a:t>include</a:t>
            </a:r>
            <a:r>
              <a:rPr lang="de-DE" dirty="0" smtClean="0">
                <a:latin typeface="Arial" charset="0"/>
              </a:rPr>
              <a:t> </a:t>
            </a:r>
            <a:r>
              <a:rPr lang="de-DE" dirty="0" err="1" smtClean="0">
                <a:latin typeface="Arial" charset="0"/>
              </a:rPr>
              <a:t>images</a:t>
            </a:r>
            <a:r>
              <a:rPr lang="de-DE" dirty="0" smtClean="0">
                <a:latin typeface="Arial" charset="0"/>
              </a:rPr>
              <a:t> </a:t>
            </a:r>
            <a:r>
              <a:rPr lang="de-DE" dirty="0" err="1" smtClean="0">
                <a:latin typeface="Arial" charset="0"/>
              </a:rPr>
              <a:t>from</a:t>
            </a:r>
            <a:r>
              <a:rPr lang="de-DE" dirty="0" smtClean="0">
                <a:latin typeface="Arial" charset="0"/>
              </a:rPr>
              <a:t> UML-</a:t>
            </a:r>
            <a:r>
              <a:rPr lang="de-DE" dirty="0" err="1" smtClean="0">
                <a:latin typeface="Arial" charset="0"/>
              </a:rPr>
              <a:t>Diagrams</a:t>
            </a:r>
            <a:r>
              <a:rPr lang="de-DE" dirty="0" smtClean="0">
                <a:latin typeface="Arial" charset="0"/>
              </a:rPr>
              <a:t> </a:t>
            </a:r>
            <a:r>
              <a:rPr lang="de-DE" dirty="0" err="1" smtClean="0">
                <a:latin typeface="Arial" charset="0"/>
              </a:rPr>
              <a:t>from</a:t>
            </a:r>
            <a:r>
              <a:rPr lang="de-DE" dirty="0" smtClean="0">
                <a:latin typeface="Arial" charset="0"/>
              </a:rPr>
              <a:t> </a:t>
            </a:r>
            <a:r>
              <a:rPr lang="de-DE" dirty="0" err="1" smtClean="0">
                <a:latin typeface="Arial" charset="0"/>
              </a:rPr>
              <a:t>within</a:t>
            </a:r>
            <a:r>
              <a:rPr lang="de-DE" dirty="0" smtClean="0">
                <a:latin typeface="Arial" charset="0"/>
              </a:rPr>
              <a:t> </a:t>
            </a:r>
            <a:r>
              <a:rPr lang="de-DE" dirty="0" err="1" smtClean="0">
                <a:latin typeface="Arial" charset="0"/>
              </a:rPr>
              <a:t>the</a:t>
            </a:r>
            <a:r>
              <a:rPr lang="de-DE" dirty="0" smtClean="0">
                <a:latin typeface="Arial" charset="0"/>
              </a:rPr>
              <a:t> text-editor</a:t>
            </a:r>
            <a:endParaRPr lang="de-DE" dirty="0">
              <a:latin typeface="Arial" charset="0"/>
            </a:endParaRPr>
          </a:p>
        </p:txBody>
      </p:sp>
      <p:sp>
        <p:nvSpPr>
          <p:cNvPr id="7" name="Rectangle 6"/>
          <p:cNvSpPr/>
          <p:nvPr/>
        </p:nvSpPr>
        <p:spPr>
          <a:xfrm>
            <a:off x="2849528" y="5424910"/>
            <a:ext cx="2664296" cy="810378"/>
          </a:xfrm>
          <a:prstGeom prst="rect">
            <a:avLst/>
          </a:prstGeom>
          <a:solidFill>
            <a:schemeClr val="bg1"/>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algn="ctr" defTabSz="714375" fontAlgn="base">
              <a:lnSpc>
                <a:spcPct val="90000"/>
              </a:lnSpc>
              <a:buClr>
                <a:schemeClr val="tx2"/>
              </a:buClr>
            </a:pPr>
            <a:endParaRPr lang="de-DE" sz="1400" dirty="0" smtClean="0">
              <a:solidFill>
                <a:schemeClr val="tx1"/>
              </a:solidFill>
              <a:latin typeface="Arial" charset="0"/>
            </a:endParaRPr>
          </a:p>
        </p:txBody>
      </p:sp>
      <p:pic>
        <p:nvPicPr>
          <p:cNvPr id="16" name="Picture 1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833176" y="5225419"/>
            <a:ext cx="1120808" cy="1120808"/>
          </a:xfrm>
          <a:prstGeom prst="rect">
            <a:avLst/>
          </a:prstGeom>
        </p:spPr>
      </p:pic>
      <p:pic>
        <p:nvPicPr>
          <p:cNvPr id="12" name="Picture 1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940204" y="5495158"/>
            <a:ext cx="2497593" cy="679170"/>
          </a:xfrm>
          <a:prstGeom prst="rect">
            <a:avLst/>
          </a:prstGeom>
        </p:spPr>
      </p:pic>
      <p:pic>
        <p:nvPicPr>
          <p:cNvPr id="8" name="Picture 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597979" y="4737167"/>
            <a:ext cx="2520280" cy="531450"/>
          </a:xfrm>
          <a:prstGeom prst="rect">
            <a:avLst/>
          </a:prstGeom>
        </p:spPr>
      </p:pic>
      <p:pic>
        <p:nvPicPr>
          <p:cNvPr id="24" name="Picture 2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814537" y="4799274"/>
            <a:ext cx="766007" cy="674086"/>
          </a:xfrm>
          <a:prstGeom prst="rect">
            <a:avLst/>
          </a:prstGeom>
        </p:spPr>
      </p:pic>
      <p:pic>
        <p:nvPicPr>
          <p:cNvPr id="26" name="Picture 2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21628" y="4774292"/>
            <a:ext cx="1852278" cy="682682"/>
          </a:xfrm>
          <a:prstGeom prst="rect">
            <a:avLst/>
          </a:prstGeom>
        </p:spPr>
      </p:pic>
      <p:pic>
        <p:nvPicPr>
          <p:cNvPr id="27" name="Picture 2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794796" y="4798187"/>
            <a:ext cx="669002" cy="669002"/>
          </a:xfrm>
          <a:prstGeom prst="rect">
            <a:avLst/>
          </a:prstGeom>
        </p:spPr>
      </p:pic>
      <p:sp>
        <p:nvSpPr>
          <p:cNvPr id="28" name="TextBox 27"/>
          <p:cNvSpPr txBox="1"/>
          <p:nvPr/>
        </p:nvSpPr>
        <p:spPr>
          <a:xfrm>
            <a:off x="282396" y="5408232"/>
            <a:ext cx="1944216" cy="397032"/>
          </a:xfrm>
          <a:prstGeom prst="rect">
            <a:avLst/>
          </a:prstGeom>
          <a:noFill/>
        </p:spPr>
        <p:txBody>
          <a:bodyPr wrap="square" rtlCol="0">
            <a:spAutoFit/>
          </a:bodyPr>
          <a:lstStyle/>
          <a:p>
            <a:pPr algn="ctr">
              <a:lnSpc>
                <a:spcPct val="90000"/>
              </a:lnSpc>
            </a:pPr>
            <a:r>
              <a:rPr lang="de-DE" sz="1100" dirty="0" smtClean="0">
                <a:solidFill>
                  <a:schemeClr val="bg1">
                    <a:lumMod val="50000"/>
                  </a:schemeClr>
                </a:solidFill>
              </a:rPr>
              <a:t>online live-preview </a:t>
            </a:r>
            <a:r>
              <a:rPr lang="de-DE" sz="1100" dirty="0" err="1" smtClean="0">
                <a:solidFill>
                  <a:schemeClr val="bg1">
                    <a:lumMod val="50000"/>
                  </a:schemeClr>
                </a:solidFill>
              </a:rPr>
              <a:t>during</a:t>
            </a:r>
            <a:r>
              <a:rPr lang="de-DE" sz="1100" dirty="0" smtClean="0">
                <a:solidFill>
                  <a:schemeClr val="bg1">
                    <a:lumMod val="50000"/>
                  </a:schemeClr>
                </a:solidFill>
              </a:rPr>
              <a:t> </a:t>
            </a:r>
            <a:r>
              <a:rPr lang="de-DE" sz="1100" dirty="0" err="1" smtClean="0">
                <a:solidFill>
                  <a:schemeClr val="bg1">
                    <a:lumMod val="50000"/>
                  </a:schemeClr>
                </a:solidFill>
              </a:rPr>
              <a:t>development</a:t>
            </a:r>
            <a:r>
              <a:rPr lang="de-DE" sz="1100" dirty="0" smtClean="0">
                <a:solidFill>
                  <a:schemeClr val="bg1">
                    <a:lumMod val="50000"/>
                  </a:schemeClr>
                </a:solidFill>
              </a:rPr>
              <a:t>/ </a:t>
            </a:r>
            <a:r>
              <a:rPr lang="de-DE" sz="1100" dirty="0" err="1" smtClean="0">
                <a:solidFill>
                  <a:schemeClr val="bg1">
                    <a:lumMod val="50000"/>
                  </a:schemeClr>
                </a:solidFill>
              </a:rPr>
              <a:t>specification</a:t>
            </a:r>
            <a:endParaRPr lang="de-DE" sz="1100" dirty="0" smtClean="0">
              <a:solidFill>
                <a:schemeClr val="bg1">
                  <a:lumMod val="50000"/>
                </a:schemeClr>
              </a:solidFill>
            </a:endParaRPr>
          </a:p>
        </p:txBody>
      </p:sp>
      <p:sp>
        <p:nvSpPr>
          <p:cNvPr id="29" name="TextBox 28"/>
          <p:cNvSpPr txBox="1"/>
          <p:nvPr/>
        </p:nvSpPr>
        <p:spPr>
          <a:xfrm>
            <a:off x="7997405" y="5497715"/>
            <a:ext cx="1295832" cy="397032"/>
          </a:xfrm>
          <a:prstGeom prst="rect">
            <a:avLst/>
          </a:prstGeom>
          <a:noFill/>
        </p:spPr>
        <p:txBody>
          <a:bodyPr wrap="square" rtlCol="0">
            <a:spAutoFit/>
          </a:bodyPr>
          <a:lstStyle/>
          <a:p>
            <a:pPr algn="ctr">
              <a:lnSpc>
                <a:spcPct val="90000"/>
              </a:lnSpc>
            </a:pPr>
            <a:r>
              <a:rPr lang="de-DE" sz="1100" dirty="0" smtClean="0">
                <a:solidFill>
                  <a:schemeClr val="bg1">
                    <a:lumMod val="50000"/>
                  </a:schemeClr>
                </a:solidFill>
              </a:rPr>
              <a:t>export-features </a:t>
            </a:r>
            <a:r>
              <a:rPr lang="de-DE" sz="1100" dirty="0" err="1" smtClean="0">
                <a:solidFill>
                  <a:schemeClr val="bg1">
                    <a:lumMod val="50000"/>
                  </a:schemeClr>
                </a:solidFill>
              </a:rPr>
              <a:t>included</a:t>
            </a:r>
            <a:endParaRPr lang="de-DE" sz="1100" dirty="0" smtClean="0">
              <a:solidFill>
                <a:schemeClr val="bg1">
                  <a:lumMod val="50000"/>
                </a:schemeClr>
              </a:solidFill>
            </a:endParaRPr>
          </a:p>
        </p:txBody>
      </p:sp>
      <p:cxnSp>
        <p:nvCxnSpPr>
          <p:cNvPr id="34" name="Straight Connector 33"/>
          <p:cNvCxnSpPr/>
          <p:nvPr/>
        </p:nvCxnSpPr>
        <p:spPr>
          <a:xfrm>
            <a:off x="2216696" y="5013176"/>
            <a:ext cx="416808" cy="0"/>
          </a:xfrm>
          <a:prstGeom prst="line">
            <a:avLst/>
          </a:prstGeom>
          <a:ln>
            <a:solidFill>
              <a:schemeClr val="bg2"/>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260799" y="5013176"/>
            <a:ext cx="416808" cy="0"/>
          </a:xfrm>
          <a:prstGeom prst="line">
            <a:avLst/>
          </a:prstGeom>
          <a:ln>
            <a:solidFill>
              <a:schemeClr val="bg2"/>
            </a:solidFill>
            <a:prstDash val="solid"/>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62612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Devonfw </a:t>
            </a:r>
            <a:r>
              <a:rPr lang="de-DE" dirty="0" err="1" smtClean="0"/>
              <a:t>Specification</a:t>
            </a:r>
            <a:r>
              <a:rPr lang="de-DE" dirty="0" smtClean="0"/>
              <a:t> </a:t>
            </a:r>
            <a:r>
              <a:rPr lang="de-DE" dirty="0" err="1" smtClean="0"/>
              <a:t>method</a:t>
            </a:r>
            <a:r>
              <a:rPr lang="de-DE" dirty="0" smtClean="0"/>
              <a:t> </a:t>
            </a:r>
            <a:r>
              <a:rPr lang="de-DE" dirty="0" err="1" smtClean="0"/>
              <a:t>is</a:t>
            </a:r>
            <a:r>
              <a:rPr lang="de-DE" dirty="0" smtClean="0"/>
              <a:t> </a:t>
            </a:r>
            <a:r>
              <a:rPr lang="de-DE" dirty="0" err="1" smtClean="0"/>
              <a:t>extremely</a:t>
            </a:r>
            <a:r>
              <a:rPr lang="de-DE" dirty="0" smtClean="0"/>
              <a:t> </a:t>
            </a:r>
            <a:r>
              <a:rPr lang="de-DE" dirty="0" err="1" smtClean="0"/>
              <a:t>useful</a:t>
            </a:r>
            <a:endParaRPr lang="de-DE" dirty="0"/>
          </a:p>
        </p:txBody>
      </p:sp>
      <p:sp>
        <p:nvSpPr>
          <p:cNvPr id="3" name="Date Placeholder 2"/>
          <p:cNvSpPr>
            <a:spLocks noGrp="1"/>
          </p:cNvSpPr>
          <p:nvPr>
            <p:ph type="dt" sz="half" idx="10"/>
          </p:nvPr>
        </p:nvSpPr>
        <p:spPr>
          <a:xfrm>
            <a:off x="3704841" y="3281218"/>
            <a:ext cx="2660643" cy="195814"/>
          </a:xfrm>
        </p:spPr>
        <p:style>
          <a:lnRef idx="1">
            <a:schemeClr val="accent5"/>
          </a:lnRef>
          <a:fillRef idx="2">
            <a:schemeClr val="accent5"/>
          </a:fillRef>
          <a:effectRef idx="1">
            <a:schemeClr val="accent5"/>
          </a:effectRef>
          <a:fontRef idx="minor">
            <a:schemeClr val="dk1"/>
          </a:fontRef>
        </p:style>
        <p:txBody>
          <a:bodyPr/>
          <a:lstStyle/>
          <a:p>
            <a:pPr defTabSz="995445" eaLnBrk="0" hangingPunct="0">
              <a:lnSpc>
                <a:spcPct val="90000"/>
              </a:lnSpc>
              <a:spcBef>
                <a:spcPct val="10000"/>
              </a:spcBef>
              <a:defRPr/>
            </a:pPr>
            <a:r>
              <a:rPr lang="de-DE" smtClean="0"/>
              <a:t>Copyright © Capgemini 2016. All Rights Reserved</a:t>
            </a:r>
            <a:endParaRPr lang="de-DE" dirty="0"/>
          </a:p>
        </p:txBody>
      </p:sp>
      <p:sp>
        <p:nvSpPr>
          <p:cNvPr id="4" name="Slide Number Placeholder 3"/>
          <p:cNvSpPr>
            <a:spLocks noGrp="1"/>
          </p:cNvSpPr>
          <p:nvPr>
            <p:ph type="sldNum" sz="quarter" idx="11"/>
          </p:nvPr>
        </p:nvSpPr>
        <p:spPr/>
        <p:txBody>
          <a:bodyPr/>
          <a:lstStyle/>
          <a:p>
            <a:fld id="{880BADDE-CEDF-4108-ADCD-25C7E5D681A5}" type="slidenum">
              <a:rPr lang="de-DE" smtClean="0"/>
              <a:pPr/>
              <a:t>6</a:t>
            </a:fld>
            <a:endParaRPr lang="de-DE"/>
          </a:p>
        </p:txBody>
      </p:sp>
      <p:sp>
        <p:nvSpPr>
          <p:cNvPr id="5" name="Footer Placeholder 4"/>
          <p:cNvSpPr>
            <a:spLocks noGrp="1"/>
          </p:cNvSpPr>
          <p:nvPr>
            <p:ph type="ftr" sz="quarter" idx="12"/>
          </p:nvPr>
        </p:nvSpPr>
        <p:spPr/>
        <p:txBody>
          <a:bodyPr/>
          <a:lstStyle/>
          <a:p>
            <a:r>
              <a:rPr lang="de-DE" smtClean="0"/>
              <a:t>Blank.potx</a:t>
            </a:r>
            <a:endParaRPr lang="de-DE" dirty="0"/>
          </a:p>
        </p:txBody>
      </p:sp>
      <p:sp>
        <p:nvSpPr>
          <p:cNvPr id="7" name="Rounded Rectangle 6"/>
          <p:cNvSpPr/>
          <p:nvPr/>
        </p:nvSpPr>
        <p:spPr>
          <a:xfrm>
            <a:off x="193756" y="3272156"/>
            <a:ext cx="3062251" cy="1634777"/>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nchorCtr="0"/>
          <a:lstStyle/>
          <a:p>
            <a:pPr marL="0" algn="ctr" defTabSz="714375" fontAlgn="base">
              <a:lnSpc>
                <a:spcPct val="90000"/>
              </a:lnSpc>
              <a:buClr>
                <a:schemeClr val="tx2"/>
              </a:buClr>
            </a:pPr>
            <a:r>
              <a:rPr lang="de-DE" sz="1800" dirty="0" err="1" smtClean="0">
                <a:solidFill>
                  <a:schemeClr val="tx1"/>
                </a:solidFill>
                <a:latin typeface="Arial" charset="0"/>
              </a:rPr>
              <a:t>precise</a:t>
            </a:r>
            <a:r>
              <a:rPr lang="de-DE" sz="1800" dirty="0" smtClean="0">
                <a:solidFill>
                  <a:schemeClr val="tx1"/>
                </a:solidFill>
                <a:latin typeface="Arial" charset="0"/>
              </a:rPr>
              <a:t>, </a:t>
            </a:r>
            <a:r>
              <a:rPr lang="de-DE" sz="1800" dirty="0" err="1" smtClean="0">
                <a:solidFill>
                  <a:schemeClr val="tx1"/>
                </a:solidFill>
                <a:latin typeface="Arial" charset="0"/>
              </a:rPr>
              <a:t>redundancy</a:t>
            </a:r>
            <a:r>
              <a:rPr lang="de-DE" sz="1800" dirty="0" smtClean="0">
                <a:solidFill>
                  <a:schemeClr val="tx1"/>
                </a:solidFill>
                <a:latin typeface="Arial" charset="0"/>
              </a:rPr>
              <a:t> </a:t>
            </a:r>
            <a:r>
              <a:rPr lang="de-DE" sz="1800" dirty="0" err="1" smtClean="0">
                <a:solidFill>
                  <a:schemeClr val="tx1"/>
                </a:solidFill>
                <a:latin typeface="Arial" charset="0"/>
              </a:rPr>
              <a:t>free</a:t>
            </a:r>
            <a:r>
              <a:rPr lang="de-DE" sz="1800" dirty="0" smtClean="0">
                <a:solidFill>
                  <a:schemeClr val="tx1"/>
                </a:solidFill>
                <a:latin typeface="Arial" charset="0"/>
              </a:rPr>
              <a:t>, UML-</a:t>
            </a:r>
            <a:r>
              <a:rPr lang="de-DE" sz="1800" dirty="0" err="1" smtClean="0">
                <a:solidFill>
                  <a:schemeClr val="tx1"/>
                </a:solidFill>
                <a:latin typeface="Arial" charset="0"/>
              </a:rPr>
              <a:t>oriented</a:t>
            </a:r>
            <a:endParaRPr lang="de-DE" sz="1800" dirty="0" smtClean="0">
              <a:solidFill>
                <a:schemeClr val="tx1"/>
              </a:solidFill>
              <a:latin typeface="Arial" charset="0"/>
            </a:endParaRPr>
          </a:p>
        </p:txBody>
      </p:sp>
      <p:sp>
        <p:nvSpPr>
          <p:cNvPr id="8" name="Rounded Rectangle 7"/>
          <p:cNvSpPr/>
          <p:nvPr/>
        </p:nvSpPr>
        <p:spPr>
          <a:xfrm>
            <a:off x="3472031" y="3272157"/>
            <a:ext cx="3062251" cy="792088"/>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nchorCtr="0"/>
          <a:lstStyle/>
          <a:p>
            <a:pPr marL="0" algn="ctr" defTabSz="714375" fontAlgn="base">
              <a:lnSpc>
                <a:spcPct val="90000"/>
              </a:lnSpc>
              <a:buClr>
                <a:schemeClr val="tx2"/>
              </a:buClr>
            </a:pPr>
            <a:r>
              <a:rPr lang="de-DE" sz="1800" dirty="0" err="1" smtClean="0">
                <a:solidFill>
                  <a:schemeClr val="tx1"/>
                </a:solidFill>
                <a:latin typeface="Arial" charset="0"/>
              </a:rPr>
              <a:t>Mirroring</a:t>
            </a:r>
            <a:r>
              <a:rPr lang="de-DE" sz="1800" dirty="0" smtClean="0">
                <a:solidFill>
                  <a:schemeClr val="tx1"/>
                </a:solidFill>
                <a:latin typeface="Arial" charset="0"/>
              </a:rPr>
              <a:t> </a:t>
            </a:r>
            <a:r>
              <a:rPr lang="de-DE" sz="1800" dirty="0" err="1" smtClean="0">
                <a:solidFill>
                  <a:schemeClr val="tx1"/>
                </a:solidFill>
                <a:latin typeface="Arial" charset="0"/>
              </a:rPr>
              <a:t>nomenclature</a:t>
            </a:r>
            <a:r>
              <a:rPr lang="de-DE" sz="1800" dirty="0" smtClean="0">
                <a:solidFill>
                  <a:schemeClr val="tx1"/>
                </a:solidFill>
                <a:latin typeface="Arial" charset="0"/>
              </a:rPr>
              <a:t> </a:t>
            </a:r>
            <a:r>
              <a:rPr lang="de-DE" sz="1800" dirty="0" err="1" smtClean="0">
                <a:solidFill>
                  <a:schemeClr val="tx1"/>
                </a:solidFill>
                <a:latin typeface="Arial" charset="0"/>
              </a:rPr>
              <a:t>and</a:t>
            </a:r>
            <a:r>
              <a:rPr lang="de-DE" sz="1800" dirty="0" smtClean="0">
                <a:solidFill>
                  <a:schemeClr val="tx1"/>
                </a:solidFill>
                <a:latin typeface="Arial" charset="0"/>
              </a:rPr>
              <a:t> </a:t>
            </a:r>
            <a:r>
              <a:rPr lang="de-DE" sz="1800" dirty="0" err="1" smtClean="0">
                <a:solidFill>
                  <a:schemeClr val="tx1"/>
                </a:solidFill>
                <a:latin typeface="Arial" charset="0"/>
              </a:rPr>
              <a:t>structure</a:t>
            </a:r>
            <a:r>
              <a:rPr lang="de-DE" sz="1800" dirty="0" smtClean="0">
                <a:solidFill>
                  <a:schemeClr val="tx1"/>
                </a:solidFill>
                <a:latin typeface="Arial" charset="0"/>
              </a:rPr>
              <a:t> </a:t>
            </a:r>
            <a:r>
              <a:rPr lang="de-DE" sz="1800" dirty="0" err="1" smtClean="0">
                <a:solidFill>
                  <a:schemeClr val="tx1"/>
                </a:solidFill>
                <a:latin typeface="Arial" charset="0"/>
              </a:rPr>
              <a:t>of</a:t>
            </a:r>
            <a:r>
              <a:rPr lang="de-DE" sz="1800" dirty="0" smtClean="0">
                <a:solidFill>
                  <a:schemeClr val="tx1"/>
                </a:solidFill>
                <a:latin typeface="Arial" charset="0"/>
              </a:rPr>
              <a:t> </a:t>
            </a:r>
            <a:r>
              <a:rPr lang="de-DE" sz="1800" dirty="0" err="1" smtClean="0">
                <a:solidFill>
                  <a:schemeClr val="tx1"/>
                </a:solidFill>
                <a:latin typeface="Arial" charset="0"/>
              </a:rPr>
              <a:t>the</a:t>
            </a:r>
            <a:r>
              <a:rPr lang="de-DE" sz="1800" dirty="0" smtClean="0">
                <a:solidFill>
                  <a:schemeClr val="tx1"/>
                </a:solidFill>
                <a:latin typeface="Arial" charset="0"/>
              </a:rPr>
              <a:t> </a:t>
            </a:r>
            <a:r>
              <a:rPr lang="de-DE" sz="1800" dirty="0" err="1" smtClean="0">
                <a:solidFill>
                  <a:schemeClr val="tx1"/>
                </a:solidFill>
                <a:latin typeface="Arial" charset="0"/>
              </a:rPr>
              <a:t>code</a:t>
            </a:r>
            <a:endParaRPr lang="de-DE" sz="1800" dirty="0" smtClean="0">
              <a:solidFill>
                <a:schemeClr val="tx1"/>
              </a:solidFill>
              <a:latin typeface="Arial" charset="0"/>
            </a:endParaRPr>
          </a:p>
        </p:txBody>
      </p:sp>
      <p:sp>
        <p:nvSpPr>
          <p:cNvPr id="9" name="Rounded Rectangle 8"/>
          <p:cNvSpPr/>
          <p:nvPr/>
        </p:nvSpPr>
        <p:spPr>
          <a:xfrm>
            <a:off x="6750306" y="3272155"/>
            <a:ext cx="3062251" cy="1634777"/>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nchorCtr="0"/>
          <a:lstStyle/>
          <a:p>
            <a:pPr marL="0" algn="ctr" defTabSz="714375" fontAlgn="base">
              <a:lnSpc>
                <a:spcPct val="90000"/>
              </a:lnSpc>
              <a:buClr>
                <a:schemeClr val="tx2"/>
              </a:buClr>
            </a:pPr>
            <a:r>
              <a:rPr lang="de-DE" sz="1800" dirty="0" err="1" smtClean="0">
                <a:solidFill>
                  <a:schemeClr val="tx1"/>
                </a:solidFill>
                <a:latin typeface="Arial" charset="0"/>
              </a:rPr>
              <a:t>Excellent</a:t>
            </a:r>
            <a:r>
              <a:rPr lang="de-DE" sz="1800" dirty="0" smtClean="0">
                <a:solidFill>
                  <a:schemeClr val="tx1"/>
                </a:solidFill>
                <a:latin typeface="Arial" charset="0"/>
              </a:rPr>
              <a:t> </a:t>
            </a:r>
            <a:r>
              <a:rPr lang="de-DE" sz="1800" dirty="0" err="1" smtClean="0">
                <a:solidFill>
                  <a:schemeClr val="tx1"/>
                </a:solidFill>
                <a:latin typeface="Arial" charset="0"/>
              </a:rPr>
              <a:t>basis</a:t>
            </a:r>
            <a:r>
              <a:rPr lang="de-DE" sz="1800" dirty="0" smtClean="0">
                <a:solidFill>
                  <a:schemeClr val="tx1"/>
                </a:solidFill>
                <a:latin typeface="Arial" charset="0"/>
              </a:rPr>
              <a:t> </a:t>
            </a:r>
            <a:r>
              <a:rPr lang="de-DE" sz="1800" dirty="0" err="1" smtClean="0">
                <a:solidFill>
                  <a:schemeClr val="tx1"/>
                </a:solidFill>
                <a:latin typeface="Arial" charset="0"/>
              </a:rPr>
              <a:t>for</a:t>
            </a:r>
            <a:endParaRPr lang="de-DE" sz="1800" dirty="0" smtClean="0">
              <a:solidFill>
                <a:schemeClr val="tx1"/>
              </a:solidFill>
              <a:latin typeface="Arial" charset="0"/>
            </a:endParaRPr>
          </a:p>
          <a:p>
            <a:pPr marL="0" algn="ctr" defTabSz="714375" fontAlgn="base">
              <a:lnSpc>
                <a:spcPct val="90000"/>
              </a:lnSpc>
              <a:buClr>
                <a:schemeClr val="tx2"/>
              </a:buClr>
            </a:pPr>
            <a:endParaRPr lang="de-DE" sz="800" dirty="0" smtClean="0">
              <a:solidFill>
                <a:schemeClr val="tx1"/>
              </a:solidFill>
              <a:latin typeface="Arial" charset="0"/>
            </a:endParaRPr>
          </a:p>
          <a:p>
            <a:pPr marL="285750" indent="-285750" defTabSz="714375" fontAlgn="base">
              <a:lnSpc>
                <a:spcPct val="90000"/>
              </a:lnSpc>
              <a:buClr>
                <a:schemeClr val="tx2"/>
              </a:buClr>
              <a:buFont typeface="Arial" panose="020B0604020202020204" pitchFamily="34" charset="0"/>
              <a:buChar char="•"/>
            </a:pPr>
            <a:r>
              <a:rPr lang="de-DE" sz="1800" dirty="0" err="1">
                <a:solidFill>
                  <a:schemeClr val="tx1"/>
                </a:solidFill>
                <a:latin typeface="Arial" charset="0"/>
              </a:rPr>
              <a:t>m</a:t>
            </a:r>
            <a:r>
              <a:rPr lang="de-DE" sz="1800" dirty="0" err="1" smtClean="0">
                <a:solidFill>
                  <a:schemeClr val="tx1"/>
                </a:solidFill>
                <a:latin typeface="Arial" charset="0"/>
              </a:rPr>
              <a:t>aintenance</a:t>
            </a:r>
            <a:endParaRPr lang="de-DE" sz="1800" dirty="0" smtClean="0">
              <a:solidFill>
                <a:schemeClr val="tx1"/>
              </a:solidFill>
              <a:latin typeface="Arial" charset="0"/>
            </a:endParaRPr>
          </a:p>
          <a:p>
            <a:pPr marL="285750" indent="-285750" defTabSz="714375" fontAlgn="base">
              <a:lnSpc>
                <a:spcPct val="90000"/>
              </a:lnSpc>
              <a:buClr>
                <a:schemeClr val="tx2"/>
              </a:buClr>
              <a:buFont typeface="Arial" panose="020B0604020202020204" pitchFamily="34" charset="0"/>
              <a:buChar char="•"/>
            </a:pPr>
            <a:r>
              <a:rPr lang="de-DE" sz="1800" dirty="0" err="1" smtClean="0">
                <a:solidFill>
                  <a:schemeClr val="tx1"/>
                </a:solidFill>
                <a:latin typeface="Arial" charset="0"/>
              </a:rPr>
              <a:t>further</a:t>
            </a:r>
            <a:r>
              <a:rPr lang="de-DE" sz="1800" dirty="0" smtClean="0">
                <a:solidFill>
                  <a:schemeClr val="tx1"/>
                </a:solidFill>
                <a:latin typeface="Arial" charset="0"/>
              </a:rPr>
              <a:t> </a:t>
            </a:r>
            <a:r>
              <a:rPr lang="de-DE" sz="1800" dirty="0" err="1" smtClean="0">
                <a:solidFill>
                  <a:schemeClr val="tx1"/>
                </a:solidFill>
                <a:latin typeface="Arial" charset="0"/>
              </a:rPr>
              <a:t>development</a:t>
            </a:r>
            <a:endParaRPr lang="de-DE" sz="1800" dirty="0" smtClean="0">
              <a:solidFill>
                <a:schemeClr val="tx1"/>
              </a:solidFill>
              <a:latin typeface="Arial" charset="0"/>
            </a:endParaRPr>
          </a:p>
        </p:txBody>
      </p:sp>
      <p:sp>
        <p:nvSpPr>
          <p:cNvPr id="10" name="Rounded Rectangle 9"/>
          <p:cNvSpPr/>
          <p:nvPr/>
        </p:nvSpPr>
        <p:spPr>
          <a:xfrm>
            <a:off x="3472031" y="4186854"/>
            <a:ext cx="3062251" cy="898330"/>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nchorCtr="0"/>
          <a:lstStyle/>
          <a:p>
            <a:pPr marL="0" algn="ctr" defTabSz="714375" fontAlgn="base">
              <a:lnSpc>
                <a:spcPct val="90000"/>
              </a:lnSpc>
              <a:buClr>
                <a:schemeClr val="tx2"/>
              </a:buClr>
            </a:pPr>
            <a:r>
              <a:rPr lang="de-DE" sz="1800" dirty="0" smtClean="0">
                <a:solidFill>
                  <a:schemeClr val="tx1"/>
                </a:solidFill>
                <a:latin typeface="Arial" charset="0"/>
              </a:rPr>
              <a:t>DDD: </a:t>
            </a:r>
            <a:r>
              <a:rPr lang="de-DE" sz="1800" dirty="0" err="1" smtClean="0">
                <a:solidFill>
                  <a:schemeClr val="tx1"/>
                </a:solidFill>
                <a:latin typeface="Arial" charset="0"/>
              </a:rPr>
              <a:t>Ubiquitous</a:t>
            </a:r>
            <a:r>
              <a:rPr lang="de-DE" sz="1800" dirty="0" smtClean="0">
                <a:solidFill>
                  <a:schemeClr val="tx1"/>
                </a:solidFill>
                <a:latin typeface="Arial" charset="0"/>
              </a:rPr>
              <a:t> </a:t>
            </a:r>
            <a:r>
              <a:rPr lang="de-DE" sz="1800" dirty="0" err="1" smtClean="0">
                <a:solidFill>
                  <a:schemeClr val="tx1"/>
                </a:solidFill>
                <a:latin typeface="Arial" charset="0"/>
              </a:rPr>
              <a:t>language</a:t>
            </a:r>
            <a:r>
              <a:rPr lang="de-DE" sz="1800" dirty="0" smtClean="0">
                <a:solidFill>
                  <a:schemeClr val="tx1"/>
                </a:solidFill>
                <a:latin typeface="Arial" charset="0"/>
              </a:rPr>
              <a:t> </a:t>
            </a:r>
            <a:r>
              <a:rPr lang="de-DE" sz="1800" dirty="0" err="1" smtClean="0">
                <a:solidFill>
                  <a:schemeClr val="tx1"/>
                </a:solidFill>
                <a:latin typeface="Arial" charset="0"/>
              </a:rPr>
              <a:t>from</a:t>
            </a:r>
            <a:r>
              <a:rPr lang="de-DE" sz="1800" dirty="0" smtClean="0">
                <a:solidFill>
                  <a:schemeClr val="tx1"/>
                </a:solidFill>
                <a:latin typeface="Arial" charset="0"/>
              </a:rPr>
              <a:t> </a:t>
            </a:r>
            <a:r>
              <a:rPr lang="de-DE" sz="1800" dirty="0" err="1" smtClean="0">
                <a:solidFill>
                  <a:schemeClr val="tx1"/>
                </a:solidFill>
                <a:latin typeface="Arial" charset="0"/>
              </a:rPr>
              <a:t>business</a:t>
            </a:r>
            <a:r>
              <a:rPr lang="de-DE" sz="1800" dirty="0" smtClean="0">
                <a:solidFill>
                  <a:schemeClr val="tx1"/>
                </a:solidFill>
                <a:latin typeface="Arial" charset="0"/>
              </a:rPr>
              <a:t> </a:t>
            </a:r>
            <a:r>
              <a:rPr lang="de-DE" sz="1800" dirty="0" err="1" smtClean="0">
                <a:solidFill>
                  <a:schemeClr val="tx1"/>
                </a:solidFill>
                <a:latin typeface="Arial" charset="0"/>
              </a:rPr>
              <a:t>analysis</a:t>
            </a:r>
            <a:r>
              <a:rPr lang="de-DE" sz="1800" dirty="0" smtClean="0">
                <a:solidFill>
                  <a:schemeClr val="tx1"/>
                </a:solidFill>
                <a:latin typeface="Arial" charset="0"/>
              </a:rPr>
              <a:t> </a:t>
            </a:r>
            <a:r>
              <a:rPr lang="de-DE" sz="1800" dirty="0" err="1" smtClean="0">
                <a:solidFill>
                  <a:schemeClr val="tx1"/>
                </a:solidFill>
                <a:latin typeface="Arial" charset="0"/>
              </a:rPr>
              <a:t>to</a:t>
            </a:r>
            <a:r>
              <a:rPr lang="de-DE" sz="1800" dirty="0" smtClean="0">
                <a:solidFill>
                  <a:schemeClr val="tx1"/>
                </a:solidFill>
                <a:latin typeface="Arial" charset="0"/>
              </a:rPr>
              <a:t> </a:t>
            </a:r>
            <a:r>
              <a:rPr lang="de-DE" sz="1800" dirty="0" err="1" smtClean="0">
                <a:solidFill>
                  <a:schemeClr val="tx1"/>
                </a:solidFill>
                <a:latin typeface="Arial" charset="0"/>
              </a:rPr>
              <a:t>code</a:t>
            </a:r>
            <a:endParaRPr lang="de-DE" sz="1800" dirty="0" smtClean="0">
              <a:solidFill>
                <a:schemeClr val="tx1"/>
              </a:solidFill>
              <a:latin typeface="Arial" charset="0"/>
            </a:endParaRPr>
          </a:p>
        </p:txBody>
      </p:sp>
      <p:sp>
        <p:nvSpPr>
          <p:cNvPr id="11" name="Rounded Rectangle 10"/>
          <p:cNvSpPr/>
          <p:nvPr/>
        </p:nvSpPr>
        <p:spPr>
          <a:xfrm>
            <a:off x="193756" y="5319184"/>
            <a:ext cx="4104456" cy="936104"/>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nchorCtr="0"/>
          <a:lstStyle/>
          <a:p>
            <a:pPr marL="0" algn="ctr" defTabSz="714375" fontAlgn="base">
              <a:lnSpc>
                <a:spcPct val="90000"/>
              </a:lnSpc>
              <a:buClr>
                <a:schemeClr val="tx2"/>
              </a:buClr>
            </a:pPr>
            <a:r>
              <a:rPr lang="de-DE" sz="1800" dirty="0" err="1" smtClean="0">
                <a:solidFill>
                  <a:schemeClr val="tx1"/>
                </a:solidFill>
                <a:latin typeface="Arial" charset="0"/>
              </a:rPr>
              <a:t>Tailor</a:t>
            </a:r>
            <a:r>
              <a:rPr lang="de-DE" sz="1800" dirty="0" smtClean="0">
                <a:solidFill>
                  <a:schemeClr val="tx1"/>
                </a:solidFill>
                <a:latin typeface="Arial" charset="0"/>
              </a:rPr>
              <a:t> </a:t>
            </a:r>
            <a:r>
              <a:rPr lang="de-DE" sz="1800" dirty="0" err="1" smtClean="0">
                <a:solidFill>
                  <a:schemeClr val="tx1"/>
                </a:solidFill>
                <a:latin typeface="Arial" charset="0"/>
              </a:rPr>
              <a:t>it</a:t>
            </a:r>
            <a:r>
              <a:rPr lang="de-DE" sz="1800" dirty="0" smtClean="0">
                <a:solidFill>
                  <a:schemeClr val="tx1"/>
                </a:solidFill>
                <a:latin typeface="Arial" charset="0"/>
              </a:rPr>
              <a:t>:</a:t>
            </a:r>
          </a:p>
          <a:p>
            <a:pPr marL="0" algn="ctr" defTabSz="714375" fontAlgn="base">
              <a:lnSpc>
                <a:spcPct val="90000"/>
              </a:lnSpc>
              <a:buClr>
                <a:schemeClr val="tx2"/>
              </a:buClr>
            </a:pPr>
            <a:endParaRPr lang="de-DE" sz="800" dirty="0" smtClean="0">
              <a:solidFill>
                <a:schemeClr val="tx1"/>
              </a:solidFill>
              <a:latin typeface="Arial" charset="0"/>
            </a:endParaRPr>
          </a:p>
          <a:p>
            <a:pPr marL="285750" indent="-285750" defTabSz="714375" fontAlgn="base">
              <a:lnSpc>
                <a:spcPct val="90000"/>
              </a:lnSpc>
              <a:buClr>
                <a:schemeClr val="tx2"/>
              </a:buClr>
              <a:buFont typeface="Arial" panose="020B0604020202020204" pitchFamily="34" charset="0"/>
              <a:buChar char="•"/>
            </a:pPr>
            <a:r>
              <a:rPr lang="de-DE" sz="1800" dirty="0" err="1" smtClean="0">
                <a:solidFill>
                  <a:schemeClr val="tx1"/>
                </a:solidFill>
                <a:latin typeface="Arial" charset="0"/>
              </a:rPr>
              <a:t>Use</a:t>
            </a:r>
            <a:r>
              <a:rPr lang="de-DE" sz="1800" dirty="0" smtClean="0">
                <a:solidFill>
                  <a:schemeClr val="tx1"/>
                </a:solidFill>
                <a:latin typeface="Arial" charset="0"/>
              </a:rPr>
              <a:t> </a:t>
            </a:r>
            <a:r>
              <a:rPr lang="de-DE" sz="1800" dirty="0" err="1" smtClean="0">
                <a:solidFill>
                  <a:schemeClr val="tx1"/>
                </a:solidFill>
                <a:latin typeface="Arial" charset="0"/>
              </a:rPr>
              <a:t>the</a:t>
            </a:r>
            <a:r>
              <a:rPr lang="de-DE" sz="1800" dirty="0" smtClean="0">
                <a:solidFill>
                  <a:schemeClr val="tx1"/>
                </a:solidFill>
                <a:latin typeface="Arial" charset="0"/>
              </a:rPr>
              <a:t> </a:t>
            </a:r>
            <a:r>
              <a:rPr lang="de-DE" sz="1800" dirty="0" err="1" smtClean="0">
                <a:solidFill>
                  <a:schemeClr val="tx1"/>
                </a:solidFill>
                <a:latin typeface="Arial" charset="0"/>
              </a:rPr>
              <a:t>level</a:t>
            </a:r>
            <a:r>
              <a:rPr lang="de-DE" sz="1800" dirty="0" smtClean="0">
                <a:solidFill>
                  <a:schemeClr val="tx1"/>
                </a:solidFill>
                <a:latin typeface="Arial" charset="0"/>
              </a:rPr>
              <a:t> </a:t>
            </a:r>
            <a:r>
              <a:rPr lang="de-DE" sz="1800" dirty="0" err="1" smtClean="0">
                <a:solidFill>
                  <a:schemeClr val="tx1"/>
                </a:solidFill>
                <a:latin typeface="Arial" charset="0"/>
              </a:rPr>
              <a:t>of</a:t>
            </a:r>
            <a:r>
              <a:rPr lang="de-DE" sz="1800" dirty="0" smtClean="0">
                <a:solidFill>
                  <a:schemeClr val="tx1"/>
                </a:solidFill>
                <a:latin typeface="Arial" charset="0"/>
              </a:rPr>
              <a:t> </a:t>
            </a:r>
            <a:r>
              <a:rPr lang="de-DE" sz="1800" dirty="0" err="1" smtClean="0">
                <a:solidFill>
                  <a:schemeClr val="tx1"/>
                </a:solidFill>
                <a:latin typeface="Arial" charset="0"/>
              </a:rPr>
              <a:t>detail</a:t>
            </a:r>
            <a:r>
              <a:rPr lang="de-DE" sz="1800" dirty="0" smtClean="0">
                <a:solidFill>
                  <a:schemeClr val="tx1"/>
                </a:solidFill>
                <a:latin typeface="Arial" charset="0"/>
              </a:rPr>
              <a:t> </a:t>
            </a:r>
            <a:r>
              <a:rPr lang="de-DE" sz="1800" dirty="0" err="1" smtClean="0">
                <a:solidFill>
                  <a:schemeClr val="tx1"/>
                </a:solidFill>
                <a:latin typeface="Arial" charset="0"/>
              </a:rPr>
              <a:t>you</a:t>
            </a:r>
            <a:r>
              <a:rPr lang="de-DE" sz="1800" dirty="0" smtClean="0">
                <a:solidFill>
                  <a:schemeClr val="tx1"/>
                </a:solidFill>
                <a:latin typeface="Arial" charset="0"/>
              </a:rPr>
              <a:t> </a:t>
            </a:r>
            <a:r>
              <a:rPr lang="de-DE" sz="1800" dirty="0" err="1" smtClean="0">
                <a:solidFill>
                  <a:schemeClr val="tx1"/>
                </a:solidFill>
                <a:latin typeface="Arial" charset="0"/>
              </a:rPr>
              <a:t>need</a:t>
            </a:r>
            <a:endParaRPr lang="de-DE" sz="1800" dirty="0" smtClean="0">
              <a:solidFill>
                <a:schemeClr val="tx1"/>
              </a:solidFill>
              <a:latin typeface="Arial" charset="0"/>
            </a:endParaRPr>
          </a:p>
          <a:p>
            <a:pPr marL="285750" indent="-285750" defTabSz="714375" fontAlgn="base">
              <a:lnSpc>
                <a:spcPct val="90000"/>
              </a:lnSpc>
              <a:buClr>
                <a:schemeClr val="tx2"/>
              </a:buClr>
              <a:buFont typeface="Arial" panose="020B0604020202020204" pitchFamily="34" charset="0"/>
              <a:buChar char="•"/>
            </a:pPr>
            <a:r>
              <a:rPr lang="de-DE" sz="1800" dirty="0" err="1" smtClean="0">
                <a:solidFill>
                  <a:schemeClr val="tx1"/>
                </a:solidFill>
                <a:latin typeface="Arial" charset="0"/>
              </a:rPr>
              <a:t>Use</a:t>
            </a:r>
            <a:r>
              <a:rPr lang="de-DE" sz="1800" dirty="0" smtClean="0">
                <a:solidFill>
                  <a:schemeClr val="tx1"/>
                </a:solidFill>
                <a:latin typeface="Arial" charset="0"/>
              </a:rPr>
              <a:t> </a:t>
            </a:r>
            <a:r>
              <a:rPr lang="de-DE" sz="1800" dirty="0" err="1" smtClean="0">
                <a:solidFill>
                  <a:schemeClr val="tx1"/>
                </a:solidFill>
                <a:latin typeface="Arial" charset="0"/>
              </a:rPr>
              <a:t>the</a:t>
            </a:r>
            <a:r>
              <a:rPr lang="de-DE" sz="1800" dirty="0" smtClean="0">
                <a:solidFill>
                  <a:schemeClr val="tx1"/>
                </a:solidFill>
                <a:latin typeface="Arial" charset="0"/>
              </a:rPr>
              <a:t> </a:t>
            </a:r>
            <a:r>
              <a:rPr lang="de-DE" sz="1800" dirty="0" err="1" smtClean="0">
                <a:solidFill>
                  <a:schemeClr val="tx1"/>
                </a:solidFill>
                <a:latin typeface="Arial" charset="0"/>
              </a:rPr>
              <a:t>parts</a:t>
            </a:r>
            <a:r>
              <a:rPr lang="de-DE" sz="1800" dirty="0" smtClean="0">
                <a:solidFill>
                  <a:schemeClr val="tx1"/>
                </a:solidFill>
                <a:latin typeface="Arial" charset="0"/>
              </a:rPr>
              <a:t> </a:t>
            </a:r>
            <a:r>
              <a:rPr lang="de-DE" sz="1800" dirty="0" err="1" smtClean="0">
                <a:solidFill>
                  <a:schemeClr val="tx1"/>
                </a:solidFill>
                <a:latin typeface="Arial" charset="0"/>
              </a:rPr>
              <a:t>you</a:t>
            </a:r>
            <a:r>
              <a:rPr lang="de-DE" sz="1800" dirty="0" smtClean="0">
                <a:solidFill>
                  <a:schemeClr val="tx1"/>
                </a:solidFill>
                <a:latin typeface="Arial" charset="0"/>
              </a:rPr>
              <a:t> </a:t>
            </a:r>
            <a:r>
              <a:rPr lang="de-DE" sz="1800" dirty="0" err="1" smtClean="0">
                <a:solidFill>
                  <a:schemeClr val="tx1"/>
                </a:solidFill>
                <a:latin typeface="Arial" charset="0"/>
              </a:rPr>
              <a:t>need</a:t>
            </a:r>
            <a:endParaRPr lang="de-DE" sz="1800" dirty="0" smtClean="0">
              <a:solidFill>
                <a:schemeClr val="tx1"/>
              </a:solidFill>
              <a:latin typeface="Arial" charset="0"/>
            </a:endParaRPr>
          </a:p>
        </p:txBody>
      </p:sp>
      <p:sp>
        <p:nvSpPr>
          <p:cNvPr id="12" name="Rounded Rectangle 11"/>
          <p:cNvSpPr/>
          <p:nvPr/>
        </p:nvSpPr>
        <p:spPr>
          <a:xfrm>
            <a:off x="1852834" y="1406148"/>
            <a:ext cx="4195422" cy="1491086"/>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nchorCtr="0"/>
          <a:lstStyle/>
          <a:p>
            <a:pPr marL="0" algn="ctr" defTabSz="714375" fontAlgn="base">
              <a:lnSpc>
                <a:spcPct val="90000"/>
              </a:lnSpc>
              <a:buClr>
                <a:schemeClr val="tx2"/>
              </a:buClr>
            </a:pPr>
            <a:r>
              <a:rPr lang="de-DE" sz="1800" dirty="0" err="1" smtClean="0">
                <a:solidFill>
                  <a:schemeClr val="tx1"/>
                </a:solidFill>
                <a:latin typeface="Arial" charset="0"/>
              </a:rPr>
              <a:t>Comprised</a:t>
            </a:r>
            <a:r>
              <a:rPr lang="de-DE" sz="1800" dirty="0" smtClean="0">
                <a:solidFill>
                  <a:schemeClr val="tx1"/>
                </a:solidFill>
                <a:latin typeface="Arial" charset="0"/>
              </a:rPr>
              <a:t> </a:t>
            </a:r>
            <a:r>
              <a:rPr lang="de-DE" sz="1800" dirty="0" err="1" smtClean="0">
                <a:solidFill>
                  <a:schemeClr val="tx1"/>
                </a:solidFill>
                <a:latin typeface="Arial" charset="0"/>
              </a:rPr>
              <a:t>of</a:t>
            </a:r>
            <a:endParaRPr lang="de-DE" sz="1800" dirty="0" smtClean="0">
              <a:solidFill>
                <a:schemeClr val="tx1"/>
              </a:solidFill>
              <a:latin typeface="Arial" charset="0"/>
            </a:endParaRPr>
          </a:p>
          <a:p>
            <a:pPr marL="0" algn="ctr" defTabSz="714375" fontAlgn="base">
              <a:lnSpc>
                <a:spcPct val="90000"/>
              </a:lnSpc>
              <a:buClr>
                <a:schemeClr val="tx2"/>
              </a:buClr>
            </a:pPr>
            <a:endParaRPr lang="de-DE" sz="800" dirty="0">
              <a:solidFill>
                <a:schemeClr val="tx1"/>
              </a:solidFill>
              <a:latin typeface="Arial" charset="0"/>
            </a:endParaRPr>
          </a:p>
          <a:p>
            <a:pPr marL="285750" indent="-285750" defTabSz="714375" fontAlgn="base">
              <a:lnSpc>
                <a:spcPct val="90000"/>
              </a:lnSpc>
              <a:buClr>
                <a:schemeClr val="tx2"/>
              </a:buClr>
              <a:buFont typeface="Arial" panose="020B0604020202020204" pitchFamily="34" charset="0"/>
              <a:buChar char="•"/>
            </a:pPr>
            <a:r>
              <a:rPr lang="de-DE" sz="1800" dirty="0" err="1" smtClean="0">
                <a:solidFill>
                  <a:schemeClr val="tx1"/>
                </a:solidFill>
                <a:latin typeface="Arial" charset="0"/>
              </a:rPr>
              <a:t>HowTo</a:t>
            </a:r>
            <a:r>
              <a:rPr lang="de-DE" sz="1800" dirty="0" smtClean="0">
                <a:solidFill>
                  <a:schemeClr val="tx1"/>
                </a:solidFill>
                <a:latin typeface="Arial" charset="0"/>
              </a:rPr>
              <a:t> </a:t>
            </a:r>
            <a:r>
              <a:rPr lang="de-DE" sz="1800" dirty="0" err="1" smtClean="0">
                <a:solidFill>
                  <a:schemeClr val="tx1"/>
                </a:solidFill>
                <a:latin typeface="Arial" charset="0"/>
              </a:rPr>
              <a:t>for</a:t>
            </a:r>
            <a:r>
              <a:rPr lang="de-DE" sz="1800" dirty="0" smtClean="0">
                <a:solidFill>
                  <a:schemeClr val="tx1"/>
                </a:solidFill>
                <a:latin typeface="Arial" charset="0"/>
              </a:rPr>
              <a:t> </a:t>
            </a:r>
            <a:r>
              <a:rPr lang="de-DE" sz="1800" dirty="0" err="1" smtClean="0">
                <a:solidFill>
                  <a:schemeClr val="tx1"/>
                </a:solidFill>
                <a:latin typeface="Arial" charset="0"/>
              </a:rPr>
              <a:t>technical</a:t>
            </a:r>
            <a:r>
              <a:rPr lang="de-DE" sz="1800" dirty="0" smtClean="0">
                <a:solidFill>
                  <a:schemeClr val="tx1"/>
                </a:solidFill>
                <a:latin typeface="Arial" charset="0"/>
              </a:rPr>
              <a:t> </a:t>
            </a:r>
            <a:r>
              <a:rPr lang="de-DE" sz="1800" dirty="0" err="1" smtClean="0">
                <a:solidFill>
                  <a:schemeClr val="tx1"/>
                </a:solidFill>
                <a:latin typeface="Arial" charset="0"/>
              </a:rPr>
              <a:t>aspects</a:t>
            </a:r>
            <a:endParaRPr lang="de-DE" sz="1800" dirty="0" smtClean="0">
              <a:solidFill>
                <a:schemeClr val="tx1"/>
              </a:solidFill>
              <a:latin typeface="Arial" charset="0"/>
            </a:endParaRPr>
          </a:p>
          <a:p>
            <a:pPr marL="285750" indent="-285750" defTabSz="714375" fontAlgn="base">
              <a:lnSpc>
                <a:spcPct val="90000"/>
              </a:lnSpc>
              <a:buClr>
                <a:schemeClr val="tx2"/>
              </a:buClr>
              <a:buFont typeface="Arial" panose="020B0604020202020204" pitchFamily="34" charset="0"/>
              <a:buChar char="•"/>
            </a:pPr>
            <a:r>
              <a:rPr lang="de-DE" sz="1800" dirty="0" smtClean="0">
                <a:solidFill>
                  <a:schemeClr val="tx1"/>
                </a:solidFill>
                <a:latin typeface="Arial" charset="0"/>
              </a:rPr>
              <a:t>Light </a:t>
            </a:r>
            <a:r>
              <a:rPr lang="de-DE" sz="1800" dirty="0" err="1" smtClean="0">
                <a:solidFill>
                  <a:schemeClr val="tx1"/>
                </a:solidFill>
                <a:latin typeface="Arial" charset="0"/>
              </a:rPr>
              <a:t>description</a:t>
            </a:r>
            <a:r>
              <a:rPr lang="de-DE" sz="1800" dirty="0" smtClean="0">
                <a:solidFill>
                  <a:schemeClr val="tx1"/>
                </a:solidFill>
                <a:latin typeface="Arial" charset="0"/>
              </a:rPr>
              <a:t> </a:t>
            </a:r>
            <a:r>
              <a:rPr lang="de-DE" sz="1800" dirty="0" err="1" smtClean="0">
                <a:solidFill>
                  <a:schemeClr val="tx1"/>
                </a:solidFill>
                <a:latin typeface="Arial" charset="0"/>
              </a:rPr>
              <a:t>of</a:t>
            </a:r>
            <a:r>
              <a:rPr lang="de-DE" sz="1800" dirty="0" smtClean="0">
                <a:solidFill>
                  <a:schemeClr val="tx1"/>
                </a:solidFill>
                <a:latin typeface="Arial" charset="0"/>
              </a:rPr>
              <a:t> </a:t>
            </a:r>
            <a:r>
              <a:rPr lang="de-DE" sz="1800" dirty="0" err="1" smtClean="0">
                <a:solidFill>
                  <a:schemeClr val="tx1"/>
                </a:solidFill>
                <a:latin typeface="Arial" charset="0"/>
              </a:rPr>
              <a:t>the</a:t>
            </a:r>
            <a:r>
              <a:rPr lang="de-DE" sz="1800" dirty="0" smtClean="0">
                <a:solidFill>
                  <a:schemeClr val="tx1"/>
                </a:solidFill>
                <a:latin typeface="Arial" charset="0"/>
              </a:rPr>
              <a:t> </a:t>
            </a:r>
            <a:r>
              <a:rPr lang="de-DE" sz="1800" dirty="0" err="1" smtClean="0">
                <a:solidFill>
                  <a:schemeClr val="tx1"/>
                </a:solidFill>
                <a:latin typeface="Arial" charset="0"/>
              </a:rPr>
              <a:t>method</a:t>
            </a:r>
            <a:endParaRPr lang="de-DE" sz="1800" dirty="0" smtClean="0">
              <a:solidFill>
                <a:schemeClr val="tx1"/>
              </a:solidFill>
              <a:latin typeface="Arial" charset="0"/>
            </a:endParaRPr>
          </a:p>
          <a:p>
            <a:pPr marL="285750" indent="-285750" defTabSz="714375" fontAlgn="base">
              <a:lnSpc>
                <a:spcPct val="90000"/>
              </a:lnSpc>
              <a:buClr>
                <a:schemeClr val="tx2"/>
              </a:buClr>
              <a:buFont typeface="Arial" panose="020B0604020202020204" pitchFamily="34" charset="0"/>
              <a:buChar char="•"/>
            </a:pPr>
            <a:r>
              <a:rPr lang="de-DE" sz="1800" dirty="0" smtClean="0">
                <a:solidFill>
                  <a:schemeClr val="tx1"/>
                </a:solidFill>
                <a:latin typeface="Arial" charset="0"/>
              </a:rPr>
              <a:t>Design rationales</a:t>
            </a:r>
          </a:p>
          <a:p>
            <a:pPr marL="285750" indent="-285750" defTabSz="714375" fontAlgn="base">
              <a:lnSpc>
                <a:spcPct val="90000"/>
              </a:lnSpc>
              <a:buClr>
                <a:schemeClr val="tx2"/>
              </a:buClr>
              <a:buFont typeface="Arial" panose="020B0604020202020204" pitchFamily="34" charset="0"/>
              <a:buChar char="•"/>
            </a:pPr>
            <a:r>
              <a:rPr lang="de-DE" sz="1800" dirty="0" err="1" smtClean="0">
                <a:solidFill>
                  <a:schemeClr val="tx1"/>
                </a:solidFill>
                <a:latin typeface="Arial" charset="0"/>
              </a:rPr>
              <a:t>Example</a:t>
            </a:r>
            <a:r>
              <a:rPr lang="de-DE" sz="1800" dirty="0" smtClean="0">
                <a:solidFill>
                  <a:schemeClr val="tx1"/>
                </a:solidFill>
                <a:latin typeface="Arial" charset="0"/>
              </a:rPr>
              <a:t> </a:t>
            </a:r>
            <a:r>
              <a:rPr lang="de-DE" sz="1800" dirty="0" err="1" smtClean="0">
                <a:solidFill>
                  <a:schemeClr val="tx1"/>
                </a:solidFill>
                <a:latin typeface="Arial" charset="0"/>
              </a:rPr>
              <a:t>specification</a:t>
            </a:r>
            <a:endParaRPr lang="de-DE" sz="1800" dirty="0" smtClean="0">
              <a:solidFill>
                <a:schemeClr val="tx1"/>
              </a:solidFill>
              <a:latin typeface="Arial" charset="0"/>
            </a:endParaRPr>
          </a:p>
        </p:txBody>
      </p:sp>
      <p:sp>
        <p:nvSpPr>
          <p:cNvPr id="14" name="Rounded Rectangle 13"/>
          <p:cNvSpPr/>
          <p:nvPr/>
        </p:nvSpPr>
        <p:spPr>
          <a:xfrm>
            <a:off x="4520952" y="5301208"/>
            <a:ext cx="5257540" cy="1152128"/>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nchorCtr="0"/>
          <a:lstStyle/>
          <a:p>
            <a:pPr marL="0" algn="ctr" defTabSz="714375" fontAlgn="base">
              <a:lnSpc>
                <a:spcPct val="90000"/>
              </a:lnSpc>
              <a:buClr>
                <a:schemeClr val="tx2"/>
              </a:buClr>
            </a:pPr>
            <a:r>
              <a:rPr lang="de-DE" sz="1800" dirty="0" smtClean="0">
                <a:solidFill>
                  <a:schemeClr val="tx1"/>
                </a:solidFill>
                <a:latin typeface="Arial" charset="0"/>
              </a:rPr>
              <a:t>In </a:t>
            </a:r>
            <a:r>
              <a:rPr lang="de-DE" sz="1800" dirty="0" err="1" smtClean="0">
                <a:solidFill>
                  <a:schemeClr val="tx1"/>
                </a:solidFill>
                <a:latin typeface="Arial" charset="0"/>
              </a:rPr>
              <a:t>tailored</a:t>
            </a:r>
            <a:r>
              <a:rPr lang="de-DE" sz="1800" dirty="0" smtClean="0">
                <a:solidFill>
                  <a:schemeClr val="tx1"/>
                </a:solidFill>
                <a:latin typeface="Arial" charset="0"/>
              </a:rPr>
              <a:t> form </a:t>
            </a:r>
            <a:r>
              <a:rPr lang="de-DE" sz="1800" dirty="0" err="1" smtClean="0">
                <a:solidFill>
                  <a:schemeClr val="tx1"/>
                </a:solidFill>
                <a:latin typeface="Arial" charset="0"/>
              </a:rPr>
              <a:t>usable</a:t>
            </a:r>
            <a:r>
              <a:rPr lang="de-DE" sz="1800" dirty="0" smtClean="0">
                <a:solidFill>
                  <a:schemeClr val="tx1"/>
                </a:solidFill>
                <a:latin typeface="Arial" charset="0"/>
              </a:rPr>
              <a:t> </a:t>
            </a:r>
            <a:r>
              <a:rPr lang="de-DE" sz="1800" dirty="0" err="1" smtClean="0">
                <a:solidFill>
                  <a:schemeClr val="tx1"/>
                </a:solidFill>
                <a:latin typeface="Arial" charset="0"/>
              </a:rPr>
              <a:t>as</a:t>
            </a:r>
            <a:endParaRPr lang="de-DE" sz="1800" dirty="0" smtClean="0">
              <a:solidFill>
                <a:schemeClr val="tx1"/>
              </a:solidFill>
              <a:latin typeface="Arial" charset="0"/>
            </a:endParaRPr>
          </a:p>
          <a:p>
            <a:pPr marL="0" algn="ctr" defTabSz="714375" fontAlgn="base">
              <a:lnSpc>
                <a:spcPct val="90000"/>
              </a:lnSpc>
              <a:buClr>
                <a:schemeClr val="tx2"/>
              </a:buClr>
            </a:pPr>
            <a:endParaRPr lang="de-DE" sz="800" dirty="0" smtClean="0">
              <a:solidFill>
                <a:schemeClr val="tx1"/>
              </a:solidFill>
              <a:latin typeface="Arial" charset="0"/>
            </a:endParaRPr>
          </a:p>
          <a:p>
            <a:pPr marL="285750" indent="-285750" defTabSz="714375" fontAlgn="base">
              <a:lnSpc>
                <a:spcPct val="90000"/>
              </a:lnSpc>
              <a:buClr>
                <a:schemeClr val="tx2"/>
              </a:buClr>
              <a:buFont typeface="Arial" panose="020B0604020202020204" pitchFamily="34" charset="0"/>
              <a:buChar char="•"/>
            </a:pPr>
            <a:r>
              <a:rPr lang="de-DE" sz="1800" dirty="0" smtClean="0">
                <a:solidFill>
                  <a:schemeClr val="tx1"/>
                </a:solidFill>
                <a:latin typeface="Arial" charset="0"/>
              </a:rPr>
              <a:t>Basis </a:t>
            </a:r>
            <a:r>
              <a:rPr lang="de-DE" sz="1800" dirty="0" err="1" smtClean="0">
                <a:solidFill>
                  <a:schemeClr val="tx1"/>
                </a:solidFill>
                <a:latin typeface="Arial" charset="0"/>
              </a:rPr>
              <a:t>for</a:t>
            </a:r>
            <a:r>
              <a:rPr lang="de-DE" sz="1800" dirty="0" smtClean="0">
                <a:solidFill>
                  <a:schemeClr val="tx1"/>
                </a:solidFill>
                <a:latin typeface="Arial" charset="0"/>
              </a:rPr>
              <a:t> </a:t>
            </a:r>
            <a:r>
              <a:rPr lang="de-DE" sz="1800" dirty="0" err="1" smtClean="0">
                <a:solidFill>
                  <a:schemeClr val="tx1"/>
                </a:solidFill>
                <a:latin typeface="Arial" charset="0"/>
              </a:rPr>
              <a:t>stories</a:t>
            </a:r>
            <a:r>
              <a:rPr lang="de-DE" sz="1800" dirty="0" smtClean="0">
                <a:solidFill>
                  <a:schemeClr val="tx1"/>
                </a:solidFill>
                <a:latin typeface="Arial" charset="0"/>
              </a:rPr>
              <a:t> </a:t>
            </a:r>
            <a:r>
              <a:rPr lang="de-DE" sz="1800" dirty="0" err="1" smtClean="0">
                <a:solidFill>
                  <a:schemeClr val="tx1"/>
                </a:solidFill>
                <a:latin typeface="Arial" charset="0"/>
              </a:rPr>
              <a:t>and</a:t>
            </a:r>
            <a:r>
              <a:rPr lang="de-DE" sz="1800" dirty="0" smtClean="0">
                <a:solidFill>
                  <a:schemeClr val="tx1"/>
                </a:solidFill>
                <a:latin typeface="Arial" charset="0"/>
              </a:rPr>
              <a:t> </a:t>
            </a:r>
            <a:r>
              <a:rPr lang="de-DE" sz="1800" dirty="0" err="1" smtClean="0">
                <a:solidFill>
                  <a:schemeClr val="tx1"/>
                </a:solidFill>
                <a:latin typeface="Arial" charset="0"/>
              </a:rPr>
              <a:t>implementation</a:t>
            </a:r>
            <a:endParaRPr lang="de-DE" sz="1800" dirty="0" smtClean="0">
              <a:solidFill>
                <a:schemeClr val="tx1"/>
              </a:solidFill>
              <a:latin typeface="Arial" charset="0"/>
            </a:endParaRPr>
          </a:p>
          <a:p>
            <a:pPr marL="285750" indent="-285750" defTabSz="714375" fontAlgn="base">
              <a:lnSpc>
                <a:spcPct val="90000"/>
              </a:lnSpc>
              <a:buClr>
                <a:schemeClr val="tx2"/>
              </a:buClr>
              <a:buFont typeface="Arial" panose="020B0604020202020204" pitchFamily="34" charset="0"/>
              <a:buChar char="•"/>
            </a:pPr>
            <a:r>
              <a:rPr lang="de-DE" sz="1800" dirty="0" smtClean="0">
                <a:solidFill>
                  <a:schemeClr val="tx1"/>
                </a:solidFill>
                <a:latin typeface="Arial" charset="0"/>
              </a:rPr>
              <a:t>Basis </a:t>
            </a:r>
            <a:r>
              <a:rPr lang="de-DE" sz="1800" dirty="0" err="1" smtClean="0">
                <a:solidFill>
                  <a:schemeClr val="tx1"/>
                </a:solidFill>
                <a:latin typeface="Arial" charset="0"/>
              </a:rPr>
              <a:t>for</a:t>
            </a:r>
            <a:r>
              <a:rPr lang="de-DE" sz="1800" dirty="0" smtClean="0">
                <a:solidFill>
                  <a:schemeClr val="tx1"/>
                </a:solidFill>
                <a:latin typeface="Arial" charset="0"/>
              </a:rPr>
              <a:t> </a:t>
            </a:r>
            <a:r>
              <a:rPr lang="de-DE" sz="1800" dirty="0" err="1" smtClean="0">
                <a:solidFill>
                  <a:schemeClr val="tx1"/>
                </a:solidFill>
                <a:latin typeface="Arial" charset="0"/>
              </a:rPr>
              <a:t>maintenance</a:t>
            </a:r>
            <a:r>
              <a:rPr lang="de-DE" sz="1800" dirty="0" smtClean="0">
                <a:solidFill>
                  <a:schemeClr val="tx1"/>
                </a:solidFill>
                <a:latin typeface="Arial" charset="0"/>
              </a:rPr>
              <a:t> / </a:t>
            </a:r>
            <a:r>
              <a:rPr lang="de-DE" sz="1800" dirty="0" err="1" smtClean="0">
                <a:solidFill>
                  <a:schemeClr val="tx1"/>
                </a:solidFill>
                <a:latin typeface="Arial" charset="0"/>
              </a:rPr>
              <a:t>further</a:t>
            </a:r>
            <a:r>
              <a:rPr lang="de-DE" sz="1800" dirty="0" smtClean="0">
                <a:solidFill>
                  <a:schemeClr val="tx1"/>
                </a:solidFill>
                <a:latin typeface="Arial" charset="0"/>
              </a:rPr>
              <a:t> </a:t>
            </a:r>
            <a:r>
              <a:rPr lang="de-DE" sz="1800" dirty="0" err="1" smtClean="0">
                <a:solidFill>
                  <a:schemeClr val="tx1"/>
                </a:solidFill>
                <a:latin typeface="Arial" charset="0"/>
              </a:rPr>
              <a:t>development</a:t>
            </a:r>
            <a:endParaRPr lang="de-DE" sz="1800" dirty="0" smtClean="0">
              <a:solidFill>
                <a:schemeClr val="tx1"/>
              </a:solidFill>
              <a:latin typeface="Arial" charset="0"/>
            </a:endParaRPr>
          </a:p>
          <a:p>
            <a:pPr marL="285750" indent="-285750" defTabSz="714375" fontAlgn="base">
              <a:lnSpc>
                <a:spcPct val="90000"/>
              </a:lnSpc>
              <a:buClr>
                <a:schemeClr val="tx2"/>
              </a:buClr>
              <a:buFont typeface="Arial" panose="020B0604020202020204" pitchFamily="34" charset="0"/>
              <a:buChar char="•"/>
            </a:pPr>
            <a:r>
              <a:rPr lang="de-DE" sz="1800" dirty="0" smtClean="0">
                <a:solidFill>
                  <a:schemeClr val="tx1"/>
                </a:solidFill>
                <a:latin typeface="Arial" charset="0"/>
              </a:rPr>
              <a:t>Basis </a:t>
            </a:r>
            <a:r>
              <a:rPr lang="de-DE" sz="1800" dirty="0" err="1" smtClean="0">
                <a:solidFill>
                  <a:schemeClr val="tx1"/>
                </a:solidFill>
                <a:latin typeface="Arial" charset="0"/>
              </a:rPr>
              <a:t>for</a:t>
            </a:r>
            <a:r>
              <a:rPr lang="de-DE" sz="1800" dirty="0" smtClean="0">
                <a:solidFill>
                  <a:schemeClr val="tx1"/>
                </a:solidFill>
                <a:latin typeface="Arial" charset="0"/>
              </a:rPr>
              <a:t> </a:t>
            </a:r>
            <a:r>
              <a:rPr lang="de-DE" sz="1800" dirty="0" err="1" smtClean="0">
                <a:solidFill>
                  <a:schemeClr val="tx1"/>
                </a:solidFill>
                <a:latin typeface="Arial" charset="0"/>
              </a:rPr>
              <a:t>required</a:t>
            </a:r>
            <a:r>
              <a:rPr lang="de-DE" sz="1800" dirty="0" smtClean="0">
                <a:solidFill>
                  <a:schemeClr val="tx1"/>
                </a:solidFill>
                <a:latin typeface="Arial" charset="0"/>
              </a:rPr>
              <a:t> </a:t>
            </a:r>
            <a:r>
              <a:rPr lang="de-DE" sz="1800" dirty="0" err="1" smtClean="0">
                <a:solidFill>
                  <a:schemeClr val="tx1"/>
                </a:solidFill>
                <a:latin typeface="Arial" charset="0"/>
              </a:rPr>
              <a:t>documentation</a:t>
            </a:r>
            <a:r>
              <a:rPr lang="de-DE" sz="1800" dirty="0" smtClean="0">
                <a:solidFill>
                  <a:schemeClr val="tx1"/>
                </a:solidFill>
                <a:latin typeface="Arial" charset="0"/>
              </a:rPr>
              <a:t> (e.g. </a:t>
            </a:r>
            <a:r>
              <a:rPr lang="de-DE" sz="1800" dirty="0" err="1" smtClean="0">
                <a:solidFill>
                  <a:schemeClr val="tx1"/>
                </a:solidFill>
                <a:latin typeface="Arial" charset="0"/>
              </a:rPr>
              <a:t>audits</a:t>
            </a:r>
            <a:r>
              <a:rPr lang="de-DE" sz="1800" dirty="0" smtClean="0">
                <a:solidFill>
                  <a:schemeClr val="tx1"/>
                </a:solidFill>
                <a:latin typeface="Arial" charset="0"/>
              </a:rPr>
              <a:t>)</a:t>
            </a:r>
            <a:endParaRPr lang="de-DE" sz="1800" dirty="0" smtClean="0">
              <a:solidFill>
                <a:schemeClr val="tx1"/>
              </a:solidFill>
              <a:latin typeface="Arial" charset="0"/>
            </a:endParaRPr>
          </a:p>
        </p:txBody>
      </p:sp>
      <p:sp>
        <p:nvSpPr>
          <p:cNvPr id="15" name="Rounded Rectangle 14"/>
          <p:cNvSpPr/>
          <p:nvPr/>
        </p:nvSpPr>
        <p:spPr>
          <a:xfrm>
            <a:off x="6400207" y="1386793"/>
            <a:ext cx="2009177" cy="1491086"/>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nchorCtr="0"/>
          <a:lstStyle/>
          <a:p>
            <a:pPr marL="0" algn="ctr" defTabSz="714375" fontAlgn="base">
              <a:lnSpc>
                <a:spcPct val="90000"/>
              </a:lnSpc>
              <a:buClr>
                <a:schemeClr val="tx2"/>
              </a:buClr>
            </a:pPr>
            <a:r>
              <a:rPr lang="de-DE" sz="1800" dirty="0" err="1" smtClean="0">
                <a:solidFill>
                  <a:schemeClr val="tx1"/>
                </a:solidFill>
                <a:latin typeface="Arial" charset="0"/>
              </a:rPr>
              <a:t>Stripped</a:t>
            </a:r>
            <a:r>
              <a:rPr lang="de-DE" sz="1800" dirty="0" smtClean="0">
                <a:solidFill>
                  <a:schemeClr val="tx1"/>
                </a:solidFill>
                <a:latin typeface="Arial" charset="0"/>
              </a:rPr>
              <a:t> </a:t>
            </a:r>
            <a:r>
              <a:rPr lang="de-DE" sz="1800" dirty="0" err="1" smtClean="0">
                <a:solidFill>
                  <a:schemeClr val="tx1"/>
                </a:solidFill>
                <a:latin typeface="Arial" charset="0"/>
              </a:rPr>
              <a:t>to</a:t>
            </a:r>
            <a:r>
              <a:rPr lang="de-DE" sz="1800" dirty="0" smtClean="0">
                <a:solidFill>
                  <a:schemeClr val="tx1"/>
                </a:solidFill>
                <a:latin typeface="Arial" charset="0"/>
              </a:rPr>
              <a:t> </a:t>
            </a:r>
            <a:r>
              <a:rPr lang="de-DE" sz="1800" dirty="0" err="1" smtClean="0">
                <a:solidFill>
                  <a:schemeClr val="tx1"/>
                </a:solidFill>
                <a:latin typeface="Arial" charset="0"/>
              </a:rPr>
              <a:t>the</a:t>
            </a:r>
            <a:r>
              <a:rPr lang="de-DE" sz="1800" dirty="0" smtClean="0">
                <a:solidFill>
                  <a:schemeClr val="tx1"/>
                </a:solidFill>
                <a:latin typeface="Arial" charset="0"/>
              </a:rPr>
              <a:t> </a:t>
            </a:r>
            <a:r>
              <a:rPr lang="de-DE" sz="1800" dirty="0" err="1" smtClean="0">
                <a:solidFill>
                  <a:schemeClr val="tx1"/>
                </a:solidFill>
                <a:latin typeface="Arial" charset="0"/>
              </a:rPr>
              <a:t>essentials</a:t>
            </a:r>
            <a:r>
              <a:rPr lang="de-DE" sz="1800" dirty="0" smtClean="0">
                <a:solidFill>
                  <a:schemeClr val="tx1"/>
                </a:solidFill>
                <a:latin typeface="Arial" charset="0"/>
              </a:rPr>
              <a:t> </a:t>
            </a:r>
            <a:r>
              <a:rPr lang="de-DE" sz="1800" dirty="0" err="1" smtClean="0">
                <a:solidFill>
                  <a:schemeClr val="tx1"/>
                </a:solidFill>
                <a:latin typeface="Arial" charset="0"/>
              </a:rPr>
              <a:t>of</a:t>
            </a:r>
            <a:r>
              <a:rPr lang="de-DE" sz="1800" dirty="0" smtClean="0">
                <a:solidFill>
                  <a:schemeClr val="tx1"/>
                </a:solidFill>
                <a:latin typeface="Arial" charset="0"/>
              </a:rPr>
              <a:t> a </a:t>
            </a:r>
            <a:r>
              <a:rPr lang="de-DE" sz="1800" dirty="0" err="1" smtClean="0">
                <a:solidFill>
                  <a:schemeClr val="tx1"/>
                </a:solidFill>
                <a:latin typeface="Arial" charset="0"/>
              </a:rPr>
              <a:t>specification</a:t>
            </a:r>
            <a:endParaRPr lang="de-DE" sz="1800" dirty="0" smtClean="0">
              <a:solidFill>
                <a:schemeClr val="tx1"/>
              </a:solidFill>
              <a:latin typeface="Arial" charset="0"/>
            </a:endParaRPr>
          </a:p>
        </p:txBody>
      </p:sp>
    </p:spTree>
    <p:extLst>
      <p:ext uri="{BB962C8B-B14F-4D97-AF65-F5344CB8AC3E}">
        <p14:creationId xmlns:p14="http://schemas.microsoft.com/office/powerpoint/2010/main" val="10438748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Link auf </a:t>
            </a:r>
            <a:r>
              <a:rPr lang="de-DE" dirty="0" err="1" smtClean="0"/>
              <a:t>Repo</a:t>
            </a:r>
            <a:r>
              <a:rPr lang="de-DE" dirty="0" smtClean="0"/>
              <a:t>, Beispiel, Präsentation</a:t>
            </a:r>
            <a:endParaRPr lang="de-DE" dirty="0"/>
          </a:p>
        </p:txBody>
      </p:sp>
      <p:sp>
        <p:nvSpPr>
          <p:cNvPr id="3" name="Date Placeholder 2"/>
          <p:cNvSpPr>
            <a:spLocks noGrp="1"/>
          </p:cNvSpPr>
          <p:nvPr>
            <p:ph type="dt" sz="half" idx="10"/>
          </p:nvPr>
        </p:nvSpPr>
        <p:spPr/>
        <p:txBody>
          <a:bodyPr/>
          <a:lstStyle/>
          <a:p>
            <a:pPr defTabSz="995445" eaLnBrk="0" hangingPunct="0">
              <a:lnSpc>
                <a:spcPct val="90000"/>
              </a:lnSpc>
              <a:spcBef>
                <a:spcPct val="10000"/>
              </a:spcBef>
              <a:defRPr/>
            </a:pPr>
            <a:r>
              <a:rPr lang="de-DE" smtClean="0"/>
              <a:t>Copyright © Capgemini 2016. All Rights Reserved</a:t>
            </a:r>
            <a:endParaRPr lang="de-DE" dirty="0"/>
          </a:p>
        </p:txBody>
      </p:sp>
      <p:sp>
        <p:nvSpPr>
          <p:cNvPr id="4" name="Slide Number Placeholder 3"/>
          <p:cNvSpPr>
            <a:spLocks noGrp="1"/>
          </p:cNvSpPr>
          <p:nvPr>
            <p:ph type="sldNum" sz="quarter" idx="11"/>
          </p:nvPr>
        </p:nvSpPr>
        <p:spPr/>
        <p:txBody>
          <a:bodyPr/>
          <a:lstStyle/>
          <a:p>
            <a:fld id="{880BADDE-CEDF-4108-ADCD-25C7E5D681A5}" type="slidenum">
              <a:rPr lang="de-DE" smtClean="0"/>
              <a:pPr/>
              <a:t>7</a:t>
            </a:fld>
            <a:endParaRPr lang="de-DE"/>
          </a:p>
        </p:txBody>
      </p:sp>
      <p:sp>
        <p:nvSpPr>
          <p:cNvPr id="5" name="Footer Placeholder 4"/>
          <p:cNvSpPr>
            <a:spLocks noGrp="1"/>
          </p:cNvSpPr>
          <p:nvPr>
            <p:ph type="ftr" sz="quarter" idx="12"/>
          </p:nvPr>
        </p:nvSpPr>
        <p:spPr/>
        <p:txBody>
          <a:bodyPr/>
          <a:lstStyle/>
          <a:p>
            <a:r>
              <a:rPr lang="de-DE" smtClean="0"/>
              <a:t>Blank.potx</a:t>
            </a:r>
            <a:endParaRPr lang="de-DE" dirty="0"/>
          </a:p>
        </p:txBody>
      </p:sp>
      <p:sp>
        <p:nvSpPr>
          <p:cNvPr id="6" name="Content Placeholder 5"/>
          <p:cNvSpPr>
            <a:spLocks noGrp="1"/>
          </p:cNvSpPr>
          <p:nvPr>
            <p:ph sz="quarter" idx="13"/>
          </p:nvPr>
        </p:nvSpPr>
        <p:spPr/>
        <p:txBody>
          <a:bodyPr/>
          <a:lstStyle/>
          <a:p>
            <a:endParaRPr lang="de-DE"/>
          </a:p>
        </p:txBody>
      </p:sp>
    </p:spTree>
    <p:extLst>
      <p:ext uri="{BB962C8B-B14F-4D97-AF65-F5344CB8AC3E}">
        <p14:creationId xmlns:p14="http://schemas.microsoft.com/office/powerpoint/2010/main" val="20188937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40304" name="think-cell Slide" r:id="rId5" imgW="360" imgH="360" progId="TCLayout.ActiveDocument.1">
                  <p:embed/>
                </p:oleObj>
              </mc:Choice>
              <mc:Fallback>
                <p:oleObj name="think-cell Slide" r:id="rId5" imgW="360" imgH="360" progId="TCLayout.ActiveDocument.1">
                  <p:embed/>
                  <p:pic>
                    <p:nvPicPr>
                      <p:cNvPr id="0" name="Picture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FF2dRtYCfkm8Mqm3Rxi5K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FF2dRtYCfkm8Mqm3Rxi5K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FF2dRtYCfkm8Mqm3Rxi5K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FF2dRtYCfkm8Mqm3Rxi5K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FF2dRtYCfkm8Mqm3Rxi5K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VDT0JJmjVk6lxcVGuUitvg"/>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uqR1X3BrwU.VSG31sSn7O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cfR.51JXkUuTGwZtl.SsvA"/>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ENDXfA1dNkiPAl98aylUPg"/>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BF7E4_bT50q5umNJBv1k_w"/>
</p:tagLst>
</file>

<file path=ppt/tags/tag90.xml><?xml version="1.0" encoding="utf-8"?>
<p:tagLst xmlns:a="http://schemas.openxmlformats.org/drawingml/2006/main" xmlns:r="http://schemas.openxmlformats.org/officeDocument/2006/relationships" xmlns:p="http://schemas.openxmlformats.org/presentationml/2006/main">
  <p:tag name="FILLTRANSPARENCY" val="0"/>
  <p:tag name="FONTCOLOR" val="0"/>
  <p:tag name="HIDDEN" val="False"/>
  <p:tag name="THINKCELLSHAPEDONOTDELETE" val="pt9U5aN_zKEOFIBp7HjAhbA"/>
</p:tagLst>
</file>

<file path=ppt/tags/tag91.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AYv5c8rR.E2ypDattjb3Dw"/>
</p:tagLst>
</file>

<file path=ppt/tags/tag92.xml><?xml version="1.0" encoding="utf-8"?>
<p:tagLst xmlns:a="http://schemas.openxmlformats.org/drawingml/2006/main" xmlns:r="http://schemas.openxmlformats.org/officeDocument/2006/relationships" xmlns:p="http://schemas.openxmlformats.org/presentationml/2006/main">
  <p:tag name="BULLETS" val="tru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AYv5c8rR.E2ypDattjb3Dw"/>
</p:tagLst>
</file>

<file path=ppt/tags/tag95.xml><?xml version="1.0" encoding="utf-8"?>
<p:tagLst xmlns:a="http://schemas.openxmlformats.org/drawingml/2006/main" xmlns:r="http://schemas.openxmlformats.org/officeDocument/2006/relationships" xmlns:p="http://schemas.openxmlformats.org/presentationml/2006/main">
  <p:tag name="BULLETS" val="tru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Blank">
  <a:themeElements>
    <a:clrScheme name="Global 3 black">
      <a:dk1>
        <a:srgbClr val="000000"/>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476856"/>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bg2"/>
          </a:solidFill>
        </a:ln>
      </a:spPr>
      <a:bodyPr rtlCol="0" anchor="t" anchorCtr="0"/>
      <a:lstStyle>
        <a:defPPr marL="0" defTabSz="714375" fontAlgn="base">
          <a:lnSpc>
            <a:spcPct val="90000"/>
          </a:lnSpc>
          <a:buClr>
            <a:schemeClr val="tx2"/>
          </a:buClr>
          <a:defRPr sz="1400" dirty="0" smtClean="0">
            <a:solidFill>
              <a:schemeClr val="tx1"/>
            </a:solidFill>
            <a:latin typeface="Arial"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solidFill>
          <a:prstDash val="solid"/>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1400" dirty="0" smtClean="0"/>
        </a:defPPr>
      </a:lstStyle>
    </a:txDef>
  </a:objectDefaults>
  <a:extraClrSchemeLst/>
</a:theme>
</file>

<file path=ppt/theme/theme2.xml><?xml version="1.0" encoding="utf-8"?>
<a:theme xmlns:a="http://schemas.openxmlformats.org/drawingml/2006/main" name="Closing slides">
  <a:themeElements>
    <a:clrScheme name="Global 3 black">
      <a:dk1>
        <a:srgbClr val="000000"/>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476856"/>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ysClr val="window" lastClr="FFFFFF"/>
        </a:solidFill>
        <a:ln w="9525" cap="flat" cmpd="sng" algn="ctr">
          <a:solidFill>
            <a:srgbClr val="998C85"/>
          </a:solidFill>
          <a:prstDash val="solid"/>
        </a:ln>
        <a:effectLst/>
      </a:spPr>
      <a:bodyPr rtlCol="0" anchor="t" anchorCtr="0"/>
      <a:lstStyle>
        <a:defPPr marL="0" marR="0" indent="0" algn="ctr" defTabSz="714375" eaLnBrk="1" fontAlgn="base" latinLnBrk="0" hangingPunct="1">
          <a:lnSpc>
            <a:spcPct val="90000"/>
          </a:lnSpc>
          <a:spcBef>
            <a:spcPts val="0"/>
          </a:spcBef>
          <a:spcAft>
            <a:spcPts val="0"/>
          </a:spcAft>
          <a:buClr>
            <a:srgbClr val="AC2B37"/>
          </a:buClr>
          <a:buSzTx/>
          <a:buFontTx/>
          <a:buNone/>
          <a:tabLst/>
          <a:defRPr kumimoji="0" sz="1400" b="0" i="0" u="none" strike="noStrike" kern="0" cap="none" spc="0" normalizeH="0" baseline="0" noProof="0" dirty="0" smtClean="0">
            <a:ln>
              <a:noFill/>
            </a:ln>
            <a:solidFill>
              <a:srgbClr val="000000"/>
            </a:solidFill>
            <a:effectLst/>
            <a:uLnTx/>
            <a:uFillTx/>
            <a:latin typeface="Arial" charset="0"/>
            <a:ea typeface="+mn-ea"/>
            <a:cs typeface="+mn-cs"/>
          </a:defRPr>
        </a:defPPr>
      </a:lstStyle>
    </a:spDef>
  </a:objectDefaults>
  <a:extraClrSchemeLst/>
</a:theme>
</file>

<file path=ppt/theme/theme3.xml><?xml version="1.0" encoding="utf-8"?>
<a:theme xmlns:a="http://schemas.openxmlformats.org/drawingml/2006/main" name="Section break">
  <a:themeElements>
    <a:clrScheme name="Global 3 black">
      <a:dk1>
        <a:srgbClr val="000000"/>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476856"/>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Global 3 black">
      <a:dk1>
        <a:srgbClr val="000000"/>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476856"/>
      </a:hlink>
      <a:folHlink>
        <a:srgbClr val="AF1C63"/>
      </a:folHlink>
    </a:clrScheme>
    <a:fontScheme name="Custom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Global 3 black">
      <a:dk1>
        <a:srgbClr val="000000"/>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476856"/>
      </a:hlink>
      <a:folHlink>
        <a:srgbClr val="AF1C63"/>
      </a:folHlink>
    </a:clrScheme>
    <a:fontScheme name="Custom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292</Words>
  <Application>Microsoft Office PowerPoint</Application>
  <PresentationFormat>A4 Paper (210x297 mm)</PresentationFormat>
  <Paragraphs>66</Paragraphs>
  <Slides>8</Slides>
  <Notes>4</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8</vt:i4>
      </vt:variant>
    </vt:vector>
  </HeadingPairs>
  <TitlesOfParts>
    <vt:vector size="17" baseType="lpstr">
      <vt:lpstr>Arial</vt:lpstr>
      <vt:lpstr>Calibri</vt:lpstr>
      <vt:lpstr>Helvetica Light</vt:lpstr>
      <vt:lpstr>Symbol</vt:lpstr>
      <vt:lpstr>Wingdings</vt:lpstr>
      <vt:lpstr>Blank</vt:lpstr>
      <vt:lpstr>Closing slides</vt:lpstr>
      <vt:lpstr>Section break</vt:lpstr>
      <vt:lpstr>think-cell Slide</vt:lpstr>
      <vt:lpstr>PowerPoint Presentation</vt:lpstr>
      <vt:lpstr>Devonfw-Specification im Lebenszyklus agiler Projekte</vt:lpstr>
      <vt:lpstr>Devonfw-Specification: Beispiel</vt:lpstr>
      <vt:lpstr>Devonfw-Specification provides excellent support for quick and frequent editing by whole development team</vt:lpstr>
      <vt:lpstr>Devonfw-Specification uses a single open source tool</vt:lpstr>
      <vt:lpstr>Devonfw Specification method is extremely useful</vt:lpstr>
      <vt:lpstr>Link auf Repo, Beispiel, Präsentation</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creator>Hinken, Christian</dc:creator>
  <cp:lastModifiedBy>Hinken, Christian</cp:lastModifiedBy>
  <cp:revision>21</cp:revision>
  <dcterms:created xsi:type="dcterms:W3CDTF">2017-09-26T14:35:47Z</dcterms:created>
  <dcterms:modified xsi:type="dcterms:W3CDTF">2017-10-06T12:24:42Z</dcterms:modified>
</cp:coreProperties>
</file>