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xml" ContentType="application/vnd.openxmlformats-officedocument.presentationml.notesSlide+xml"/>
  <Override PartName="/ppt/media/image20.jpg" ContentType="image/png"/>
  <Override PartName="/ppt/tags/tag10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2"/>
  </p:notesMasterIdLst>
  <p:handoutMasterIdLst>
    <p:handoutMasterId r:id="rId13"/>
  </p:handoutMasterIdLst>
  <p:sldIdLst>
    <p:sldId id="346" r:id="rId4"/>
    <p:sldId id="349" r:id="rId5"/>
    <p:sldId id="350" r:id="rId6"/>
    <p:sldId id="340" r:id="rId7"/>
    <p:sldId id="348" r:id="rId8"/>
    <p:sldId id="347" r:id="rId9"/>
    <p:sldId id="351" r:id="rId10"/>
    <p:sldId id="329" r:id="rId11"/>
  </p:sldIdLst>
  <p:sldSz cx="9906000" cy="6858000" type="A4"/>
  <p:notesSz cx="6896100" cy="10033000"/>
  <p:custDataLst>
    <p:tags r:id="rId1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61" autoAdjust="0"/>
  </p:normalViewPr>
  <p:slideViewPr>
    <p:cSldViewPr>
      <p:cViewPr varScale="1">
        <p:scale>
          <a:sx n="90" d="100"/>
          <a:sy n="90" d="100"/>
        </p:scale>
        <p:origin x="1344" y="8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5138E-E518-47DD-BE0E-90B4290237B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de-DE"/>
        </a:p>
      </dgm:t>
    </dgm:pt>
    <dgm:pt modelId="{713DAF1B-E0CE-48B0-8995-FC6F37B67FEF}">
      <dgm:prSet phldrT="[Text]" custT="1"/>
      <dgm:spPr/>
      <dgm:t>
        <a:bodyPr/>
        <a:lstStyle/>
        <a:p>
          <a:r>
            <a:rPr lang="de-DE" sz="1400" dirty="0" smtClean="0">
              <a:solidFill>
                <a:schemeClr val="tx1"/>
              </a:solidFill>
            </a:rPr>
            <a:t>Non-</a:t>
          </a:r>
          <a:r>
            <a:rPr lang="de-DE" sz="1400" dirty="0" err="1" smtClean="0">
              <a:solidFill>
                <a:schemeClr val="tx1"/>
              </a:solidFill>
            </a:rPr>
            <a:t>Functional</a:t>
          </a:r>
          <a:r>
            <a:rPr lang="de-DE" sz="1400" dirty="0" smtClean="0">
              <a:solidFill>
                <a:schemeClr val="tx1"/>
              </a:solidFill>
            </a:rPr>
            <a:t> Properties</a:t>
          </a:r>
        </a:p>
      </dgm:t>
    </dgm:pt>
    <dgm:pt modelId="{2896588A-19AA-405D-831E-8570CA7393B0}" type="parTrans" cxnId="{7B91116D-3F7B-4DC8-B63F-55036BE28A92}">
      <dgm:prSet/>
      <dgm:spPr/>
      <dgm:t>
        <a:bodyPr/>
        <a:lstStyle/>
        <a:p>
          <a:endParaRPr lang="de-DE"/>
        </a:p>
      </dgm:t>
    </dgm:pt>
    <dgm:pt modelId="{9E5B63E1-D765-460A-8D15-7AB496772B1B}" type="sibTrans" cxnId="{7B91116D-3F7B-4DC8-B63F-55036BE28A92}">
      <dgm:prSet/>
      <dgm:spPr/>
      <dgm:t>
        <a:bodyPr/>
        <a:lstStyle/>
        <a:p>
          <a:endParaRPr lang="de-DE"/>
        </a:p>
      </dgm:t>
    </dgm:pt>
    <dgm:pt modelId="{E1784D13-348E-48D9-A667-F84FDB72FBCF}">
      <dgm:prSet phldrT="[Text]" custT="1"/>
      <dgm:spPr/>
      <dgm:t>
        <a:bodyPr/>
        <a:lstStyle/>
        <a:p>
          <a:pPr algn="l"/>
          <a:r>
            <a:rPr lang="de-DE" sz="1400" dirty="0" smtClean="0"/>
            <a:t>Cross-</a:t>
          </a:r>
          <a:r>
            <a:rPr lang="de-DE" sz="1400" dirty="0" err="1" smtClean="0"/>
            <a:t>sectional</a:t>
          </a:r>
          <a:r>
            <a:rPr lang="de-DE" sz="1400" dirty="0" smtClean="0"/>
            <a:t> </a:t>
          </a:r>
          <a:r>
            <a:rPr lang="de-DE" sz="1400" dirty="0" err="1" smtClean="0"/>
            <a:t>concepts</a:t>
          </a:r>
          <a:endParaRPr lang="de-DE" sz="1400" dirty="0"/>
        </a:p>
      </dgm:t>
    </dgm:pt>
    <dgm:pt modelId="{4C69A23F-FFA7-40AB-A12A-ADEB6B38720F}" type="parTrans" cxnId="{7B2597C3-0E1C-41B2-8228-268F02C0C78F}">
      <dgm:prSet/>
      <dgm:spPr/>
      <dgm:t>
        <a:bodyPr/>
        <a:lstStyle/>
        <a:p>
          <a:endParaRPr lang="de-DE"/>
        </a:p>
      </dgm:t>
    </dgm:pt>
    <dgm:pt modelId="{BE4C3E1C-AFBB-4B9F-9281-026F462EB717}" type="sibTrans" cxnId="{7B2597C3-0E1C-41B2-8228-268F02C0C78F}">
      <dgm:prSet/>
      <dgm:spPr/>
      <dgm:t>
        <a:bodyPr/>
        <a:lstStyle/>
        <a:p>
          <a:endParaRPr lang="de-DE"/>
        </a:p>
      </dgm:t>
    </dgm:pt>
    <dgm:pt modelId="{39FB4947-388C-4576-A0CC-DCE314FA4020}">
      <dgm:prSet phldrT="[Text]" custT="1"/>
      <dgm:spPr/>
      <dgm:t>
        <a:bodyPr/>
        <a:lstStyle/>
        <a:p>
          <a:pPr algn="l"/>
          <a:r>
            <a:rPr lang="de-DE" sz="1400" i="0" dirty="0" smtClean="0">
              <a:solidFill>
                <a:schemeClr val="tx1"/>
              </a:solidFill>
            </a:rPr>
            <a:t>Non-</a:t>
          </a:r>
          <a:r>
            <a:rPr lang="de-DE" sz="1400" i="0" dirty="0" err="1" smtClean="0">
              <a:solidFill>
                <a:schemeClr val="tx1"/>
              </a:solidFill>
            </a:rPr>
            <a:t>functional</a:t>
          </a:r>
          <a:r>
            <a:rPr lang="de-DE" sz="1400" i="0" dirty="0" smtClean="0">
              <a:solidFill>
                <a:schemeClr val="tx1"/>
              </a:solidFill>
            </a:rPr>
            <a:t> </a:t>
          </a:r>
          <a:r>
            <a:rPr lang="de-DE" sz="1400" i="0" dirty="0" err="1" smtClean="0">
              <a:solidFill>
                <a:schemeClr val="tx1"/>
              </a:solidFill>
            </a:rPr>
            <a:t>requirements</a:t>
          </a:r>
          <a:endParaRPr lang="de-DE" sz="1400" i="0" dirty="0">
            <a:solidFill>
              <a:schemeClr val="tx1"/>
            </a:solidFill>
          </a:endParaRPr>
        </a:p>
      </dgm:t>
    </dgm:pt>
    <dgm:pt modelId="{93EF53C5-8C0E-46A7-818D-C934642309EF}" type="parTrans" cxnId="{8DF85256-9CE9-41DE-A27C-5AF7441AA3D7}">
      <dgm:prSet/>
      <dgm:spPr/>
      <dgm:t>
        <a:bodyPr/>
        <a:lstStyle/>
        <a:p>
          <a:endParaRPr lang="de-DE"/>
        </a:p>
      </dgm:t>
    </dgm:pt>
    <dgm:pt modelId="{B3EFD215-D8C3-4D43-849F-4FA065EDD954}" type="sibTrans" cxnId="{8DF85256-9CE9-41DE-A27C-5AF7441AA3D7}">
      <dgm:prSet/>
      <dgm:spPr/>
      <dgm:t>
        <a:bodyPr/>
        <a:lstStyle/>
        <a:p>
          <a:endParaRPr lang="de-DE"/>
        </a:p>
      </dgm:t>
    </dgm:pt>
    <dgm:pt modelId="{F5937A28-4ACB-4CD7-9D41-7B2199312CD2}">
      <dgm:prSet phldrT="[Text]" custT="1"/>
      <dgm:spPr/>
      <dgm:t>
        <a:bodyPr/>
        <a:lstStyle/>
        <a:p>
          <a:pPr algn="l"/>
          <a:endParaRPr lang="de-DE" sz="1400" dirty="0"/>
        </a:p>
      </dgm:t>
    </dgm:pt>
    <dgm:pt modelId="{D6273111-FA55-426C-9646-499327155B9E}" type="parTrans" cxnId="{A7A6E82A-58FA-4C37-9E32-E12946D89585}">
      <dgm:prSet/>
      <dgm:spPr/>
      <dgm:t>
        <a:bodyPr/>
        <a:lstStyle/>
        <a:p>
          <a:endParaRPr lang="de-DE"/>
        </a:p>
      </dgm:t>
    </dgm:pt>
    <dgm:pt modelId="{05913754-1C7E-4376-8793-E4CD20FEB9A8}" type="sibTrans" cxnId="{A7A6E82A-58FA-4C37-9E32-E12946D89585}">
      <dgm:prSet/>
      <dgm:spPr/>
      <dgm:t>
        <a:bodyPr/>
        <a:lstStyle/>
        <a:p>
          <a:endParaRPr lang="de-DE"/>
        </a:p>
      </dgm:t>
    </dgm:pt>
    <dgm:pt modelId="{65C21983-EA79-40A7-B461-0105D7977445}" type="pres">
      <dgm:prSet presAssocID="{4F35138E-E518-47DD-BE0E-90B4290237BC}" presName="linear" presStyleCnt="0">
        <dgm:presLayoutVars>
          <dgm:dir/>
          <dgm:animLvl val="lvl"/>
          <dgm:resizeHandles val="exact"/>
        </dgm:presLayoutVars>
      </dgm:prSet>
      <dgm:spPr/>
      <dgm:t>
        <a:bodyPr/>
        <a:lstStyle/>
        <a:p>
          <a:endParaRPr lang="de-DE"/>
        </a:p>
      </dgm:t>
    </dgm:pt>
    <dgm:pt modelId="{2A2AD779-2F41-4564-BD02-4B7A8447E14D}" type="pres">
      <dgm:prSet presAssocID="{713DAF1B-E0CE-48B0-8995-FC6F37B67FEF}" presName="parentLin" presStyleCnt="0"/>
      <dgm:spPr/>
    </dgm:pt>
    <dgm:pt modelId="{9DC951DA-2CD2-4150-AD39-473B138A710A}" type="pres">
      <dgm:prSet presAssocID="{713DAF1B-E0CE-48B0-8995-FC6F37B67FEF}" presName="parentLeftMargin" presStyleLbl="node1" presStyleIdx="0" presStyleCnt="1"/>
      <dgm:spPr/>
      <dgm:t>
        <a:bodyPr/>
        <a:lstStyle/>
        <a:p>
          <a:endParaRPr lang="de-DE"/>
        </a:p>
      </dgm:t>
    </dgm:pt>
    <dgm:pt modelId="{E8062B8B-B486-4EBA-93E6-C7267CF3C174}" type="pres">
      <dgm:prSet presAssocID="{713DAF1B-E0CE-48B0-8995-FC6F37B67FEF}" presName="parentText" presStyleLbl="node1" presStyleIdx="0" presStyleCnt="1" custScaleY="511594">
        <dgm:presLayoutVars>
          <dgm:chMax val="0"/>
          <dgm:bulletEnabled val="1"/>
        </dgm:presLayoutVars>
      </dgm:prSet>
      <dgm:spPr/>
      <dgm:t>
        <a:bodyPr/>
        <a:lstStyle/>
        <a:p>
          <a:endParaRPr lang="de-DE"/>
        </a:p>
      </dgm:t>
    </dgm:pt>
    <dgm:pt modelId="{94B5ECDC-12B4-48A4-BE03-66D787891428}" type="pres">
      <dgm:prSet presAssocID="{713DAF1B-E0CE-48B0-8995-FC6F37B67FEF}" presName="negativeSpace" presStyleCnt="0"/>
      <dgm:spPr/>
    </dgm:pt>
    <dgm:pt modelId="{F9B5CF80-2242-4EDE-AC60-92C58E40A375}" type="pres">
      <dgm:prSet presAssocID="{713DAF1B-E0CE-48B0-8995-FC6F37B67FEF}" presName="childText" presStyleLbl="conFgAcc1" presStyleIdx="0" presStyleCnt="1" custScaleY="442498" custLinFactNeighborX="3704">
        <dgm:presLayoutVars>
          <dgm:bulletEnabled val="1"/>
        </dgm:presLayoutVars>
      </dgm:prSet>
      <dgm:spPr/>
      <dgm:t>
        <a:bodyPr/>
        <a:lstStyle/>
        <a:p>
          <a:endParaRPr lang="de-DE"/>
        </a:p>
      </dgm:t>
    </dgm:pt>
  </dgm:ptLst>
  <dgm:cxnLst>
    <dgm:cxn modelId="{0FB069B1-CDEA-452E-9D02-B13B6ED4004F}" type="presOf" srcId="{E1784D13-348E-48D9-A667-F84FDB72FBCF}" destId="{F9B5CF80-2242-4EDE-AC60-92C58E40A375}" srcOrd="0" destOrd="1" presId="urn:microsoft.com/office/officeart/2005/8/layout/list1"/>
    <dgm:cxn modelId="{44CED133-8D61-466D-9172-433B322CCC2A}" type="presOf" srcId="{713DAF1B-E0CE-48B0-8995-FC6F37B67FEF}" destId="{9DC951DA-2CD2-4150-AD39-473B138A710A}" srcOrd="0" destOrd="0" presId="urn:microsoft.com/office/officeart/2005/8/layout/list1"/>
    <dgm:cxn modelId="{89790527-AEA0-481B-A907-687840749130}" type="presOf" srcId="{39FB4947-388C-4576-A0CC-DCE314FA4020}" destId="{F9B5CF80-2242-4EDE-AC60-92C58E40A375}" srcOrd="0" destOrd="2" presId="urn:microsoft.com/office/officeart/2005/8/layout/list1"/>
    <dgm:cxn modelId="{DE44267A-8EEB-48E2-BD68-E64E618178D2}" type="presOf" srcId="{F5937A28-4ACB-4CD7-9D41-7B2199312CD2}" destId="{F9B5CF80-2242-4EDE-AC60-92C58E40A375}" srcOrd="0" destOrd="0" presId="urn:microsoft.com/office/officeart/2005/8/layout/list1"/>
    <dgm:cxn modelId="{7B2597C3-0E1C-41B2-8228-268F02C0C78F}" srcId="{713DAF1B-E0CE-48B0-8995-FC6F37B67FEF}" destId="{E1784D13-348E-48D9-A667-F84FDB72FBCF}" srcOrd="1" destOrd="0" parTransId="{4C69A23F-FFA7-40AB-A12A-ADEB6B38720F}" sibTransId="{BE4C3E1C-AFBB-4B9F-9281-026F462EB717}"/>
    <dgm:cxn modelId="{548DA685-8458-4FB2-BD3F-72A3905C7E14}" type="presOf" srcId="{713DAF1B-E0CE-48B0-8995-FC6F37B67FEF}" destId="{E8062B8B-B486-4EBA-93E6-C7267CF3C174}" srcOrd="1" destOrd="0" presId="urn:microsoft.com/office/officeart/2005/8/layout/list1"/>
    <dgm:cxn modelId="{3B700D6A-4B45-4673-8778-6A88B9C4535A}" type="presOf" srcId="{4F35138E-E518-47DD-BE0E-90B4290237BC}" destId="{65C21983-EA79-40A7-B461-0105D7977445}" srcOrd="0" destOrd="0" presId="urn:microsoft.com/office/officeart/2005/8/layout/list1"/>
    <dgm:cxn modelId="{7B91116D-3F7B-4DC8-B63F-55036BE28A92}" srcId="{4F35138E-E518-47DD-BE0E-90B4290237BC}" destId="{713DAF1B-E0CE-48B0-8995-FC6F37B67FEF}" srcOrd="0" destOrd="0" parTransId="{2896588A-19AA-405D-831E-8570CA7393B0}" sibTransId="{9E5B63E1-D765-460A-8D15-7AB496772B1B}"/>
    <dgm:cxn modelId="{A7A6E82A-58FA-4C37-9E32-E12946D89585}" srcId="{713DAF1B-E0CE-48B0-8995-FC6F37B67FEF}" destId="{F5937A28-4ACB-4CD7-9D41-7B2199312CD2}" srcOrd="0" destOrd="0" parTransId="{D6273111-FA55-426C-9646-499327155B9E}" sibTransId="{05913754-1C7E-4376-8793-E4CD20FEB9A8}"/>
    <dgm:cxn modelId="{8DF85256-9CE9-41DE-A27C-5AF7441AA3D7}" srcId="{713DAF1B-E0CE-48B0-8995-FC6F37B67FEF}" destId="{39FB4947-388C-4576-A0CC-DCE314FA4020}" srcOrd="2" destOrd="0" parTransId="{93EF53C5-8C0E-46A7-818D-C934642309EF}" sibTransId="{B3EFD215-D8C3-4D43-849F-4FA065EDD954}"/>
    <dgm:cxn modelId="{48B343DA-4397-4E61-B89C-66CFFA3AD95D}" type="presParOf" srcId="{65C21983-EA79-40A7-B461-0105D7977445}" destId="{2A2AD779-2F41-4564-BD02-4B7A8447E14D}" srcOrd="0" destOrd="0" presId="urn:microsoft.com/office/officeart/2005/8/layout/list1"/>
    <dgm:cxn modelId="{A4613DA0-97D6-4971-9862-0431A2D726C9}" type="presParOf" srcId="{2A2AD779-2F41-4564-BD02-4B7A8447E14D}" destId="{9DC951DA-2CD2-4150-AD39-473B138A710A}" srcOrd="0" destOrd="0" presId="urn:microsoft.com/office/officeart/2005/8/layout/list1"/>
    <dgm:cxn modelId="{6EA79637-DC24-4ADD-A55C-85CC5A1F238F}" type="presParOf" srcId="{2A2AD779-2F41-4564-BD02-4B7A8447E14D}" destId="{E8062B8B-B486-4EBA-93E6-C7267CF3C174}" srcOrd="1" destOrd="0" presId="urn:microsoft.com/office/officeart/2005/8/layout/list1"/>
    <dgm:cxn modelId="{9C5CAE7E-A22A-4DE8-A494-55D8BF4F5B23}" type="presParOf" srcId="{65C21983-EA79-40A7-B461-0105D7977445}" destId="{94B5ECDC-12B4-48A4-BE03-66D787891428}" srcOrd="1" destOrd="0" presId="urn:microsoft.com/office/officeart/2005/8/layout/list1"/>
    <dgm:cxn modelId="{31CA40AB-E3DA-4C53-8B74-7B178C4C97C0}" type="presParOf" srcId="{65C21983-EA79-40A7-B461-0105D7977445}" destId="{F9B5CF80-2242-4EDE-AC60-92C58E40A37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35138E-E518-47DD-BE0E-90B4290237B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de-DE"/>
        </a:p>
      </dgm:t>
    </dgm:pt>
    <dgm:pt modelId="{713DAF1B-E0CE-48B0-8995-FC6F37B67FEF}">
      <dgm:prSet phldrT="[Text]"/>
      <dgm:spPr/>
      <dgm:t>
        <a:bodyPr/>
        <a:lstStyle/>
        <a:p>
          <a:r>
            <a:rPr lang="de-DE" b="0" dirty="0" smtClean="0">
              <a:solidFill>
                <a:schemeClr val="tx1"/>
              </a:solidFill>
            </a:rPr>
            <a:t>Business </a:t>
          </a:r>
          <a:r>
            <a:rPr lang="de-DE" b="0" dirty="0" err="1" smtClean="0">
              <a:solidFill>
                <a:schemeClr val="tx1"/>
              </a:solidFill>
            </a:rPr>
            <a:t>Logic</a:t>
          </a:r>
          <a:endParaRPr lang="de-DE" b="0" dirty="0" smtClean="0">
            <a:solidFill>
              <a:schemeClr val="tx1"/>
            </a:solidFill>
          </a:endParaRPr>
        </a:p>
      </dgm:t>
    </dgm:pt>
    <dgm:pt modelId="{2896588A-19AA-405D-831E-8570CA7393B0}" type="parTrans" cxnId="{7B91116D-3F7B-4DC8-B63F-55036BE28A92}">
      <dgm:prSet/>
      <dgm:spPr/>
      <dgm:t>
        <a:bodyPr/>
        <a:lstStyle/>
        <a:p>
          <a:endParaRPr lang="de-DE"/>
        </a:p>
      </dgm:t>
    </dgm:pt>
    <dgm:pt modelId="{9E5B63E1-D765-460A-8D15-7AB496772B1B}" type="sibTrans" cxnId="{7B91116D-3F7B-4DC8-B63F-55036BE28A92}">
      <dgm:prSet/>
      <dgm:spPr/>
      <dgm:t>
        <a:bodyPr/>
        <a:lstStyle/>
        <a:p>
          <a:endParaRPr lang="de-DE"/>
        </a:p>
      </dgm:t>
    </dgm:pt>
    <dgm:pt modelId="{E1784D13-348E-48D9-A667-F84FDB72FBCF}">
      <dgm:prSet phldrT="[Text]"/>
      <dgm:spPr/>
      <dgm:t>
        <a:bodyPr/>
        <a:lstStyle/>
        <a:p>
          <a:r>
            <a:rPr lang="de-DE" b="0" i="0" u="none" dirty="0" err="1" smtClean="0">
              <a:solidFill>
                <a:schemeClr val="tx1"/>
              </a:solidFill>
            </a:rPr>
            <a:t>Use</a:t>
          </a:r>
          <a:r>
            <a:rPr lang="de-DE" b="0" i="0" u="none" dirty="0" smtClean="0">
              <a:solidFill>
                <a:schemeClr val="tx1"/>
              </a:solidFill>
            </a:rPr>
            <a:t> Cases</a:t>
          </a:r>
          <a:endParaRPr lang="de-DE" b="0" i="0" u="none" dirty="0">
            <a:solidFill>
              <a:schemeClr val="tx1"/>
            </a:solidFill>
          </a:endParaRPr>
        </a:p>
      </dgm:t>
    </dgm:pt>
    <dgm:pt modelId="{4C69A23F-FFA7-40AB-A12A-ADEB6B38720F}" type="parTrans" cxnId="{7B2597C3-0E1C-41B2-8228-268F02C0C78F}">
      <dgm:prSet/>
      <dgm:spPr/>
      <dgm:t>
        <a:bodyPr/>
        <a:lstStyle/>
        <a:p>
          <a:endParaRPr lang="de-DE"/>
        </a:p>
      </dgm:t>
    </dgm:pt>
    <dgm:pt modelId="{BE4C3E1C-AFBB-4B9F-9281-026F462EB717}" type="sibTrans" cxnId="{7B2597C3-0E1C-41B2-8228-268F02C0C78F}">
      <dgm:prSet/>
      <dgm:spPr/>
      <dgm:t>
        <a:bodyPr/>
        <a:lstStyle/>
        <a:p>
          <a:endParaRPr lang="de-DE"/>
        </a:p>
      </dgm:t>
    </dgm:pt>
    <dgm:pt modelId="{AE4E2B22-5271-4644-A5EA-026C878986E1}">
      <dgm:prSet phldrT="[Text]"/>
      <dgm:spPr/>
      <dgm:t>
        <a:bodyPr/>
        <a:lstStyle/>
        <a:p>
          <a:r>
            <a:rPr lang="de-DE" b="0" i="0" u="none" dirty="0" err="1" smtClean="0">
              <a:solidFill>
                <a:schemeClr val="tx1"/>
              </a:solidFill>
            </a:rPr>
            <a:t>Use</a:t>
          </a:r>
          <a:r>
            <a:rPr lang="de-DE" b="0" i="0" u="none" dirty="0" smtClean="0">
              <a:solidFill>
                <a:schemeClr val="tx1"/>
              </a:solidFill>
            </a:rPr>
            <a:t> Case </a:t>
          </a:r>
          <a:r>
            <a:rPr lang="de-DE" b="0" i="0" u="none" dirty="0" err="1" smtClean="0">
              <a:solidFill>
                <a:schemeClr val="tx1"/>
              </a:solidFill>
            </a:rPr>
            <a:t>Functions</a:t>
          </a:r>
          <a:endParaRPr lang="de-DE" b="0" i="0" u="none" dirty="0">
            <a:solidFill>
              <a:schemeClr val="tx1"/>
            </a:solidFill>
          </a:endParaRPr>
        </a:p>
      </dgm:t>
    </dgm:pt>
    <dgm:pt modelId="{CEFE3334-774C-434D-8237-26F4AD94FA05}" type="parTrans" cxnId="{EAD59AB1-87B9-4EB1-90BA-B77218058E3F}">
      <dgm:prSet/>
      <dgm:spPr/>
      <dgm:t>
        <a:bodyPr/>
        <a:lstStyle/>
        <a:p>
          <a:endParaRPr lang="de-DE"/>
        </a:p>
      </dgm:t>
    </dgm:pt>
    <dgm:pt modelId="{421CF906-85C7-4714-8701-06586482A63D}" type="sibTrans" cxnId="{EAD59AB1-87B9-4EB1-90BA-B77218058E3F}">
      <dgm:prSet/>
      <dgm:spPr/>
      <dgm:t>
        <a:bodyPr/>
        <a:lstStyle/>
        <a:p>
          <a:endParaRPr lang="de-DE"/>
        </a:p>
      </dgm:t>
    </dgm:pt>
    <dgm:pt modelId="{FE06D980-98DB-4B17-8EDF-3023E93D8278}">
      <dgm:prSet phldrT="[Text]"/>
      <dgm:spPr/>
      <dgm:t>
        <a:bodyPr/>
        <a:lstStyle/>
        <a:p>
          <a:r>
            <a:rPr lang="de-DE" dirty="0" smtClean="0">
              <a:solidFill>
                <a:schemeClr val="tx1"/>
              </a:solidFill>
            </a:rPr>
            <a:t>Data</a:t>
          </a:r>
          <a:endParaRPr lang="de-DE" dirty="0">
            <a:solidFill>
              <a:schemeClr val="tx1"/>
            </a:solidFill>
          </a:endParaRPr>
        </a:p>
      </dgm:t>
    </dgm:pt>
    <dgm:pt modelId="{52092203-6AF8-43FA-A8D4-99BBCA0B5B4D}" type="parTrans" cxnId="{80A16BF8-34BD-47FB-A56E-604F1B2F9045}">
      <dgm:prSet/>
      <dgm:spPr/>
      <dgm:t>
        <a:bodyPr/>
        <a:lstStyle/>
        <a:p>
          <a:endParaRPr lang="de-DE"/>
        </a:p>
      </dgm:t>
    </dgm:pt>
    <dgm:pt modelId="{AC710095-AEBD-4791-A89E-624ACF710F00}" type="sibTrans" cxnId="{80A16BF8-34BD-47FB-A56E-604F1B2F9045}">
      <dgm:prSet/>
      <dgm:spPr/>
      <dgm:t>
        <a:bodyPr/>
        <a:lstStyle/>
        <a:p>
          <a:endParaRPr lang="de-DE"/>
        </a:p>
      </dgm:t>
    </dgm:pt>
    <dgm:pt modelId="{AB413399-A5F7-4B7E-B4D7-75D0E251211B}">
      <dgm:prSet phldrT="[Text]"/>
      <dgm:spPr/>
      <dgm:t>
        <a:bodyPr/>
        <a:lstStyle/>
        <a:p>
          <a:r>
            <a:rPr lang="de-DE" b="0" i="0" u="none" dirty="0" smtClean="0">
              <a:solidFill>
                <a:schemeClr val="tx1"/>
              </a:solidFill>
            </a:rPr>
            <a:t>Data Model</a:t>
          </a:r>
          <a:endParaRPr lang="de-DE" b="0" i="0" u="none" dirty="0">
            <a:solidFill>
              <a:schemeClr val="tx1"/>
            </a:solidFill>
          </a:endParaRPr>
        </a:p>
      </dgm:t>
    </dgm:pt>
    <dgm:pt modelId="{5FBCE2DC-7C17-46E2-8F6E-ABD5E4E29B93}" type="parTrans" cxnId="{E605AA4E-9ECA-451F-B2AE-21FDD37E858C}">
      <dgm:prSet/>
      <dgm:spPr/>
      <dgm:t>
        <a:bodyPr/>
        <a:lstStyle/>
        <a:p>
          <a:endParaRPr lang="de-DE"/>
        </a:p>
      </dgm:t>
    </dgm:pt>
    <dgm:pt modelId="{570ADD3A-6453-432B-989C-E21E840B533A}" type="sibTrans" cxnId="{E605AA4E-9ECA-451F-B2AE-21FDD37E858C}">
      <dgm:prSet/>
      <dgm:spPr/>
      <dgm:t>
        <a:bodyPr/>
        <a:lstStyle/>
        <a:p>
          <a:endParaRPr lang="de-DE"/>
        </a:p>
      </dgm:t>
    </dgm:pt>
    <dgm:pt modelId="{71E7FD37-3595-481A-930B-99DD635FB728}">
      <dgm:prSet phldrT="[Text]"/>
      <dgm:spPr/>
      <dgm:t>
        <a:bodyPr/>
        <a:lstStyle/>
        <a:p>
          <a:r>
            <a:rPr lang="de-DE" b="0" i="0" u="none" dirty="0" smtClean="0">
              <a:solidFill>
                <a:schemeClr val="tx1"/>
              </a:solidFill>
            </a:rPr>
            <a:t>Data </a:t>
          </a:r>
          <a:r>
            <a:rPr lang="de-DE" b="0" i="0" u="none" dirty="0" err="1" smtClean="0">
              <a:solidFill>
                <a:schemeClr val="tx1"/>
              </a:solidFill>
            </a:rPr>
            <a:t>Types</a:t>
          </a:r>
          <a:endParaRPr lang="de-DE" b="0" i="0" u="none" dirty="0">
            <a:solidFill>
              <a:schemeClr val="tx1"/>
            </a:solidFill>
          </a:endParaRPr>
        </a:p>
      </dgm:t>
    </dgm:pt>
    <dgm:pt modelId="{B109EC21-2DC4-4E75-95FA-09508B68ED79}" type="parTrans" cxnId="{7FA0D824-7068-484E-945B-3DCDFE7C636D}">
      <dgm:prSet/>
      <dgm:spPr/>
      <dgm:t>
        <a:bodyPr/>
        <a:lstStyle/>
        <a:p>
          <a:endParaRPr lang="de-DE"/>
        </a:p>
      </dgm:t>
    </dgm:pt>
    <dgm:pt modelId="{47AD4E3E-38B4-4C89-B632-97DE2F515CF1}" type="sibTrans" cxnId="{7FA0D824-7068-484E-945B-3DCDFE7C636D}">
      <dgm:prSet/>
      <dgm:spPr/>
      <dgm:t>
        <a:bodyPr/>
        <a:lstStyle/>
        <a:p>
          <a:endParaRPr lang="de-DE"/>
        </a:p>
      </dgm:t>
    </dgm:pt>
    <dgm:pt modelId="{E4705FF0-0969-44AE-84E2-749FA5753C32}">
      <dgm:prSet phldrT="[Text]"/>
      <dgm:spPr/>
      <dgm:t>
        <a:bodyPr/>
        <a:lstStyle/>
        <a:p>
          <a:r>
            <a:rPr lang="de-DE" dirty="0" smtClean="0">
              <a:solidFill>
                <a:schemeClr val="tx1"/>
              </a:solidFill>
            </a:rPr>
            <a:t>User Interface</a:t>
          </a:r>
          <a:endParaRPr lang="de-DE" dirty="0">
            <a:solidFill>
              <a:schemeClr val="tx1"/>
            </a:solidFill>
          </a:endParaRPr>
        </a:p>
      </dgm:t>
    </dgm:pt>
    <dgm:pt modelId="{FCB66D8B-7B4F-406B-A8BD-6366B7F68BC8}" type="parTrans" cxnId="{18BE4026-3989-43B5-94B6-A0E2168C5764}">
      <dgm:prSet/>
      <dgm:spPr/>
      <dgm:t>
        <a:bodyPr/>
        <a:lstStyle/>
        <a:p>
          <a:endParaRPr lang="de-DE"/>
        </a:p>
      </dgm:t>
    </dgm:pt>
    <dgm:pt modelId="{0F6D79BB-37ED-4865-A39A-A35A5165F4D9}" type="sibTrans" cxnId="{18BE4026-3989-43B5-94B6-A0E2168C5764}">
      <dgm:prSet/>
      <dgm:spPr/>
      <dgm:t>
        <a:bodyPr/>
        <a:lstStyle/>
        <a:p>
          <a:endParaRPr lang="de-DE"/>
        </a:p>
      </dgm:t>
    </dgm:pt>
    <dgm:pt modelId="{D11B793D-6D32-4D2D-BA3C-D68CD85896F7}">
      <dgm:prSet phldrT="[Text]"/>
      <dgm:spPr/>
      <dgm:t>
        <a:bodyPr/>
        <a:lstStyle/>
        <a:p>
          <a:r>
            <a:rPr lang="de-DE" dirty="0" err="1" smtClean="0"/>
            <a:t>Dialogues</a:t>
          </a:r>
          <a:r>
            <a:rPr lang="de-DE" dirty="0" smtClean="0"/>
            <a:t> </a:t>
          </a:r>
          <a:r>
            <a:rPr lang="de-DE" dirty="0" err="1" smtClean="0"/>
            <a:t>and</a:t>
          </a:r>
          <a:r>
            <a:rPr lang="de-DE" dirty="0" smtClean="0"/>
            <a:t> </a:t>
          </a:r>
          <a:r>
            <a:rPr lang="de-DE" dirty="0" err="1" smtClean="0"/>
            <a:t>screens</a:t>
          </a:r>
          <a:endParaRPr lang="de-DE" dirty="0"/>
        </a:p>
      </dgm:t>
    </dgm:pt>
    <dgm:pt modelId="{92361883-CBEA-400E-99C1-400B92ABFB88}" type="parTrans" cxnId="{EA23C642-688F-4D87-8719-367CD6421A86}">
      <dgm:prSet/>
      <dgm:spPr/>
      <dgm:t>
        <a:bodyPr/>
        <a:lstStyle/>
        <a:p>
          <a:endParaRPr lang="de-DE"/>
        </a:p>
      </dgm:t>
    </dgm:pt>
    <dgm:pt modelId="{A9AD233C-5D05-4B14-8E65-5ACCB2DD5990}" type="sibTrans" cxnId="{EA23C642-688F-4D87-8719-367CD6421A86}">
      <dgm:prSet/>
      <dgm:spPr/>
      <dgm:t>
        <a:bodyPr/>
        <a:lstStyle/>
        <a:p>
          <a:endParaRPr lang="de-DE"/>
        </a:p>
      </dgm:t>
    </dgm:pt>
    <dgm:pt modelId="{8EC89F33-9FB9-4455-9087-EEBA8B64DC11}">
      <dgm:prSet phldrT="[Text]"/>
      <dgm:spPr/>
      <dgm:t>
        <a:bodyPr/>
        <a:lstStyle/>
        <a:p>
          <a:r>
            <a:rPr lang="de-DE" dirty="0" err="1" smtClean="0"/>
            <a:t>Printout</a:t>
          </a:r>
          <a:endParaRPr lang="de-DE" dirty="0"/>
        </a:p>
      </dgm:t>
    </dgm:pt>
    <dgm:pt modelId="{994EF7ED-FE14-4ED6-B90D-90B67501AA80}" type="parTrans" cxnId="{93696D7E-AAAC-41EC-A3A9-B29B3FF5C58A}">
      <dgm:prSet/>
      <dgm:spPr/>
      <dgm:t>
        <a:bodyPr/>
        <a:lstStyle/>
        <a:p>
          <a:endParaRPr lang="de-DE"/>
        </a:p>
      </dgm:t>
    </dgm:pt>
    <dgm:pt modelId="{FCAE3A15-7283-4AE6-81A4-C54F3DE62ADA}" type="sibTrans" cxnId="{93696D7E-AAAC-41EC-A3A9-B29B3FF5C58A}">
      <dgm:prSet/>
      <dgm:spPr/>
      <dgm:t>
        <a:bodyPr/>
        <a:lstStyle/>
        <a:p>
          <a:endParaRPr lang="de-DE"/>
        </a:p>
      </dgm:t>
    </dgm:pt>
    <dgm:pt modelId="{CA369393-136D-4C8F-9D92-50249C6DC8AA}">
      <dgm:prSet phldrT="[Text]"/>
      <dgm:spPr/>
      <dgm:t>
        <a:bodyPr/>
        <a:lstStyle/>
        <a:p>
          <a:r>
            <a:rPr lang="de-DE" dirty="0" err="1" smtClean="0">
              <a:solidFill>
                <a:schemeClr val="tx1"/>
              </a:solidFill>
            </a:rPr>
            <a:t>External</a:t>
          </a:r>
          <a:r>
            <a:rPr lang="de-DE" dirty="0" smtClean="0">
              <a:solidFill>
                <a:schemeClr val="tx1"/>
              </a:solidFill>
            </a:rPr>
            <a:t> Interfaces</a:t>
          </a:r>
          <a:endParaRPr lang="de-DE" dirty="0">
            <a:solidFill>
              <a:schemeClr val="tx1"/>
            </a:solidFill>
          </a:endParaRPr>
        </a:p>
      </dgm:t>
    </dgm:pt>
    <dgm:pt modelId="{E2612FF6-55AC-41BB-A848-1893FAC185B5}" type="parTrans" cxnId="{8F661133-3710-4B44-902C-841EA6F5A828}">
      <dgm:prSet/>
      <dgm:spPr/>
      <dgm:t>
        <a:bodyPr/>
        <a:lstStyle/>
        <a:p>
          <a:endParaRPr lang="de-DE"/>
        </a:p>
      </dgm:t>
    </dgm:pt>
    <dgm:pt modelId="{15C4F2CB-F305-44D0-9483-9ECE66991F4E}" type="sibTrans" cxnId="{8F661133-3710-4B44-902C-841EA6F5A828}">
      <dgm:prSet/>
      <dgm:spPr/>
      <dgm:t>
        <a:bodyPr/>
        <a:lstStyle/>
        <a:p>
          <a:endParaRPr lang="de-DE"/>
        </a:p>
      </dgm:t>
    </dgm:pt>
    <dgm:pt modelId="{29A54E4C-2C29-4355-8651-F6568127690F}">
      <dgm:prSet phldrT="[Text]"/>
      <dgm:spPr/>
      <dgm:t>
        <a:bodyPr/>
        <a:lstStyle/>
        <a:p>
          <a:r>
            <a:rPr lang="de-DE" dirty="0" err="1" smtClean="0"/>
            <a:t>Provides</a:t>
          </a:r>
          <a:r>
            <a:rPr lang="de-DE" dirty="0" smtClean="0"/>
            <a:t> Interfaces</a:t>
          </a:r>
          <a:endParaRPr lang="de-DE" dirty="0"/>
        </a:p>
      </dgm:t>
    </dgm:pt>
    <dgm:pt modelId="{56D51CC3-CF96-4B15-AB7C-32E69FCAC60E}" type="parTrans" cxnId="{EF4A5853-9F11-4950-8C8B-6F1BB3AD39F0}">
      <dgm:prSet/>
      <dgm:spPr/>
      <dgm:t>
        <a:bodyPr/>
        <a:lstStyle/>
        <a:p>
          <a:endParaRPr lang="de-DE"/>
        </a:p>
      </dgm:t>
    </dgm:pt>
    <dgm:pt modelId="{F1C90F35-C422-44B3-BB88-52A06326B829}" type="sibTrans" cxnId="{EF4A5853-9F11-4950-8C8B-6F1BB3AD39F0}">
      <dgm:prSet/>
      <dgm:spPr/>
      <dgm:t>
        <a:bodyPr/>
        <a:lstStyle/>
        <a:p>
          <a:endParaRPr lang="de-DE"/>
        </a:p>
      </dgm:t>
    </dgm:pt>
    <dgm:pt modelId="{7663A7E8-A5E4-45FD-95FC-BE9677552763}">
      <dgm:prSet phldrT="[Text]"/>
      <dgm:spPr/>
      <dgm:t>
        <a:bodyPr/>
        <a:lstStyle/>
        <a:p>
          <a:r>
            <a:rPr lang="de-DE" dirty="0" err="1" smtClean="0"/>
            <a:t>Used</a:t>
          </a:r>
          <a:r>
            <a:rPr lang="de-DE" dirty="0" smtClean="0"/>
            <a:t> Interfaces</a:t>
          </a:r>
          <a:endParaRPr lang="de-DE" dirty="0"/>
        </a:p>
      </dgm:t>
    </dgm:pt>
    <dgm:pt modelId="{943518B2-E8DD-47B3-94F0-408325579E78}" type="parTrans" cxnId="{6A1C179F-C8C2-4E63-A3B1-BADDE3A71851}">
      <dgm:prSet/>
      <dgm:spPr/>
      <dgm:t>
        <a:bodyPr/>
        <a:lstStyle/>
        <a:p>
          <a:endParaRPr lang="de-DE"/>
        </a:p>
      </dgm:t>
    </dgm:pt>
    <dgm:pt modelId="{5C107DF8-814C-43AD-B449-4F2284BF5861}" type="sibTrans" cxnId="{6A1C179F-C8C2-4E63-A3B1-BADDE3A71851}">
      <dgm:prSet/>
      <dgm:spPr/>
      <dgm:t>
        <a:bodyPr/>
        <a:lstStyle/>
        <a:p>
          <a:endParaRPr lang="de-DE"/>
        </a:p>
      </dgm:t>
    </dgm:pt>
    <dgm:pt modelId="{18FF1221-0300-4ECA-951D-CB0841CDC331}">
      <dgm:prSet phldrT="[Text]"/>
      <dgm:spPr/>
      <dgm:t>
        <a:bodyPr/>
        <a:lstStyle/>
        <a:p>
          <a:r>
            <a:rPr lang="de-DE" b="0" dirty="0" smtClean="0"/>
            <a:t>Batches</a:t>
          </a:r>
          <a:endParaRPr lang="de-DE" b="0" dirty="0"/>
        </a:p>
      </dgm:t>
    </dgm:pt>
    <dgm:pt modelId="{7857E4E7-39A6-4E93-899F-6006AD9A3873}" type="parTrans" cxnId="{C998B9ED-D937-4274-BD76-E973521BF75E}">
      <dgm:prSet/>
      <dgm:spPr/>
      <dgm:t>
        <a:bodyPr/>
        <a:lstStyle/>
        <a:p>
          <a:endParaRPr lang="de-DE"/>
        </a:p>
      </dgm:t>
    </dgm:pt>
    <dgm:pt modelId="{F670F120-4F9A-4910-8317-B3D226246038}" type="sibTrans" cxnId="{C998B9ED-D937-4274-BD76-E973521BF75E}">
      <dgm:prSet/>
      <dgm:spPr/>
      <dgm:t>
        <a:bodyPr/>
        <a:lstStyle/>
        <a:p>
          <a:endParaRPr lang="de-DE"/>
        </a:p>
      </dgm:t>
    </dgm:pt>
    <dgm:pt modelId="{65C21983-EA79-40A7-B461-0105D7977445}" type="pres">
      <dgm:prSet presAssocID="{4F35138E-E518-47DD-BE0E-90B4290237BC}" presName="linear" presStyleCnt="0">
        <dgm:presLayoutVars>
          <dgm:dir/>
          <dgm:animLvl val="lvl"/>
          <dgm:resizeHandles val="exact"/>
        </dgm:presLayoutVars>
      </dgm:prSet>
      <dgm:spPr/>
      <dgm:t>
        <a:bodyPr/>
        <a:lstStyle/>
        <a:p>
          <a:endParaRPr lang="de-DE"/>
        </a:p>
      </dgm:t>
    </dgm:pt>
    <dgm:pt modelId="{2A2AD779-2F41-4564-BD02-4B7A8447E14D}" type="pres">
      <dgm:prSet presAssocID="{713DAF1B-E0CE-48B0-8995-FC6F37B67FEF}" presName="parentLin" presStyleCnt="0"/>
      <dgm:spPr/>
    </dgm:pt>
    <dgm:pt modelId="{9DC951DA-2CD2-4150-AD39-473B138A710A}" type="pres">
      <dgm:prSet presAssocID="{713DAF1B-E0CE-48B0-8995-FC6F37B67FEF}" presName="parentLeftMargin" presStyleLbl="node1" presStyleIdx="0" presStyleCnt="4"/>
      <dgm:spPr/>
      <dgm:t>
        <a:bodyPr/>
        <a:lstStyle/>
        <a:p>
          <a:endParaRPr lang="de-DE"/>
        </a:p>
      </dgm:t>
    </dgm:pt>
    <dgm:pt modelId="{E8062B8B-B486-4EBA-93E6-C7267CF3C174}" type="pres">
      <dgm:prSet presAssocID="{713DAF1B-E0CE-48B0-8995-FC6F37B67FEF}" presName="parentText" presStyleLbl="node1" presStyleIdx="0" presStyleCnt="4">
        <dgm:presLayoutVars>
          <dgm:chMax val="0"/>
          <dgm:bulletEnabled val="1"/>
        </dgm:presLayoutVars>
      </dgm:prSet>
      <dgm:spPr/>
      <dgm:t>
        <a:bodyPr/>
        <a:lstStyle/>
        <a:p>
          <a:endParaRPr lang="de-DE"/>
        </a:p>
      </dgm:t>
    </dgm:pt>
    <dgm:pt modelId="{94B5ECDC-12B4-48A4-BE03-66D787891428}" type="pres">
      <dgm:prSet presAssocID="{713DAF1B-E0CE-48B0-8995-FC6F37B67FEF}" presName="negativeSpace" presStyleCnt="0"/>
      <dgm:spPr/>
    </dgm:pt>
    <dgm:pt modelId="{F9B5CF80-2242-4EDE-AC60-92C58E40A375}" type="pres">
      <dgm:prSet presAssocID="{713DAF1B-E0CE-48B0-8995-FC6F37B67FEF}" presName="childText" presStyleLbl="conFgAcc1" presStyleIdx="0" presStyleCnt="4">
        <dgm:presLayoutVars>
          <dgm:bulletEnabled val="1"/>
        </dgm:presLayoutVars>
      </dgm:prSet>
      <dgm:spPr/>
      <dgm:t>
        <a:bodyPr/>
        <a:lstStyle/>
        <a:p>
          <a:endParaRPr lang="de-DE"/>
        </a:p>
      </dgm:t>
    </dgm:pt>
    <dgm:pt modelId="{EBC59901-DD89-4D01-A8FF-037711B6E39E}" type="pres">
      <dgm:prSet presAssocID="{9E5B63E1-D765-460A-8D15-7AB496772B1B}" presName="spaceBetweenRectangles" presStyleCnt="0"/>
      <dgm:spPr/>
    </dgm:pt>
    <dgm:pt modelId="{95B131D8-F694-40FE-B37B-9CA477D422C9}" type="pres">
      <dgm:prSet presAssocID="{FE06D980-98DB-4B17-8EDF-3023E93D8278}" presName="parentLin" presStyleCnt="0"/>
      <dgm:spPr/>
    </dgm:pt>
    <dgm:pt modelId="{92201570-7506-4B21-B1A1-65F95CED97CB}" type="pres">
      <dgm:prSet presAssocID="{FE06D980-98DB-4B17-8EDF-3023E93D8278}" presName="parentLeftMargin" presStyleLbl="node1" presStyleIdx="0" presStyleCnt="4"/>
      <dgm:spPr/>
      <dgm:t>
        <a:bodyPr/>
        <a:lstStyle/>
        <a:p>
          <a:endParaRPr lang="de-DE"/>
        </a:p>
      </dgm:t>
    </dgm:pt>
    <dgm:pt modelId="{53A6AAD5-833B-4F6C-A5D2-095F052A3A55}" type="pres">
      <dgm:prSet presAssocID="{FE06D980-98DB-4B17-8EDF-3023E93D8278}" presName="parentText" presStyleLbl="node1" presStyleIdx="1" presStyleCnt="4">
        <dgm:presLayoutVars>
          <dgm:chMax val="0"/>
          <dgm:bulletEnabled val="1"/>
        </dgm:presLayoutVars>
      </dgm:prSet>
      <dgm:spPr/>
      <dgm:t>
        <a:bodyPr/>
        <a:lstStyle/>
        <a:p>
          <a:endParaRPr lang="de-DE"/>
        </a:p>
      </dgm:t>
    </dgm:pt>
    <dgm:pt modelId="{9B224099-BEAE-4B94-9AC8-6EF2C98CC540}" type="pres">
      <dgm:prSet presAssocID="{FE06D980-98DB-4B17-8EDF-3023E93D8278}" presName="negativeSpace" presStyleCnt="0"/>
      <dgm:spPr/>
    </dgm:pt>
    <dgm:pt modelId="{9EFF70BB-9E73-41FB-BAB3-3177E105C8A7}" type="pres">
      <dgm:prSet presAssocID="{FE06D980-98DB-4B17-8EDF-3023E93D8278}" presName="childText" presStyleLbl="conFgAcc1" presStyleIdx="1" presStyleCnt="4">
        <dgm:presLayoutVars>
          <dgm:bulletEnabled val="1"/>
        </dgm:presLayoutVars>
      </dgm:prSet>
      <dgm:spPr/>
      <dgm:t>
        <a:bodyPr/>
        <a:lstStyle/>
        <a:p>
          <a:endParaRPr lang="de-DE"/>
        </a:p>
      </dgm:t>
    </dgm:pt>
    <dgm:pt modelId="{3F08549B-C488-4267-8290-A026FF8F4C34}" type="pres">
      <dgm:prSet presAssocID="{AC710095-AEBD-4791-A89E-624ACF710F00}" presName="spaceBetweenRectangles" presStyleCnt="0"/>
      <dgm:spPr/>
    </dgm:pt>
    <dgm:pt modelId="{8EA69D2E-A012-479C-B1C5-23D010096C6F}" type="pres">
      <dgm:prSet presAssocID="{E4705FF0-0969-44AE-84E2-749FA5753C32}" presName="parentLin" presStyleCnt="0"/>
      <dgm:spPr/>
    </dgm:pt>
    <dgm:pt modelId="{4F46B9F1-8A67-40B7-ACF0-5ACEC8D2E6E8}" type="pres">
      <dgm:prSet presAssocID="{E4705FF0-0969-44AE-84E2-749FA5753C32}" presName="parentLeftMargin" presStyleLbl="node1" presStyleIdx="1" presStyleCnt="4"/>
      <dgm:spPr/>
      <dgm:t>
        <a:bodyPr/>
        <a:lstStyle/>
        <a:p>
          <a:endParaRPr lang="de-DE"/>
        </a:p>
      </dgm:t>
    </dgm:pt>
    <dgm:pt modelId="{542AEEE9-124E-4125-92E2-CD2A57D65716}" type="pres">
      <dgm:prSet presAssocID="{E4705FF0-0969-44AE-84E2-749FA5753C32}" presName="parentText" presStyleLbl="node1" presStyleIdx="2" presStyleCnt="4">
        <dgm:presLayoutVars>
          <dgm:chMax val="0"/>
          <dgm:bulletEnabled val="1"/>
        </dgm:presLayoutVars>
      </dgm:prSet>
      <dgm:spPr/>
      <dgm:t>
        <a:bodyPr/>
        <a:lstStyle/>
        <a:p>
          <a:endParaRPr lang="de-DE"/>
        </a:p>
      </dgm:t>
    </dgm:pt>
    <dgm:pt modelId="{6ABEB33D-7CCB-4291-A526-4E2C44DF1646}" type="pres">
      <dgm:prSet presAssocID="{E4705FF0-0969-44AE-84E2-749FA5753C32}" presName="negativeSpace" presStyleCnt="0"/>
      <dgm:spPr/>
    </dgm:pt>
    <dgm:pt modelId="{5549886D-3333-4891-A65C-1F182D211178}" type="pres">
      <dgm:prSet presAssocID="{E4705FF0-0969-44AE-84E2-749FA5753C32}" presName="childText" presStyleLbl="conFgAcc1" presStyleIdx="2" presStyleCnt="4">
        <dgm:presLayoutVars>
          <dgm:bulletEnabled val="1"/>
        </dgm:presLayoutVars>
      </dgm:prSet>
      <dgm:spPr/>
      <dgm:t>
        <a:bodyPr/>
        <a:lstStyle/>
        <a:p>
          <a:endParaRPr lang="de-DE"/>
        </a:p>
      </dgm:t>
    </dgm:pt>
    <dgm:pt modelId="{8FF30E34-9A34-4DA3-9E5C-00CC4C4FD2CF}" type="pres">
      <dgm:prSet presAssocID="{0F6D79BB-37ED-4865-A39A-A35A5165F4D9}" presName="spaceBetweenRectangles" presStyleCnt="0"/>
      <dgm:spPr/>
    </dgm:pt>
    <dgm:pt modelId="{475F166A-11CD-4E63-8C1F-458406B1C0DB}" type="pres">
      <dgm:prSet presAssocID="{CA369393-136D-4C8F-9D92-50249C6DC8AA}" presName="parentLin" presStyleCnt="0"/>
      <dgm:spPr/>
    </dgm:pt>
    <dgm:pt modelId="{144A6DAB-F9DF-4C5C-8817-6940EF01A24B}" type="pres">
      <dgm:prSet presAssocID="{CA369393-136D-4C8F-9D92-50249C6DC8AA}" presName="parentLeftMargin" presStyleLbl="node1" presStyleIdx="2" presStyleCnt="4"/>
      <dgm:spPr/>
      <dgm:t>
        <a:bodyPr/>
        <a:lstStyle/>
        <a:p>
          <a:endParaRPr lang="de-DE"/>
        </a:p>
      </dgm:t>
    </dgm:pt>
    <dgm:pt modelId="{6DF96633-A09B-40B0-8F83-568864F429F1}" type="pres">
      <dgm:prSet presAssocID="{CA369393-136D-4C8F-9D92-50249C6DC8AA}" presName="parentText" presStyleLbl="node1" presStyleIdx="3" presStyleCnt="4">
        <dgm:presLayoutVars>
          <dgm:chMax val="0"/>
          <dgm:bulletEnabled val="1"/>
        </dgm:presLayoutVars>
      </dgm:prSet>
      <dgm:spPr/>
      <dgm:t>
        <a:bodyPr/>
        <a:lstStyle/>
        <a:p>
          <a:endParaRPr lang="de-DE"/>
        </a:p>
      </dgm:t>
    </dgm:pt>
    <dgm:pt modelId="{2EE4E257-9C7F-46A4-950E-9D69274BA659}" type="pres">
      <dgm:prSet presAssocID="{CA369393-136D-4C8F-9D92-50249C6DC8AA}" presName="negativeSpace" presStyleCnt="0"/>
      <dgm:spPr/>
    </dgm:pt>
    <dgm:pt modelId="{F4AF19A6-2BDF-4586-8B48-783CC9264966}" type="pres">
      <dgm:prSet presAssocID="{CA369393-136D-4C8F-9D92-50249C6DC8AA}" presName="childText" presStyleLbl="conFgAcc1" presStyleIdx="3" presStyleCnt="4">
        <dgm:presLayoutVars>
          <dgm:bulletEnabled val="1"/>
        </dgm:presLayoutVars>
      </dgm:prSet>
      <dgm:spPr/>
      <dgm:t>
        <a:bodyPr/>
        <a:lstStyle/>
        <a:p>
          <a:endParaRPr lang="de-DE"/>
        </a:p>
      </dgm:t>
    </dgm:pt>
  </dgm:ptLst>
  <dgm:cxnLst>
    <dgm:cxn modelId="{EF4A5853-9F11-4950-8C8B-6F1BB3AD39F0}" srcId="{CA369393-136D-4C8F-9D92-50249C6DC8AA}" destId="{29A54E4C-2C29-4355-8651-F6568127690F}" srcOrd="0" destOrd="0" parTransId="{56D51CC3-CF96-4B15-AB7C-32E69FCAC60E}" sibTransId="{F1C90F35-C422-44B3-BB88-52A06326B829}"/>
    <dgm:cxn modelId="{58DBCD7B-82A9-42D3-B53A-E78393BCB3F6}" type="presOf" srcId="{AE4E2B22-5271-4644-A5EA-026C878986E1}" destId="{F9B5CF80-2242-4EDE-AC60-92C58E40A375}" srcOrd="0" destOrd="1" presId="urn:microsoft.com/office/officeart/2005/8/layout/list1"/>
    <dgm:cxn modelId="{447F9683-D197-4DCC-84AA-9F206403478B}" type="presOf" srcId="{713DAF1B-E0CE-48B0-8995-FC6F37B67FEF}" destId="{E8062B8B-B486-4EBA-93E6-C7267CF3C174}" srcOrd="1" destOrd="0" presId="urn:microsoft.com/office/officeart/2005/8/layout/list1"/>
    <dgm:cxn modelId="{7FA0D824-7068-484E-945B-3DCDFE7C636D}" srcId="{FE06D980-98DB-4B17-8EDF-3023E93D8278}" destId="{71E7FD37-3595-481A-930B-99DD635FB728}" srcOrd="1" destOrd="0" parTransId="{B109EC21-2DC4-4E75-95FA-09508B68ED79}" sibTransId="{47AD4E3E-38B4-4C89-B632-97DE2F515CF1}"/>
    <dgm:cxn modelId="{7B2597C3-0E1C-41B2-8228-268F02C0C78F}" srcId="{713DAF1B-E0CE-48B0-8995-FC6F37B67FEF}" destId="{E1784D13-348E-48D9-A667-F84FDB72FBCF}" srcOrd="0" destOrd="0" parTransId="{4C69A23F-FFA7-40AB-A12A-ADEB6B38720F}" sibTransId="{BE4C3E1C-AFBB-4B9F-9281-026F462EB717}"/>
    <dgm:cxn modelId="{3E1A6FC9-C844-4156-977D-15EB238ECB7A}" type="presOf" srcId="{71E7FD37-3595-481A-930B-99DD635FB728}" destId="{9EFF70BB-9E73-41FB-BAB3-3177E105C8A7}" srcOrd="0" destOrd="1" presId="urn:microsoft.com/office/officeart/2005/8/layout/list1"/>
    <dgm:cxn modelId="{F5849CDC-63B4-4B1F-885F-9EFFC30951D0}" type="presOf" srcId="{18FF1221-0300-4ECA-951D-CB0841CDC331}" destId="{F9B5CF80-2242-4EDE-AC60-92C58E40A375}" srcOrd="0" destOrd="2" presId="urn:microsoft.com/office/officeart/2005/8/layout/list1"/>
    <dgm:cxn modelId="{EAD59AB1-87B9-4EB1-90BA-B77218058E3F}" srcId="{713DAF1B-E0CE-48B0-8995-FC6F37B67FEF}" destId="{AE4E2B22-5271-4644-A5EA-026C878986E1}" srcOrd="1" destOrd="0" parTransId="{CEFE3334-774C-434D-8237-26F4AD94FA05}" sibTransId="{421CF906-85C7-4714-8701-06586482A63D}"/>
    <dgm:cxn modelId="{7B91116D-3F7B-4DC8-B63F-55036BE28A92}" srcId="{4F35138E-E518-47DD-BE0E-90B4290237BC}" destId="{713DAF1B-E0CE-48B0-8995-FC6F37B67FEF}" srcOrd="0" destOrd="0" parTransId="{2896588A-19AA-405D-831E-8570CA7393B0}" sibTransId="{9E5B63E1-D765-460A-8D15-7AB496772B1B}"/>
    <dgm:cxn modelId="{B953A1A2-627D-4402-90FD-5623A65CCD64}" type="presOf" srcId="{7663A7E8-A5E4-45FD-95FC-BE9677552763}" destId="{F4AF19A6-2BDF-4586-8B48-783CC9264966}" srcOrd="0" destOrd="1" presId="urn:microsoft.com/office/officeart/2005/8/layout/list1"/>
    <dgm:cxn modelId="{1007A7F4-5842-41DD-B06A-405ABEA8DEF6}" type="presOf" srcId="{E4705FF0-0969-44AE-84E2-749FA5753C32}" destId="{542AEEE9-124E-4125-92E2-CD2A57D65716}" srcOrd="1" destOrd="0" presId="urn:microsoft.com/office/officeart/2005/8/layout/list1"/>
    <dgm:cxn modelId="{7272DC3D-10DE-41D4-810E-756021C4060F}" type="presOf" srcId="{AB413399-A5F7-4B7E-B4D7-75D0E251211B}" destId="{9EFF70BB-9E73-41FB-BAB3-3177E105C8A7}" srcOrd="0" destOrd="0" presId="urn:microsoft.com/office/officeart/2005/8/layout/list1"/>
    <dgm:cxn modelId="{822EEEEF-561C-4EC8-8DA6-3EA78E0E7388}" type="presOf" srcId="{E1784D13-348E-48D9-A667-F84FDB72FBCF}" destId="{F9B5CF80-2242-4EDE-AC60-92C58E40A375}" srcOrd="0" destOrd="0" presId="urn:microsoft.com/office/officeart/2005/8/layout/list1"/>
    <dgm:cxn modelId="{C998B9ED-D937-4274-BD76-E973521BF75E}" srcId="{713DAF1B-E0CE-48B0-8995-FC6F37B67FEF}" destId="{18FF1221-0300-4ECA-951D-CB0841CDC331}" srcOrd="2" destOrd="0" parTransId="{7857E4E7-39A6-4E93-899F-6006AD9A3873}" sibTransId="{F670F120-4F9A-4910-8317-B3D226246038}"/>
    <dgm:cxn modelId="{8F661133-3710-4B44-902C-841EA6F5A828}" srcId="{4F35138E-E518-47DD-BE0E-90B4290237BC}" destId="{CA369393-136D-4C8F-9D92-50249C6DC8AA}" srcOrd="3" destOrd="0" parTransId="{E2612FF6-55AC-41BB-A848-1893FAC185B5}" sibTransId="{15C4F2CB-F305-44D0-9483-9ECE66991F4E}"/>
    <dgm:cxn modelId="{5C146C74-6120-4A41-9146-98F4EC3FD8DF}" type="presOf" srcId="{CA369393-136D-4C8F-9D92-50249C6DC8AA}" destId="{6DF96633-A09B-40B0-8F83-568864F429F1}" srcOrd="1" destOrd="0" presId="urn:microsoft.com/office/officeart/2005/8/layout/list1"/>
    <dgm:cxn modelId="{16922CD5-1C0B-495A-96BE-EB271F87D192}" type="presOf" srcId="{E4705FF0-0969-44AE-84E2-749FA5753C32}" destId="{4F46B9F1-8A67-40B7-ACF0-5ACEC8D2E6E8}" srcOrd="0" destOrd="0" presId="urn:microsoft.com/office/officeart/2005/8/layout/list1"/>
    <dgm:cxn modelId="{93696D7E-AAAC-41EC-A3A9-B29B3FF5C58A}" srcId="{E4705FF0-0969-44AE-84E2-749FA5753C32}" destId="{8EC89F33-9FB9-4455-9087-EEBA8B64DC11}" srcOrd="1" destOrd="0" parTransId="{994EF7ED-FE14-4ED6-B90D-90B67501AA80}" sibTransId="{FCAE3A15-7283-4AE6-81A4-C54F3DE62ADA}"/>
    <dgm:cxn modelId="{702E247C-F99E-4722-B83A-EEF2C285B383}" type="presOf" srcId="{29A54E4C-2C29-4355-8651-F6568127690F}" destId="{F4AF19A6-2BDF-4586-8B48-783CC9264966}" srcOrd="0" destOrd="0" presId="urn:microsoft.com/office/officeart/2005/8/layout/list1"/>
    <dgm:cxn modelId="{009C591A-C645-4CBB-8AF7-88D8F01791B3}" type="presOf" srcId="{FE06D980-98DB-4B17-8EDF-3023E93D8278}" destId="{92201570-7506-4B21-B1A1-65F95CED97CB}" srcOrd="0" destOrd="0" presId="urn:microsoft.com/office/officeart/2005/8/layout/list1"/>
    <dgm:cxn modelId="{918A9D9D-CB2D-4C71-8EBC-710A2E41C85B}" type="presOf" srcId="{D11B793D-6D32-4D2D-BA3C-D68CD85896F7}" destId="{5549886D-3333-4891-A65C-1F182D211178}" srcOrd="0" destOrd="0" presId="urn:microsoft.com/office/officeart/2005/8/layout/list1"/>
    <dgm:cxn modelId="{B1EDC671-3F16-498A-AAEE-2E5CE0BF6D8D}" type="presOf" srcId="{8EC89F33-9FB9-4455-9087-EEBA8B64DC11}" destId="{5549886D-3333-4891-A65C-1F182D211178}" srcOrd="0" destOrd="1" presId="urn:microsoft.com/office/officeart/2005/8/layout/list1"/>
    <dgm:cxn modelId="{7ABC18C1-B766-491A-BF41-28DFB23C6FB9}" type="presOf" srcId="{FE06D980-98DB-4B17-8EDF-3023E93D8278}" destId="{53A6AAD5-833B-4F6C-A5D2-095F052A3A55}" srcOrd="1" destOrd="0" presId="urn:microsoft.com/office/officeart/2005/8/layout/list1"/>
    <dgm:cxn modelId="{A92A757D-45F9-4900-85DC-421C2152C596}" type="presOf" srcId="{CA369393-136D-4C8F-9D92-50249C6DC8AA}" destId="{144A6DAB-F9DF-4C5C-8817-6940EF01A24B}" srcOrd="0" destOrd="0" presId="urn:microsoft.com/office/officeart/2005/8/layout/list1"/>
    <dgm:cxn modelId="{6A1C179F-C8C2-4E63-A3B1-BADDE3A71851}" srcId="{CA369393-136D-4C8F-9D92-50249C6DC8AA}" destId="{7663A7E8-A5E4-45FD-95FC-BE9677552763}" srcOrd="1" destOrd="0" parTransId="{943518B2-E8DD-47B3-94F0-408325579E78}" sibTransId="{5C107DF8-814C-43AD-B449-4F2284BF5861}"/>
    <dgm:cxn modelId="{65740970-69FF-4E95-9406-84D18B108EF7}" type="presOf" srcId="{713DAF1B-E0CE-48B0-8995-FC6F37B67FEF}" destId="{9DC951DA-2CD2-4150-AD39-473B138A710A}" srcOrd="0" destOrd="0" presId="urn:microsoft.com/office/officeart/2005/8/layout/list1"/>
    <dgm:cxn modelId="{18BE4026-3989-43B5-94B6-A0E2168C5764}" srcId="{4F35138E-E518-47DD-BE0E-90B4290237BC}" destId="{E4705FF0-0969-44AE-84E2-749FA5753C32}" srcOrd="2" destOrd="0" parTransId="{FCB66D8B-7B4F-406B-A8BD-6366B7F68BC8}" sibTransId="{0F6D79BB-37ED-4865-A39A-A35A5165F4D9}"/>
    <dgm:cxn modelId="{80A16BF8-34BD-47FB-A56E-604F1B2F9045}" srcId="{4F35138E-E518-47DD-BE0E-90B4290237BC}" destId="{FE06D980-98DB-4B17-8EDF-3023E93D8278}" srcOrd="1" destOrd="0" parTransId="{52092203-6AF8-43FA-A8D4-99BBCA0B5B4D}" sibTransId="{AC710095-AEBD-4791-A89E-624ACF710F00}"/>
    <dgm:cxn modelId="{6B82066D-D99F-4C7B-994E-87BA6FB19967}" type="presOf" srcId="{4F35138E-E518-47DD-BE0E-90B4290237BC}" destId="{65C21983-EA79-40A7-B461-0105D7977445}" srcOrd="0" destOrd="0" presId="urn:microsoft.com/office/officeart/2005/8/layout/list1"/>
    <dgm:cxn modelId="{EA23C642-688F-4D87-8719-367CD6421A86}" srcId="{E4705FF0-0969-44AE-84E2-749FA5753C32}" destId="{D11B793D-6D32-4D2D-BA3C-D68CD85896F7}" srcOrd="0" destOrd="0" parTransId="{92361883-CBEA-400E-99C1-400B92ABFB88}" sibTransId="{A9AD233C-5D05-4B14-8E65-5ACCB2DD5990}"/>
    <dgm:cxn modelId="{E605AA4E-9ECA-451F-B2AE-21FDD37E858C}" srcId="{FE06D980-98DB-4B17-8EDF-3023E93D8278}" destId="{AB413399-A5F7-4B7E-B4D7-75D0E251211B}" srcOrd="0" destOrd="0" parTransId="{5FBCE2DC-7C17-46E2-8F6E-ABD5E4E29B93}" sibTransId="{570ADD3A-6453-432B-989C-E21E840B533A}"/>
    <dgm:cxn modelId="{D910B18A-8476-47CC-A7AD-B912EA4BA7C1}" type="presParOf" srcId="{65C21983-EA79-40A7-B461-0105D7977445}" destId="{2A2AD779-2F41-4564-BD02-4B7A8447E14D}" srcOrd="0" destOrd="0" presId="urn:microsoft.com/office/officeart/2005/8/layout/list1"/>
    <dgm:cxn modelId="{1745C0C2-1F45-41E7-90D1-8126B7720D5E}" type="presParOf" srcId="{2A2AD779-2F41-4564-BD02-4B7A8447E14D}" destId="{9DC951DA-2CD2-4150-AD39-473B138A710A}" srcOrd="0" destOrd="0" presId="urn:microsoft.com/office/officeart/2005/8/layout/list1"/>
    <dgm:cxn modelId="{5B94F61A-3DB3-4E13-9897-3A194355C3C8}" type="presParOf" srcId="{2A2AD779-2F41-4564-BD02-4B7A8447E14D}" destId="{E8062B8B-B486-4EBA-93E6-C7267CF3C174}" srcOrd="1" destOrd="0" presId="urn:microsoft.com/office/officeart/2005/8/layout/list1"/>
    <dgm:cxn modelId="{99437EA6-D6A2-4FDA-BD8B-6D55ACBF0E30}" type="presParOf" srcId="{65C21983-EA79-40A7-B461-0105D7977445}" destId="{94B5ECDC-12B4-48A4-BE03-66D787891428}" srcOrd="1" destOrd="0" presId="urn:microsoft.com/office/officeart/2005/8/layout/list1"/>
    <dgm:cxn modelId="{8E1A1B16-0832-496E-B324-FDCB466E447A}" type="presParOf" srcId="{65C21983-EA79-40A7-B461-0105D7977445}" destId="{F9B5CF80-2242-4EDE-AC60-92C58E40A375}" srcOrd="2" destOrd="0" presId="urn:microsoft.com/office/officeart/2005/8/layout/list1"/>
    <dgm:cxn modelId="{778E4526-9B4F-450A-8B54-29183C1FF24C}" type="presParOf" srcId="{65C21983-EA79-40A7-B461-0105D7977445}" destId="{EBC59901-DD89-4D01-A8FF-037711B6E39E}" srcOrd="3" destOrd="0" presId="urn:microsoft.com/office/officeart/2005/8/layout/list1"/>
    <dgm:cxn modelId="{3C4C6DCA-3A3F-424C-9AB7-F61E3B63CAA2}" type="presParOf" srcId="{65C21983-EA79-40A7-B461-0105D7977445}" destId="{95B131D8-F694-40FE-B37B-9CA477D422C9}" srcOrd="4" destOrd="0" presId="urn:microsoft.com/office/officeart/2005/8/layout/list1"/>
    <dgm:cxn modelId="{159F8E8E-9425-4A67-9F32-AF0C840859AE}" type="presParOf" srcId="{95B131D8-F694-40FE-B37B-9CA477D422C9}" destId="{92201570-7506-4B21-B1A1-65F95CED97CB}" srcOrd="0" destOrd="0" presId="urn:microsoft.com/office/officeart/2005/8/layout/list1"/>
    <dgm:cxn modelId="{23E0E334-99AB-4DEE-8995-1340FC2A6085}" type="presParOf" srcId="{95B131D8-F694-40FE-B37B-9CA477D422C9}" destId="{53A6AAD5-833B-4F6C-A5D2-095F052A3A55}" srcOrd="1" destOrd="0" presId="urn:microsoft.com/office/officeart/2005/8/layout/list1"/>
    <dgm:cxn modelId="{39EEF7C1-8FA0-46B8-B3E8-8F22F2E73512}" type="presParOf" srcId="{65C21983-EA79-40A7-B461-0105D7977445}" destId="{9B224099-BEAE-4B94-9AC8-6EF2C98CC540}" srcOrd="5" destOrd="0" presId="urn:microsoft.com/office/officeart/2005/8/layout/list1"/>
    <dgm:cxn modelId="{88970F51-0AE1-4A94-8B1D-8C1BDFED3D4D}" type="presParOf" srcId="{65C21983-EA79-40A7-B461-0105D7977445}" destId="{9EFF70BB-9E73-41FB-BAB3-3177E105C8A7}" srcOrd="6" destOrd="0" presId="urn:microsoft.com/office/officeart/2005/8/layout/list1"/>
    <dgm:cxn modelId="{8F36B8B0-2ADF-44D1-A6FA-8A755B0669B7}" type="presParOf" srcId="{65C21983-EA79-40A7-B461-0105D7977445}" destId="{3F08549B-C488-4267-8290-A026FF8F4C34}" srcOrd="7" destOrd="0" presId="urn:microsoft.com/office/officeart/2005/8/layout/list1"/>
    <dgm:cxn modelId="{61D85D6C-B989-4D66-8B45-2ADF6174656C}" type="presParOf" srcId="{65C21983-EA79-40A7-B461-0105D7977445}" destId="{8EA69D2E-A012-479C-B1C5-23D010096C6F}" srcOrd="8" destOrd="0" presId="urn:microsoft.com/office/officeart/2005/8/layout/list1"/>
    <dgm:cxn modelId="{610708EC-16D9-4EB0-9EA7-AC09575DE623}" type="presParOf" srcId="{8EA69D2E-A012-479C-B1C5-23D010096C6F}" destId="{4F46B9F1-8A67-40B7-ACF0-5ACEC8D2E6E8}" srcOrd="0" destOrd="0" presId="urn:microsoft.com/office/officeart/2005/8/layout/list1"/>
    <dgm:cxn modelId="{4D834B0D-DEB5-43AB-A856-D29F51D51A9F}" type="presParOf" srcId="{8EA69D2E-A012-479C-B1C5-23D010096C6F}" destId="{542AEEE9-124E-4125-92E2-CD2A57D65716}" srcOrd="1" destOrd="0" presId="urn:microsoft.com/office/officeart/2005/8/layout/list1"/>
    <dgm:cxn modelId="{AC6B58C9-35F5-47DD-B08B-BE0CFA940E49}" type="presParOf" srcId="{65C21983-EA79-40A7-B461-0105D7977445}" destId="{6ABEB33D-7CCB-4291-A526-4E2C44DF1646}" srcOrd="9" destOrd="0" presId="urn:microsoft.com/office/officeart/2005/8/layout/list1"/>
    <dgm:cxn modelId="{807CF7A7-7EFB-401D-9031-17132A00D125}" type="presParOf" srcId="{65C21983-EA79-40A7-B461-0105D7977445}" destId="{5549886D-3333-4891-A65C-1F182D211178}" srcOrd="10" destOrd="0" presId="urn:microsoft.com/office/officeart/2005/8/layout/list1"/>
    <dgm:cxn modelId="{D8139CD8-A4E3-415B-88FA-1A834C26294F}" type="presParOf" srcId="{65C21983-EA79-40A7-B461-0105D7977445}" destId="{8FF30E34-9A34-4DA3-9E5C-00CC4C4FD2CF}" srcOrd="11" destOrd="0" presId="urn:microsoft.com/office/officeart/2005/8/layout/list1"/>
    <dgm:cxn modelId="{21BEFD84-49BE-494E-83A5-EEBE4B2DCA31}" type="presParOf" srcId="{65C21983-EA79-40A7-B461-0105D7977445}" destId="{475F166A-11CD-4E63-8C1F-458406B1C0DB}" srcOrd="12" destOrd="0" presId="urn:microsoft.com/office/officeart/2005/8/layout/list1"/>
    <dgm:cxn modelId="{F856E75E-C230-4FA2-90D0-B40C518190EE}" type="presParOf" srcId="{475F166A-11CD-4E63-8C1F-458406B1C0DB}" destId="{144A6DAB-F9DF-4C5C-8817-6940EF01A24B}" srcOrd="0" destOrd="0" presId="urn:microsoft.com/office/officeart/2005/8/layout/list1"/>
    <dgm:cxn modelId="{9DFB7D31-0FF1-4F69-B8B5-E216787DAD4B}" type="presParOf" srcId="{475F166A-11CD-4E63-8C1F-458406B1C0DB}" destId="{6DF96633-A09B-40B0-8F83-568864F429F1}" srcOrd="1" destOrd="0" presId="urn:microsoft.com/office/officeart/2005/8/layout/list1"/>
    <dgm:cxn modelId="{D906206E-FFDB-440E-8310-4FFAC98315D8}" type="presParOf" srcId="{65C21983-EA79-40A7-B461-0105D7977445}" destId="{2EE4E257-9C7F-46A4-950E-9D69274BA659}" srcOrd="13" destOrd="0" presId="urn:microsoft.com/office/officeart/2005/8/layout/list1"/>
    <dgm:cxn modelId="{00DA7388-8555-492C-BDBC-265A537F75AF}" type="presParOf" srcId="{65C21983-EA79-40A7-B461-0105D7977445}" destId="{F4AF19A6-2BDF-4586-8B48-783CC9264966}" srcOrd="14"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CF80-2242-4EDE-AC60-92C58E40A375}">
      <dsp:nvSpPr>
        <dsp:cNvPr id="0" name=""/>
        <dsp:cNvSpPr/>
      </dsp:nvSpPr>
      <dsp:spPr>
        <a:xfrm>
          <a:off x="0" y="597103"/>
          <a:ext cx="1512098" cy="415393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7356" tIns="763677" rIns="117356" bIns="99568" numCol="1" spcCol="1270" anchor="t" anchorCtr="0">
          <a:noAutofit/>
        </a:bodyPr>
        <a:lstStyle/>
        <a:p>
          <a:pPr marL="114300" lvl="1" indent="-114300" algn="l" defTabSz="622300">
            <a:lnSpc>
              <a:spcPct val="90000"/>
            </a:lnSpc>
            <a:spcBef>
              <a:spcPct val="0"/>
            </a:spcBef>
            <a:spcAft>
              <a:spcPct val="15000"/>
            </a:spcAft>
            <a:buChar char="••"/>
          </a:pPr>
          <a:endParaRPr lang="de-DE" sz="1400" kern="1200" dirty="0"/>
        </a:p>
        <a:p>
          <a:pPr marL="114300" lvl="1" indent="-114300" algn="l" defTabSz="622300">
            <a:lnSpc>
              <a:spcPct val="90000"/>
            </a:lnSpc>
            <a:spcBef>
              <a:spcPct val="0"/>
            </a:spcBef>
            <a:spcAft>
              <a:spcPct val="15000"/>
            </a:spcAft>
            <a:buChar char="••"/>
          </a:pPr>
          <a:r>
            <a:rPr lang="de-DE" sz="1400" kern="1200" dirty="0" smtClean="0"/>
            <a:t>Cross-</a:t>
          </a:r>
          <a:r>
            <a:rPr lang="de-DE" sz="1400" kern="1200" dirty="0" err="1" smtClean="0"/>
            <a:t>sectional</a:t>
          </a:r>
          <a:r>
            <a:rPr lang="de-DE" sz="1400" kern="1200" dirty="0" smtClean="0"/>
            <a:t> </a:t>
          </a:r>
          <a:r>
            <a:rPr lang="de-DE" sz="1400" kern="1200" dirty="0" err="1" smtClean="0"/>
            <a:t>concepts</a:t>
          </a:r>
          <a:endParaRPr lang="de-DE" sz="1400" kern="1200" dirty="0"/>
        </a:p>
        <a:p>
          <a:pPr marL="114300" lvl="1" indent="-114300" algn="l" defTabSz="622300">
            <a:lnSpc>
              <a:spcPct val="90000"/>
            </a:lnSpc>
            <a:spcBef>
              <a:spcPct val="0"/>
            </a:spcBef>
            <a:spcAft>
              <a:spcPct val="15000"/>
            </a:spcAft>
            <a:buChar char="••"/>
          </a:pPr>
          <a:r>
            <a:rPr lang="de-DE" sz="1400" i="0" kern="1200" dirty="0" smtClean="0">
              <a:solidFill>
                <a:schemeClr val="tx1"/>
              </a:solidFill>
            </a:rPr>
            <a:t>Non-</a:t>
          </a:r>
          <a:r>
            <a:rPr lang="de-DE" sz="1400" i="0" kern="1200" dirty="0" err="1" smtClean="0">
              <a:solidFill>
                <a:schemeClr val="tx1"/>
              </a:solidFill>
            </a:rPr>
            <a:t>functional</a:t>
          </a:r>
          <a:r>
            <a:rPr lang="de-DE" sz="1400" i="0" kern="1200" dirty="0" smtClean="0">
              <a:solidFill>
                <a:schemeClr val="tx1"/>
              </a:solidFill>
            </a:rPr>
            <a:t> </a:t>
          </a:r>
          <a:r>
            <a:rPr lang="de-DE" sz="1400" i="0" kern="1200" dirty="0" err="1" smtClean="0">
              <a:solidFill>
                <a:schemeClr val="tx1"/>
              </a:solidFill>
            </a:rPr>
            <a:t>requirements</a:t>
          </a:r>
          <a:endParaRPr lang="de-DE" sz="1400" i="0" kern="1200" dirty="0">
            <a:solidFill>
              <a:schemeClr val="tx1"/>
            </a:solidFill>
          </a:endParaRPr>
        </a:p>
      </dsp:txBody>
      <dsp:txXfrm>
        <a:off x="0" y="597103"/>
        <a:ext cx="1512098" cy="4153936"/>
      </dsp:txXfrm>
    </dsp:sp>
    <dsp:sp modelId="{E8062B8B-B486-4EBA-93E6-C7267CF3C174}">
      <dsp:nvSpPr>
        <dsp:cNvPr id="0" name=""/>
        <dsp:cNvSpPr/>
      </dsp:nvSpPr>
      <dsp:spPr>
        <a:xfrm>
          <a:off x="75531" y="1620"/>
          <a:ext cx="1057434" cy="65998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8" tIns="0" rIns="40008"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Non-</a:t>
          </a:r>
          <a:r>
            <a:rPr lang="de-DE" sz="1400" kern="1200" dirty="0" err="1" smtClean="0">
              <a:solidFill>
                <a:schemeClr val="tx1"/>
              </a:solidFill>
            </a:rPr>
            <a:t>Functional</a:t>
          </a:r>
          <a:r>
            <a:rPr lang="de-DE" sz="1400" kern="1200" dirty="0" smtClean="0">
              <a:solidFill>
                <a:schemeClr val="tx1"/>
              </a:solidFill>
            </a:rPr>
            <a:t> Properties</a:t>
          </a:r>
        </a:p>
      </dsp:txBody>
      <dsp:txXfrm>
        <a:off x="107749" y="33838"/>
        <a:ext cx="992998" cy="595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CF80-2242-4EDE-AC60-92C58E40A375}">
      <dsp:nvSpPr>
        <dsp:cNvPr id="0" name=""/>
        <dsp:cNvSpPr/>
      </dsp:nvSpPr>
      <dsp:spPr>
        <a:xfrm>
          <a:off x="0" y="358440"/>
          <a:ext cx="3600500" cy="1014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b="0" i="0" u="none" kern="1200" dirty="0" err="1" smtClean="0">
              <a:solidFill>
                <a:schemeClr val="tx1"/>
              </a:solidFill>
            </a:rPr>
            <a:t>Use</a:t>
          </a:r>
          <a:r>
            <a:rPr lang="de-DE" sz="1400" b="0" i="0" u="none" kern="1200" dirty="0" smtClean="0">
              <a:solidFill>
                <a:schemeClr val="tx1"/>
              </a:solidFill>
            </a:rPr>
            <a:t> Cases</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i="0" u="none" kern="1200" dirty="0" err="1" smtClean="0">
              <a:solidFill>
                <a:schemeClr val="tx1"/>
              </a:solidFill>
            </a:rPr>
            <a:t>Use</a:t>
          </a:r>
          <a:r>
            <a:rPr lang="de-DE" sz="1400" b="0" i="0" u="none" kern="1200" dirty="0" smtClean="0">
              <a:solidFill>
                <a:schemeClr val="tx1"/>
              </a:solidFill>
            </a:rPr>
            <a:t> Case </a:t>
          </a:r>
          <a:r>
            <a:rPr lang="de-DE" sz="1400" b="0" i="0" u="none" kern="1200" dirty="0" err="1" smtClean="0">
              <a:solidFill>
                <a:schemeClr val="tx1"/>
              </a:solidFill>
            </a:rPr>
            <a:t>Functions</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kern="1200" dirty="0" smtClean="0"/>
            <a:t>Batches</a:t>
          </a:r>
          <a:endParaRPr lang="de-DE" sz="1400" b="0" kern="1200" dirty="0"/>
        </a:p>
      </dsp:txBody>
      <dsp:txXfrm>
        <a:off x="0" y="358440"/>
        <a:ext cx="3600500" cy="1014300"/>
      </dsp:txXfrm>
    </dsp:sp>
    <dsp:sp modelId="{E8062B8B-B486-4EBA-93E6-C7267CF3C174}">
      <dsp:nvSpPr>
        <dsp:cNvPr id="0" name=""/>
        <dsp:cNvSpPr/>
      </dsp:nvSpPr>
      <dsp:spPr>
        <a:xfrm>
          <a:off x="180025" y="15180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b="0" kern="1200" dirty="0" smtClean="0">
              <a:solidFill>
                <a:schemeClr val="tx1"/>
              </a:solidFill>
            </a:rPr>
            <a:t>Business </a:t>
          </a:r>
          <a:r>
            <a:rPr lang="de-DE" sz="1400" b="0" kern="1200" dirty="0" err="1" smtClean="0">
              <a:solidFill>
                <a:schemeClr val="tx1"/>
              </a:solidFill>
            </a:rPr>
            <a:t>Logic</a:t>
          </a:r>
          <a:endParaRPr lang="de-DE" sz="1400" b="0" kern="1200" dirty="0" smtClean="0">
            <a:solidFill>
              <a:schemeClr val="tx1"/>
            </a:solidFill>
          </a:endParaRPr>
        </a:p>
      </dsp:txBody>
      <dsp:txXfrm>
        <a:off x="200200" y="171975"/>
        <a:ext cx="2480000" cy="372930"/>
      </dsp:txXfrm>
    </dsp:sp>
    <dsp:sp modelId="{9EFF70BB-9E73-41FB-BAB3-3177E105C8A7}">
      <dsp:nvSpPr>
        <dsp:cNvPr id="0" name=""/>
        <dsp:cNvSpPr/>
      </dsp:nvSpPr>
      <dsp:spPr>
        <a:xfrm>
          <a:off x="0" y="165498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b="0" i="0" u="none" kern="1200" dirty="0" smtClean="0">
              <a:solidFill>
                <a:schemeClr val="tx1"/>
              </a:solidFill>
            </a:rPr>
            <a:t>Data Model</a:t>
          </a:r>
          <a:endParaRPr lang="de-DE" sz="1400" b="0" i="0" u="none" kern="1200" dirty="0">
            <a:solidFill>
              <a:schemeClr val="tx1"/>
            </a:solidFill>
          </a:endParaRPr>
        </a:p>
        <a:p>
          <a:pPr marL="114300" lvl="1" indent="-114300" algn="l" defTabSz="622300">
            <a:lnSpc>
              <a:spcPct val="90000"/>
            </a:lnSpc>
            <a:spcBef>
              <a:spcPct val="0"/>
            </a:spcBef>
            <a:spcAft>
              <a:spcPct val="15000"/>
            </a:spcAft>
            <a:buChar char="••"/>
          </a:pPr>
          <a:r>
            <a:rPr lang="de-DE" sz="1400" b="0" i="0" u="none" kern="1200" dirty="0" smtClean="0">
              <a:solidFill>
                <a:schemeClr val="tx1"/>
              </a:solidFill>
            </a:rPr>
            <a:t>Data </a:t>
          </a:r>
          <a:r>
            <a:rPr lang="de-DE" sz="1400" b="0" i="0" u="none" kern="1200" dirty="0" err="1" smtClean="0">
              <a:solidFill>
                <a:schemeClr val="tx1"/>
              </a:solidFill>
            </a:rPr>
            <a:t>Types</a:t>
          </a:r>
          <a:endParaRPr lang="de-DE" sz="1400" b="0" i="0" u="none" kern="1200" dirty="0">
            <a:solidFill>
              <a:schemeClr val="tx1"/>
            </a:solidFill>
          </a:endParaRPr>
        </a:p>
      </dsp:txBody>
      <dsp:txXfrm>
        <a:off x="0" y="1654980"/>
        <a:ext cx="3600500" cy="793800"/>
      </dsp:txXfrm>
    </dsp:sp>
    <dsp:sp modelId="{53A6AAD5-833B-4F6C-A5D2-095F052A3A55}">
      <dsp:nvSpPr>
        <dsp:cNvPr id="0" name=""/>
        <dsp:cNvSpPr/>
      </dsp:nvSpPr>
      <dsp:spPr>
        <a:xfrm>
          <a:off x="180025" y="144834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Data</a:t>
          </a:r>
          <a:endParaRPr lang="de-DE" sz="1400" kern="1200" dirty="0">
            <a:solidFill>
              <a:schemeClr val="tx1"/>
            </a:solidFill>
          </a:endParaRPr>
        </a:p>
      </dsp:txBody>
      <dsp:txXfrm>
        <a:off x="200200" y="1468515"/>
        <a:ext cx="2480000" cy="372930"/>
      </dsp:txXfrm>
    </dsp:sp>
    <dsp:sp modelId="{5549886D-3333-4891-A65C-1F182D211178}">
      <dsp:nvSpPr>
        <dsp:cNvPr id="0" name=""/>
        <dsp:cNvSpPr/>
      </dsp:nvSpPr>
      <dsp:spPr>
        <a:xfrm>
          <a:off x="0" y="273102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smtClean="0"/>
            <a:t>Dialogues</a:t>
          </a:r>
          <a:r>
            <a:rPr lang="de-DE" sz="1400" kern="1200" dirty="0" smtClean="0"/>
            <a:t> </a:t>
          </a:r>
          <a:r>
            <a:rPr lang="de-DE" sz="1400" kern="1200" dirty="0" err="1" smtClean="0"/>
            <a:t>and</a:t>
          </a:r>
          <a:r>
            <a:rPr lang="de-DE" sz="1400" kern="1200" dirty="0" smtClean="0"/>
            <a:t> </a:t>
          </a:r>
          <a:r>
            <a:rPr lang="de-DE" sz="1400" kern="1200" dirty="0" err="1" smtClean="0"/>
            <a:t>screens</a:t>
          </a:r>
          <a:endParaRPr lang="de-DE" sz="1400" kern="1200" dirty="0"/>
        </a:p>
        <a:p>
          <a:pPr marL="114300" lvl="1" indent="-114300" algn="l" defTabSz="622300">
            <a:lnSpc>
              <a:spcPct val="90000"/>
            </a:lnSpc>
            <a:spcBef>
              <a:spcPct val="0"/>
            </a:spcBef>
            <a:spcAft>
              <a:spcPct val="15000"/>
            </a:spcAft>
            <a:buChar char="••"/>
          </a:pPr>
          <a:r>
            <a:rPr lang="de-DE" sz="1400" kern="1200" dirty="0" err="1" smtClean="0"/>
            <a:t>Printout</a:t>
          </a:r>
          <a:endParaRPr lang="de-DE" sz="1400" kern="1200" dirty="0"/>
        </a:p>
      </dsp:txBody>
      <dsp:txXfrm>
        <a:off x="0" y="2731020"/>
        <a:ext cx="3600500" cy="793800"/>
      </dsp:txXfrm>
    </dsp:sp>
    <dsp:sp modelId="{542AEEE9-124E-4125-92E2-CD2A57D65716}">
      <dsp:nvSpPr>
        <dsp:cNvPr id="0" name=""/>
        <dsp:cNvSpPr/>
      </dsp:nvSpPr>
      <dsp:spPr>
        <a:xfrm>
          <a:off x="180025" y="252438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smtClean="0">
              <a:solidFill>
                <a:schemeClr val="tx1"/>
              </a:solidFill>
            </a:rPr>
            <a:t>User Interface</a:t>
          </a:r>
          <a:endParaRPr lang="de-DE" sz="1400" kern="1200" dirty="0">
            <a:solidFill>
              <a:schemeClr val="tx1"/>
            </a:solidFill>
          </a:endParaRPr>
        </a:p>
      </dsp:txBody>
      <dsp:txXfrm>
        <a:off x="200200" y="2544555"/>
        <a:ext cx="2480000" cy="372930"/>
      </dsp:txXfrm>
    </dsp:sp>
    <dsp:sp modelId="{F4AF19A6-2BDF-4586-8B48-783CC9264966}">
      <dsp:nvSpPr>
        <dsp:cNvPr id="0" name=""/>
        <dsp:cNvSpPr/>
      </dsp:nvSpPr>
      <dsp:spPr>
        <a:xfrm>
          <a:off x="0" y="3807060"/>
          <a:ext cx="3600500" cy="793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79439" tIns="291592" rIns="279439"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smtClean="0"/>
            <a:t>Provides</a:t>
          </a:r>
          <a:r>
            <a:rPr lang="de-DE" sz="1400" kern="1200" dirty="0" smtClean="0"/>
            <a:t> Interfaces</a:t>
          </a:r>
          <a:endParaRPr lang="de-DE" sz="1400" kern="1200" dirty="0"/>
        </a:p>
        <a:p>
          <a:pPr marL="114300" lvl="1" indent="-114300" algn="l" defTabSz="622300">
            <a:lnSpc>
              <a:spcPct val="90000"/>
            </a:lnSpc>
            <a:spcBef>
              <a:spcPct val="0"/>
            </a:spcBef>
            <a:spcAft>
              <a:spcPct val="15000"/>
            </a:spcAft>
            <a:buChar char="••"/>
          </a:pPr>
          <a:r>
            <a:rPr lang="de-DE" sz="1400" kern="1200" dirty="0" err="1" smtClean="0"/>
            <a:t>Used</a:t>
          </a:r>
          <a:r>
            <a:rPr lang="de-DE" sz="1400" kern="1200" dirty="0" smtClean="0"/>
            <a:t> Interfaces</a:t>
          </a:r>
          <a:endParaRPr lang="de-DE" sz="1400" kern="1200" dirty="0"/>
        </a:p>
      </dsp:txBody>
      <dsp:txXfrm>
        <a:off x="0" y="3807060"/>
        <a:ext cx="3600500" cy="793800"/>
      </dsp:txXfrm>
    </dsp:sp>
    <dsp:sp modelId="{6DF96633-A09B-40B0-8F83-568864F429F1}">
      <dsp:nvSpPr>
        <dsp:cNvPr id="0" name=""/>
        <dsp:cNvSpPr/>
      </dsp:nvSpPr>
      <dsp:spPr>
        <a:xfrm>
          <a:off x="180025" y="3600420"/>
          <a:ext cx="252035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63" tIns="0" rIns="95263" bIns="0" numCol="1" spcCol="1270" anchor="ctr" anchorCtr="0">
          <a:noAutofit/>
        </a:bodyPr>
        <a:lstStyle/>
        <a:p>
          <a:pPr lvl="0" algn="l" defTabSz="622300">
            <a:lnSpc>
              <a:spcPct val="90000"/>
            </a:lnSpc>
            <a:spcBef>
              <a:spcPct val="0"/>
            </a:spcBef>
            <a:spcAft>
              <a:spcPct val="35000"/>
            </a:spcAft>
          </a:pPr>
          <a:r>
            <a:rPr lang="de-DE" sz="1400" kern="1200" dirty="0" err="1" smtClean="0">
              <a:solidFill>
                <a:schemeClr val="tx1"/>
              </a:solidFill>
            </a:rPr>
            <a:t>External</a:t>
          </a:r>
          <a:r>
            <a:rPr lang="de-DE" sz="1400" kern="1200" dirty="0" smtClean="0">
              <a:solidFill>
                <a:schemeClr val="tx1"/>
              </a:solidFill>
            </a:rPr>
            <a:t> Interfaces</a:t>
          </a:r>
          <a:endParaRPr lang="de-DE" sz="1400" kern="1200" dirty="0">
            <a:solidFill>
              <a:schemeClr val="tx1"/>
            </a:solidFill>
          </a:endParaRPr>
        </a:p>
      </dsp:txBody>
      <dsp:txXfrm>
        <a:off x="200200" y="3620595"/>
        <a:ext cx="248000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065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10/24/2017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6186563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17303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25192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395766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6598333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tags" Target="../tags/tag41.xml"/><Relationship Id="rId7" Type="http://schemas.openxmlformats.org/officeDocument/2006/relationships/slideMaster" Target="../slideMasters/slideMaster1.xml"/><Relationship Id="rId12" Type="http://schemas.openxmlformats.org/officeDocument/2006/relationships/image" Target="../media/image2.gi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11" Type="http://schemas.openxmlformats.org/officeDocument/2006/relationships/image" Target="../media/image1.emf"/><Relationship Id="rId5" Type="http://schemas.openxmlformats.org/officeDocument/2006/relationships/tags" Target="../tags/tag57.xml"/><Relationship Id="rId10" Type="http://schemas.openxmlformats.org/officeDocument/2006/relationships/oleObject" Target="../embeddings/oleObject14.bin"/><Relationship Id="rId4" Type="http://schemas.openxmlformats.org/officeDocument/2006/relationships/tags" Target="../tags/tag56.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vmlDrawing" Target="../drawings/vmlDrawing16.v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0" Type="http://schemas.openxmlformats.org/officeDocument/2006/relationships/oleObject" Target="../embeddings/oleObject16.bin"/><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7.bin"/><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1.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47"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22" name="think-cell Slide" r:id="rId4" imgW="360" imgH="360" progId="TCLayout.ActiveDocument.1">
                  <p:embed/>
                </p:oleObj>
              </mc:Choice>
              <mc:Fallback>
                <p:oleObj name="think-cell Slide" r:id="rId4" imgW="360" imgH="36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99" y="1050622"/>
            <a:ext cx="9902402"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62"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6"/>
            </p:custDataLst>
          </p:nvPr>
        </p:nvPicPr>
        <p:blipFill>
          <a:blip r:embed="rId12" cstate="print"/>
          <a:stretch>
            <a:fillRect/>
          </a:stretch>
        </p:blipFill>
        <p:spPr>
          <a:xfrm>
            <a:off x="716233" y="653033"/>
            <a:ext cx="3002809" cy="694690"/>
          </a:xfrm>
          <a:prstGeom prst="rect">
            <a:avLst/>
          </a:prstGeom>
        </p:spPr>
      </p:pic>
    </p:spTree>
    <p:extLst>
      <p:ext uri="{BB962C8B-B14F-4D97-AF65-F5344CB8AC3E}">
        <p14:creationId xmlns:p14="http://schemas.microsoft.com/office/powerpoint/2010/main" val="1237137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15" name="think-cell Slide" r:id="rId10" imgW="360" imgH="360" progId="TCLayout.ActiveDocument.1">
                  <p:embed/>
                </p:oleObj>
              </mc:Choice>
              <mc:Fallback>
                <p:oleObj name="think-cell Slide" r:id="rId10" imgW="360" imgH="36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6"/>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39" name="think-cell Slide" r:id="rId7" imgW="360" imgH="360" progId="TCLayout.ActiveDocument.1">
                  <p:embed/>
                </p:oleObj>
              </mc:Choice>
              <mc:Fallback>
                <p:oleObj name="think-cell Slide" r:id="rId7" imgW="360" imgH="36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18" name="think-cell Slide" r:id="rId10" imgW="360" imgH="360" progId="TCLayout.ActiveDocument.1">
                  <p:embed/>
                </p:oleObj>
              </mc:Choice>
              <mc:Fallback>
                <p:oleObj name="think-cell Slide" r:id="rId10" imgW="360" imgH="360" progId="TCLayout.ActiveDocument.1">
                  <p:embed/>
                  <p:pic>
                    <p:nvPicPr>
                      <p:cNvPr id="0" name="Picture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336" name="Rectangle 335"/>
          <p:cNvSpPr/>
          <p:nvPr userDrawn="1">
            <p:custDataLst>
              <p:tags r:id="rId6"/>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94"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70"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22"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98"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03"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54"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95" name="think-cell Slide" r:id="rId6" imgW="360" imgH="360" progId="TCLayout.ActiveDocument.1">
                  <p:embed/>
                </p:oleObj>
              </mc:Choice>
              <mc:Fallback>
                <p:oleObj name="think-cell Slide" r:id="rId6" imgW="360" imgH="360" progId="TCLayout.ActiveDocument.1">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75" name="think-cell Slide" r:id="rId4" imgW="360" imgH="360" progId="TCLayout.ActiveDocument.1">
                  <p:embed/>
                </p:oleObj>
              </mc:Choice>
              <mc:Fallback>
                <p:oleObj name="think-cell Slide" r:id="rId4" imgW="360" imgH="360" progId="TCLayout.ActiveDocument.1">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7895830"/>
              </p:ext>
            </p:ext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08" name="think-cell Slide" r:id="rId5" imgW="360" imgH="360" progId="TCLayout.ActiveDocument.1">
                  <p:embed/>
                </p:oleObj>
              </mc:Choice>
              <mc:Fallback>
                <p:oleObj name="think-cell Slide" r:id="rId5" imgW="360" imgH="360" progId="TCLayout.ActiveDocument.1">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Blank.potx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31"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35"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78"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Blank.potx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vmlDrawing" Target="../drawings/vmlDrawing13.vml"/><Relationship Id="rId12" Type="http://schemas.openxmlformats.org/officeDocument/2006/relationships/tags" Target="../tags/tag49.xml"/><Relationship Id="rId17" Type="http://schemas.openxmlformats.org/officeDocument/2006/relationships/oleObject" Target="../embeddings/oleObject13.bin"/><Relationship Id="rId25" Type="http://schemas.openxmlformats.org/officeDocument/2006/relationships/image" Target="../media/image11.png"/><Relationship Id="rId2" Type="http://schemas.openxmlformats.org/officeDocument/2006/relationships/slideLayout" Target="../slideLayouts/slideLayout13.xml"/><Relationship Id="rId16" Type="http://schemas.openxmlformats.org/officeDocument/2006/relationships/tags" Target="../tags/tag53.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8.xml"/><Relationship Id="rId24" Type="http://schemas.openxmlformats.org/officeDocument/2006/relationships/hyperlink" Target="http://www.twitter.com/capgemini" TargetMode="External"/><Relationship Id="rId5" Type="http://schemas.openxmlformats.org/officeDocument/2006/relationships/slideLayout" Target="../slideLayouts/slideLayout16.xml"/><Relationship Id="rId15" Type="http://schemas.openxmlformats.org/officeDocument/2006/relationships/tags" Target="../tags/tag5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7.xml"/><Relationship Id="rId19" Type="http://schemas.openxmlformats.org/officeDocument/2006/relationships/image" Target="../media/image4.emf"/><Relationship Id="rId4" Type="http://schemas.openxmlformats.org/officeDocument/2006/relationships/slideLayout" Target="../slideLayouts/slideLayout15.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tags" Target="../tags/tag78.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extLst>
              <p:ext uri="{D42A27DB-BD31-4B8C-83A1-F6EECF244321}">
                <p14:modId xmlns:p14="http://schemas.microsoft.com/office/powerpoint/2010/main" val="1264773343"/>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71" name="think-cell Slide" r:id="rId22" imgW="360" imgH="360" progId="TCLayout.ActiveDocument.1">
                  <p:embed/>
                </p:oleObj>
              </mc:Choice>
              <mc:Fallback>
                <p:oleObj name="think-cell Slide" r:id="rId22" imgW="360" imgH="360" progId="TCLayout.ActiveDocument.1">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5"/>
            </p:custDataLst>
          </p:nvPr>
        </p:nvPicPr>
        <p:blipFill>
          <a:blip r:embed="rId24"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Blank.potx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9360000"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42" name="think-cell Slide" r:id="rId17" imgW="360" imgH="360" progId="TCLayout.ActiveDocument.1">
                  <p:embed/>
                </p:oleObj>
              </mc:Choice>
              <mc:Fallback>
                <p:oleObj name="think-cell Slide" r:id="rId17" imgW="360" imgH="360" progId="TCLayout.ActiveDocument.1">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457070" y="1125047"/>
            <a:ext cx="3763570"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46"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22.bin"/><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0.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3" Type="http://schemas.openxmlformats.org/officeDocument/2006/relationships/tags" Target="../tags/tag92.xml"/><Relationship Id="rId7" Type="http://schemas.openxmlformats.org/officeDocument/2006/relationships/image" Target="../media/image16.pn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tags" Target="../tags/tag91.xml"/><Relationship Id="rId16" Type="http://schemas.openxmlformats.org/officeDocument/2006/relationships/diagramColors" Target="../diagrams/colors2.xml"/><Relationship Id="rId1" Type="http://schemas.openxmlformats.org/officeDocument/2006/relationships/vmlDrawing" Target="../drawings/vmlDrawing23.vml"/><Relationship Id="rId6" Type="http://schemas.openxmlformats.org/officeDocument/2006/relationships/image" Target="../media/image15.emf"/><Relationship Id="rId11" Type="http://schemas.openxmlformats.org/officeDocument/2006/relationships/diagramColors" Target="../diagrams/colors1.xml"/><Relationship Id="rId5" Type="http://schemas.openxmlformats.org/officeDocument/2006/relationships/oleObject" Target="../embeddings/oleObject23.bin"/><Relationship Id="rId15" Type="http://schemas.openxmlformats.org/officeDocument/2006/relationships/diagramQuickStyle" Target="../diagrams/quickStyle2.xml"/><Relationship Id="rId10" Type="http://schemas.openxmlformats.org/officeDocument/2006/relationships/diagramQuickStyle" Target="../diagrams/quickStyle1.xml"/><Relationship Id="rId4" Type="http://schemas.openxmlformats.org/officeDocument/2006/relationships/slideLayout" Target="../slideLayouts/slideLayout6.xml"/><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94.xml"/><Relationship Id="rId7" Type="http://schemas.openxmlformats.org/officeDocument/2006/relationships/notesSlide" Target="../notesSlides/notesSlide2.xml"/><Relationship Id="rId2" Type="http://schemas.openxmlformats.org/officeDocument/2006/relationships/tags" Target="../tags/tag93.xml"/><Relationship Id="rId1" Type="http://schemas.openxmlformats.org/officeDocument/2006/relationships/vmlDrawing" Target="../drawings/vmlDrawing24.vml"/><Relationship Id="rId6" Type="http://schemas.openxmlformats.org/officeDocument/2006/relationships/slideLayout" Target="../slideLayouts/slideLayout6.xml"/><Relationship Id="rId11" Type="http://schemas.openxmlformats.org/officeDocument/2006/relationships/image" Target="../media/image18.png"/><Relationship Id="rId5" Type="http://schemas.openxmlformats.org/officeDocument/2006/relationships/tags" Target="../tags/tag96.xml"/><Relationship Id="rId10" Type="http://schemas.openxmlformats.org/officeDocument/2006/relationships/image" Target="../media/image17.png"/><Relationship Id="rId4" Type="http://schemas.openxmlformats.org/officeDocument/2006/relationships/tags" Target="../tags/tag95.xml"/><Relationship Id="rId9"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3.jpg"/><Relationship Id="rId3" Type="http://schemas.openxmlformats.org/officeDocument/2006/relationships/tags" Target="../tags/tag98.xml"/><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tags" Target="../tags/tag97.xml"/><Relationship Id="rId1" Type="http://schemas.openxmlformats.org/officeDocument/2006/relationships/vmlDrawing" Target="../drawings/vmlDrawing25.vml"/><Relationship Id="rId6" Type="http://schemas.openxmlformats.org/officeDocument/2006/relationships/notesSlide" Target="../notesSlides/notesSlide3.xml"/><Relationship Id="rId11" Type="http://schemas.openxmlformats.org/officeDocument/2006/relationships/image" Target="../media/image21.png"/><Relationship Id="rId5" Type="http://schemas.openxmlformats.org/officeDocument/2006/relationships/slideLayout" Target="../slideLayouts/slideLayout6.xml"/><Relationship Id="rId15" Type="http://schemas.openxmlformats.org/officeDocument/2006/relationships/image" Target="../media/image25.jpg"/><Relationship Id="rId10" Type="http://schemas.openxmlformats.org/officeDocument/2006/relationships/image" Target="../media/image20.jpg"/><Relationship Id="rId4" Type="http://schemas.openxmlformats.org/officeDocument/2006/relationships/tags" Target="../tags/tag99.xml"/><Relationship Id="rId9" Type="http://schemas.openxmlformats.org/officeDocument/2006/relationships/image" Target="../media/image1.emf"/><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vonfw/devon-methodology/blob/master/functional_specification/MyThaiStar/concepts/rationale/20170928_Overview_MyThaiStar_Specification.pptx" TargetMode="External"/><Relationship Id="rId2" Type="http://schemas.openxmlformats.org/officeDocument/2006/relationships/hyperlink" Target="https://github.com/devonfw/devon-methodology/blob/master/functional_specification/MyThaiStar/specfication/specification_restaurant_application.adoc" TargetMode="External"/><Relationship Id="rId1" Type="http://schemas.openxmlformats.org/officeDocument/2006/relationships/slideLayout" Target="../slideLayouts/slideLayout6.xml"/><Relationship Id="rId4" Type="http://schemas.openxmlformats.org/officeDocument/2006/relationships/hyperlink" Target="https://github.com/devonfw/devon-methodology/blob/master/functional_specification/MyThaiStar/concepts/rationale/specification_rationale.adoc"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0.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886"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712790" y="2645270"/>
            <a:ext cx="6256434" cy="2261632"/>
          </a:xfrm>
          <a:prstGeom prst="rect">
            <a:avLst/>
          </a:prstGeom>
        </p:spPr>
        <p:txBody>
          <a:bodyPr vert="horz" lIns="231412" tIns="33059" rIns="33059" bIns="33059" rtlCol="0" anchor="ctr">
            <a:noAutofit/>
          </a:bodyPr>
          <a:lstStyle>
            <a:lvl1pPr algn="l" defTabSz="914342" rtl="0" eaLnBrk="1" latinLnBrk="0" hangingPunct="1">
              <a:lnSpc>
                <a:spcPct val="90000"/>
              </a:lnSpc>
              <a:spcBef>
                <a:spcPct val="0"/>
              </a:spcBef>
              <a:buNone/>
              <a:defRPr sz="3300" b="0" kern="1200">
                <a:solidFill>
                  <a:schemeClr val="tx1"/>
                </a:solidFill>
                <a:latin typeface="+mj-lt"/>
                <a:ea typeface="+mj-ea"/>
                <a:cs typeface="+mj-cs"/>
              </a:defRPr>
            </a:lvl1pPr>
          </a:lstStyle>
          <a:p>
            <a:r>
              <a:rPr lang="fr-FR" dirty="0" err="1" smtClean="0">
                <a:solidFill>
                  <a:schemeClr val="bg1"/>
                </a:solidFill>
                <a:effectLst>
                  <a:outerShdw blurRad="38100" dist="38100" dir="2700000" algn="tl">
                    <a:srgbClr val="000000">
                      <a:alpha val="43137"/>
                    </a:srgbClr>
                  </a:outerShdw>
                </a:effectLst>
              </a:rPr>
              <a:t>Defonfw</a:t>
            </a:r>
            <a:r>
              <a:rPr lang="fr-FR" dirty="0" smtClean="0">
                <a:solidFill>
                  <a:schemeClr val="bg1"/>
                </a:solidFill>
                <a:effectLst>
                  <a:outerShdw blurRad="38100" dist="38100" dir="2700000" algn="tl">
                    <a:srgbClr val="000000">
                      <a:alpha val="43137"/>
                    </a:srgbClr>
                  </a:outerShdw>
                </a:effectLst>
              </a:rPr>
              <a:t> </a:t>
            </a:r>
            <a:r>
              <a:rPr lang="fr-FR" dirty="0" err="1" smtClean="0">
                <a:solidFill>
                  <a:schemeClr val="bg1"/>
                </a:solidFill>
                <a:effectLst>
                  <a:outerShdw blurRad="38100" dist="38100" dir="2700000" algn="tl">
                    <a:srgbClr val="000000">
                      <a:alpha val="43137"/>
                    </a:srgbClr>
                  </a:outerShdw>
                </a:effectLst>
              </a:rPr>
              <a:t>Specification</a:t>
            </a:r>
            <a:r>
              <a:rPr lang="fr-FR" dirty="0" smtClean="0">
                <a:solidFill>
                  <a:schemeClr val="bg1"/>
                </a:solidFill>
                <a:effectLst>
                  <a:outerShdw blurRad="38100" dist="38100" dir="2700000" algn="tl">
                    <a:srgbClr val="000000">
                      <a:alpha val="43137"/>
                    </a:srgbClr>
                  </a:outerShdw>
                </a:effectLst>
              </a:rPr>
              <a:t> Module</a:t>
            </a:r>
          </a:p>
          <a:p>
            <a:r>
              <a:rPr lang="en-US" dirty="0" smtClean="0">
                <a:solidFill>
                  <a:schemeClr val="bg1"/>
                </a:solidFill>
                <a:effectLst>
                  <a:outerShdw blurRad="38100" dist="38100" dir="2700000" algn="tl">
                    <a:srgbClr val="000000">
                      <a:alpha val="43137"/>
                    </a:srgbClr>
                  </a:outerShdw>
                </a:effectLst>
              </a:rPr>
              <a:t>Overview</a:t>
            </a:r>
            <a:endParaRPr lang="en-US" dirty="0">
              <a:solidFill>
                <a:schemeClr val="bg1"/>
              </a:solidFill>
              <a:effectLst>
                <a:outerShdw blurRad="38100" dist="38100" dir="2700000" algn="tl">
                  <a:srgbClr val="000000">
                    <a:alpha val="43137"/>
                  </a:srgbClr>
                </a:outerShdw>
              </a:effectLst>
            </a:endParaRPr>
          </a:p>
        </p:txBody>
      </p:sp>
      <p:sp>
        <p:nvSpPr>
          <p:cNvPr id="5" name="Subtitle 2"/>
          <p:cNvSpPr txBox="1">
            <a:spLocks/>
          </p:cNvSpPr>
          <p:nvPr>
            <p:custDataLst>
              <p:tags r:id="rId4"/>
            </p:custDataLst>
          </p:nvPr>
        </p:nvSpPr>
        <p:spPr>
          <a:xfrm>
            <a:off x="712790" y="5165620"/>
            <a:ext cx="4541230" cy="947750"/>
          </a:xfrm>
          <a:prstGeom prst="rect">
            <a:avLst/>
          </a:prstGeom>
        </p:spPr>
        <p:txBody>
          <a:bodyPr lIns="231412" tIns="33059" rIns="33059" bIns="33059"/>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2200" b="0" kern="1200">
                <a:solidFill>
                  <a:schemeClr val="bg1"/>
                </a:solidFill>
                <a:effectLst>
                  <a:outerShdw blurRad="38100" dist="38100" dir="2700000" algn="tl">
                    <a:srgbClr val="000000">
                      <a:alpha val="43137"/>
                    </a:srgbClr>
                  </a:outerShdw>
                </a:effectLst>
                <a:latin typeface="+mn-lt"/>
                <a:ea typeface="+mn-ea"/>
                <a:cs typeface="+mn-cs"/>
              </a:defRPr>
            </a:lvl1pPr>
            <a:lvl2pPr marL="457171"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4pPr>
            <a:lvl5pPr marL="1828684" indent="0" algn="ctr" defTabSz="801688" rtl="0" eaLnBrk="1" latinLnBrk="0" hangingPunct="1">
              <a:lnSpc>
                <a:spcPct val="90000"/>
              </a:lnSpc>
              <a:spcBef>
                <a:spcPts val="0"/>
              </a:spcBef>
              <a:spcAft>
                <a:spcPts val="400"/>
              </a:spcAft>
              <a:buClr>
                <a:schemeClr val="tx2"/>
              </a:buClr>
              <a:buFont typeface="Symbol" pitchFamily="18" charset="2"/>
              <a:buNone/>
              <a:defRPr sz="1400" kern="1200" baseline="0">
                <a:solidFill>
                  <a:schemeClr val="tx1">
                    <a:tint val="75000"/>
                  </a:schemeClr>
                </a:solidFill>
                <a:latin typeface="+mn-lt"/>
                <a:ea typeface="+mn-ea"/>
                <a:cs typeface="+mn-cs"/>
              </a:defRPr>
            </a:lvl5pPr>
            <a:lvl6pPr marL="2285855"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6pPr>
            <a:lvl7pPr marL="2743026"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7pPr>
            <a:lvl8pPr marL="3200198" indent="0" algn="ctr" defTabSz="914342" rtl="0" eaLnBrk="1" latinLnBrk="0" hangingPunct="1">
              <a:lnSpc>
                <a:spcPct val="90000"/>
              </a:lnSpc>
              <a:spcBef>
                <a:spcPts val="0"/>
              </a:spcBef>
              <a:spcAft>
                <a:spcPts val="400"/>
              </a:spcAft>
              <a:buClr>
                <a:schemeClr val="tx2"/>
              </a:buClr>
              <a:buFont typeface="Symbol" pitchFamily="18" charset="2"/>
              <a:buNone/>
              <a:defRPr sz="1400" kern="1200">
                <a:solidFill>
                  <a:schemeClr val="tx1">
                    <a:tint val="75000"/>
                  </a:schemeClr>
                </a:solidFill>
                <a:latin typeface="+mn-lt"/>
                <a:ea typeface="+mn-ea"/>
                <a:cs typeface="+mn-cs"/>
              </a:defRPr>
            </a:lvl8pPr>
            <a:lvl9pPr marL="3657369"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9pPr>
          </a:lstStyle>
          <a:p>
            <a:r>
              <a:rPr lang="fr-FR" dirty="0" smtClean="0"/>
              <a:t>Hinken, Glagla, 26.09.2017</a:t>
            </a:r>
          </a:p>
        </p:txBody>
      </p:sp>
    </p:spTree>
    <p:extLst>
      <p:ext uri="{BB962C8B-B14F-4D97-AF65-F5344CB8AC3E}">
        <p14:creationId xmlns:p14="http://schemas.microsoft.com/office/powerpoint/2010/main" val="27527055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MyThaiStar</a:t>
            </a:r>
            <a:r>
              <a:rPr lang="de-DE" dirty="0" err="1" smtClean="0"/>
              <a:t>-Specification</a:t>
            </a:r>
            <a:r>
              <a:rPr lang="de-DE" dirty="0" smtClean="0"/>
              <a:t> </a:t>
            </a:r>
            <a:r>
              <a:rPr lang="de-DE" dirty="0" smtClean="0"/>
              <a:t>in </a:t>
            </a:r>
            <a:r>
              <a:rPr lang="de-DE" dirty="0" err="1" smtClean="0"/>
              <a:t>the</a:t>
            </a:r>
            <a:r>
              <a:rPr lang="de-DE" dirty="0" smtClean="0"/>
              <a:t> agile </a:t>
            </a:r>
            <a:r>
              <a:rPr lang="de-DE" dirty="0" err="1" smtClean="0"/>
              <a:t>lifecycle</a:t>
            </a:r>
            <a:endParaRPr lang="de-DE" dirty="0"/>
          </a:p>
        </p:txBody>
      </p:sp>
      <p:sp>
        <p:nvSpPr>
          <p:cNvPr id="7" name="Right Arrow 6"/>
          <p:cNvSpPr/>
          <p:nvPr/>
        </p:nvSpPr>
        <p:spPr>
          <a:xfrm>
            <a:off x="200471" y="1775054"/>
            <a:ext cx="2141499"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8" name="TextBox 7"/>
          <p:cNvSpPr txBox="1"/>
          <p:nvPr/>
        </p:nvSpPr>
        <p:spPr>
          <a:xfrm>
            <a:off x="200472" y="2495134"/>
            <a:ext cx="1858201" cy="480131"/>
          </a:xfrm>
          <a:prstGeom prst="rect">
            <a:avLst/>
          </a:prstGeom>
          <a:noFill/>
        </p:spPr>
        <p:txBody>
          <a:bodyPr wrap="none" rtlCol="0">
            <a:spAutoFit/>
          </a:bodyPr>
          <a:lstStyle/>
          <a:p>
            <a:pPr>
              <a:lnSpc>
                <a:spcPct val="90000"/>
              </a:lnSpc>
            </a:pPr>
            <a:r>
              <a:rPr lang="de-DE" sz="1400" dirty="0" smtClean="0"/>
              <a:t>Backlog </a:t>
            </a:r>
            <a:r>
              <a:rPr lang="de-DE" sz="1400" dirty="0" err="1" smtClean="0"/>
              <a:t>Creation</a:t>
            </a:r>
            <a:endParaRPr lang="de-DE" sz="1400" dirty="0" smtClean="0"/>
          </a:p>
          <a:p>
            <a:pPr>
              <a:lnSpc>
                <a:spcPct val="90000"/>
              </a:lnSpc>
            </a:pPr>
            <a:r>
              <a:rPr lang="de-DE" sz="1400" dirty="0" smtClean="0"/>
              <a:t>Backlog </a:t>
            </a:r>
            <a:r>
              <a:rPr lang="de-DE" sz="1400" dirty="0" err="1" smtClean="0"/>
              <a:t>Prioritization</a:t>
            </a:r>
            <a:endParaRPr lang="de-DE" sz="1400" dirty="0" smtClean="0"/>
          </a:p>
        </p:txBody>
      </p:sp>
      <p:cxnSp>
        <p:nvCxnSpPr>
          <p:cNvPr id="10" name="Straight Connector 9"/>
          <p:cNvCxnSpPr/>
          <p:nvPr/>
        </p:nvCxnSpPr>
        <p:spPr>
          <a:xfrm>
            <a:off x="2467831"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2630589" y="1775054"/>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TextBox 12"/>
          <p:cNvSpPr txBox="1"/>
          <p:nvPr/>
        </p:nvSpPr>
        <p:spPr>
          <a:xfrm>
            <a:off x="2576736" y="2447051"/>
            <a:ext cx="1657826" cy="480131"/>
          </a:xfrm>
          <a:prstGeom prst="rect">
            <a:avLst/>
          </a:prstGeom>
          <a:noFill/>
        </p:spPr>
        <p:txBody>
          <a:bodyPr wrap="none" rtlCol="0">
            <a:spAutoFit/>
          </a:bodyPr>
          <a:lstStyle/>
          <a:p>
            <a:pPr>
              <a:lnSpc>
                <a:spcPct val="90000"/>
              </a:lnSpc>
            </a:pPr>
            <a:r>
              <a:rPr lang="de-DE" sz="1400" dirty="0" smtClean="0"/>
              <a:t>Story Definition </a:t>
            </a:r>
            <a:r>
              <a:rPr lang="de-DE" sz="1400" dirty="0" err="1" smtClean="0"/>
              <a:t>for</a:t>
            </a:r>
            <a:r>
              <a:rPr lang="de-DE" sz="1400" dirty="0" smtClean="0"/>
              <a:t/>
            </a:r>
            <a:br>
              <a:rPr lang="de-DE" sz="1400" dirty="0" smtClean="0"/>
            </a:br>
            <a:r>
              <a:rPr lang="de-DE" sz="1400" dirty="0" smtClean="0"/>
              <a:t>Sprint </a:t>
            </a:r>
            <a:r>
              <a:rPr lang="de-DE" sz="1400" dirty="0" smtClean="0"/>
              <a:t>2</a:t>
            </a:r>
            <a:endParaRPr lang="de-DE" sz="1400" dirty="0" smtClean="0"/>
          </a:p>
        </p:txBody>
      </p:sp>
      <p:sp>
        <p:nvSpPr>
          <p:cNvPr id="14" name="Right Arrow 13"/>
          <p:cNvSpPr/>
          <p:nvPr/>
        </p:nvSpPr>
        <p:spPr>
          <a:xfrm>
            <a:off x="2630589" y="3020597"/>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5" name="TextBox 14"/>
          <p:cNvSpPr txBox="1"/>
          <p:nvPr/>
        </p:nvSpPr>
        <p:spPr>
          <a:xfrm>
            <a:off x="2575680" y="3649062"/>
            <a:ext cx="2202847" cy="480131"/>
          </a:xfrm>
          <a:prstGeom prst="rect">
            <a:avLst/>
          </a:prstGeom>
          <a:noFill/>
        </p:spPr>
        <p:txBody>
          <a:bodyPr wrap="none" rtlCol="0">
            <a:spAutoFit/>
          </a:bodyPr>
          <a:lstStyle/>
          <a:p>
            <a:pPr>
              <a:lnSpc>
                <a:spcPct val="90000"/>
              </a:lnSpc>
            </a:pPr>
            <a:r>
              <a:rPr lang="de-DE" sz="1400" dirty="0" smtClean="0"/>
              <a:t>Implementation Sprint 1</a:t>
            </a:r>
          </a:p>
          <a:p>
            <a:pPr>
              <a:lnSpc>
                <a:spcPct val="90000"/>
              </a:lnSpc>
            </a:pPr>
            <a:r>
              <a:rPr lang="de-DE" sz="1400" b="1" dirty="0" err="1" smtClean="0"/>
              <a:t>Documentation</a:t>
            </a:r>
            <a:r>
              <a:rPr lang="de-DE" sz="1400" b="1" dirty="0" smtClean="0"/>
              <a:t> Sprint 1</a:t>
            </a:r>
          </a:p>
        </p:txBody>
      </p:sp>
      <p:cxnSp>
        <p:nvCxnSpPr>
          <p:cNvPr id="17" name="Straight Connector 16"/>
          <p:cNvCxnSpPr/>
          <p:nvPr/>
        </p:nvCxnSpPr>
        <p:spPr>
          <a:xfrm>
            <a:off x="4934845"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097603" y="1775054"/>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9" name="TextBox 18"/>
          <p:cNvSpPr txBox="1"/>
          <p:nvPr/>
        </p:nvSpPr>
        <p:spPr>
          <a:xfrm>
            <a:off x="5043750" y="2447051"/>
            <a:ext cx="1657826" cy="480131"/>
          </a:xfrm>
          <a:prstGeom prst="rect">
            <a:avLst/>
          </a:prstGeom>
          <a:noFill/>
        </p:spPr>
        <p:txBody>
          <a:bodyPr wrap="none" rtlCol="0">
            <a:spAutoFit/>
          </a:bodyPr>
          <a:lstStyle/>
          <a:p>
            <a:pPr>
              <a:lnSpc>
                <a:spcPct val="90000"/>
              </a:lnSpc>
            </a:pPr>
            <a:r>
              <a:rPr lang="de-DE" sz="1400" dirty="0" smtClean="0"/>
              <a:t>Story Definition </a:t>
            </a:r>
            <a:r>
              <a:rPr lang="de-DE" sz="1400" dirty="0" err="1" smtClean="0"/>
              <a:t>for</a:t>
            </a:r>
            <a:r>
              <a:rPr lang="de-DE" sz="1400" dirty="0" smtClean="0"/>
              <a:t/>
            </a:r>
            <a:br>
              <a:rPr lang="de-DE" sz="1400" dirty="0" smtClean="0"/>
            </a:br>
            <a:r>
              <a:rPr lang="de-DE" sz="1400" dirty="0" smtClean="0"/>
              <a:t>Sprint </a:t>
            </a:r>
            <a:r>
              <a:rPr lang="de-DE" sz="1400" dirty="0" smtClean="0"/>
              <a:t>3</a:t>
            </a:r>
            <a:endParaRPr lang="de-DE" sz="1400" dirty="0" smtClean="0"/>
          </a:p>
        </p:txBody>
      </p:sp>
      <p:sp>
        <p:nvSpPr>
          <p:cNvPr id="20" name="Right Arrow 19"/>
          <p:cNvSpPr/>
          <p:nvPr/>
        </p:nvSpPr>
        <p:spPr>
          <a:xfrm>
            <a:off x="5097603" y="3020597"/>
            <a:ext cx="2178395" cy="57606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21" name="TextBox 20"/>
          <p:cNvSpPr txBox="1"/>
          <p:nvPr/>
        </p:nvSpPr>
        <p:spPr>
          <a:xfrm>
            <a:off x="5042694" y="3649062"/>
            <a:ext cx="2202847" cy="480131"/>
          </a:xfrm>
          <a:prstGeom prst="rect">
            <a:avLst/>
          </a:prstGeom>
          <a:noFill/>
        </p:spPr>
        <p:txBody>
          <a:bodyPr wrap="none" rtlCol="0">
            <a:spAutoFit/>
          </a:bodyPr>
          <a:lstStyle/>
          <a:p>
            <a:pPr>
              <a:lnSpc>
                <a:spcPct val="90000"/>
              </a:lnSpc>
            </a:pPr>
            <a:r>
              <a:rPr lang="de-DE" sz="1400" dirty="0" smtClean="0"/>
              <a:t>Implementation Sprint 2</a:t>
            </a:r>
          </a:p>
          <a:p>
            <a:pPr>
              <a:lnSpc>
                <a:spcPct val="90000"/>
              </a:lnSpc>
            </a:pPr>
            <a:r>
              <a:rPr lang="de-DE" sz="1400" b="1" dirty="0" err="1" smtClean="0"/>
              <a:t>Documentation</a:t>
            </a:r>
            <a:r>
              <a:rPr lang="de-DE" sz="1400" b="1" dirty="0" smtClean="0"/>
              <a:t> Sprint 2</a:t>
            </a:r>
          </a:p>
        </p:txBody>
      </p:sp>
      <p:cxnSp>
        <p:nvCxnSpPr>
          <p:cNvPr id="22" name="Straight Connector 21"/>
          <p:cNvCxnSpPr/>
          <p:nvPr/>
        </p:nvCxnSpPr>
        <p:spPr>
          <a:xfrm>
            <a:off x="7401859"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11273" y="2687116"/>
            <a:ext cx="441146" cy="369332"/>
          </a:xfrm>
          <a:prstGeom prst="rect">
            <a:avLst/>
          </a:prstGeom>
          <a:noFill/>
        </p:spPr>
        <p:txBody>
          <a:bodyPr wrap="none" rtlCol="0">
            <a:spAutoFit/>
          </a:bodyPr>
          <a:lstStyle/>
          <a:p>
            <a:pPr>
              <a:lnSpc>
                <a:spcPct val="90000"/>
              </a:lnSpc>
            </a:pPr>
            <a:r>
              <a:rPr lang="de-DE" sz="2000" b="1" dirty="0" smtClean="0"/>
              <a:t>…</a:t>
            </a:r>
          </a:p>
        </p:txBody>
      </p:sp>
      <p:sp>
        <p:nvSpPr>
          <p:cNvPr id="24" name="Rounded Rectangle 23"/>
          <p:cNvSpPr/>
          <p:nvPr/>
        </p:nvSpPr>
        <p:spPr>
          <a:xfrm rot="20716662">
            <a:off x="3535070" y="4146131"/>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sp>
        <p:nvSpPr>
          <p:cNvPr id="25" name="Rounded Rectangle 24"/>
          <p:cNvSpPr/>
          <p:nvPr/>
        </p:nvSpPr>
        <p:spPr>
          <a:xfrm rot="20716662">
            <a:off x="6300182" y="4146131"/>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Update </a:t>
            </a:r>
            <a:r>
              <a:rPr lang="de-DE" sz="1400" b="1" dirty="0" err="1" smtClean="0">
                <a:solidFill>
                  <a:schemeClr val="tx1"/>
                </a:solidFill>
                <a:latin typeface="Arial" charset="0"/>
              </a:rPr>
              <a:t>of</a:t>
            </a:r>
            <a:r>
              <a:rPr lang="de-DE" sz="1400" b="1" dirty="0" smtClean="0">
                <a:solidFill>
                  <a:schemeClr val="tx1"/>
                </a:solidFill>
                <a:latin typeface="Arial" charset="0"/>
              </a:rPr>
              <a:t> 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sp>
        <p:nvSpPr>
          <p:cNvPr id="26" name="Rounded Rectangle 25"/>
          <p:cNvSpPr/>
          <p:nvPr/>
        </p:nvSpPr>
        <p:spPr>
          <a:xfrm rot="20716662">
            <a:off x="3468250" y="2691366"/>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Stories</a:t>
            </a:r>
          </a:p>
        </p:txBody>
      </p:sp>
      <p:sp>
        <p:nvSpPr>
          <p:cNvPr id="27" name="Rounded Rectangle 26"/>
          <p:cNvSpPr/>
          <p:nvPr/>
        </p:nvSpPr>
        <p:spPr>
          <a:xfrm rot="20716662">
            <a:off x="5981496" y="2691366"/>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smtClean="0">
                <a:solidFill>
                  <a:schemeClr val="tx1"/>
                </a:solidFill>
                <a:latin typeface="Arial" charset="0"/>
              </a:rPr>
              <a:t>New Stories</a:t>
            </a:r>
          </a:p>
        </p:txBody>
      </p:sp>
      <p:cxnSp>
        <p:nvCxnSpPr>
          <p:cNvPr id="29" name="Straight Connector 28"/>
          <p:cNvCxnSpPr/>
          <p:nvPr/>
        </p:nvCxnSpPr>
        <p:spPr>
          <a:xfrm>
            <a:off x="8481392"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481392" y="1412776"/>
            <a:ext cx="1467068" cy="341632"/>
          </a:xfrm>
          <a:prstGeom prst="rect">
            <a:avLst/>
          </a:prstGeom>
          <a:noFill/>
        </p:spPr>
        <p:txBody>
          <a:bodyPr wrap="none" rtlCol="0">
            <a:spAutoFit/>
          </a:bodyPr>
          <a:lstStyle/>
          <a:p>
            <a:pPr>
              <a:lnSpc>
                <a:spcPct val="90000"/>
              </a:lnSpc>
            </a:pPr>
            <a:r>
              <a:rPr lang="de-DE" sz="1800" b="1" dirty="0" smtClean="0"/>
              <a:t>Project End</a:t>
            </a:r>
          </a:p>
        </p:txBody>
      </p:sp>
      <p:sp>
        <p:nvSpPr>
          <p:cNvPr id="31" name="Rounded Rectangle 30"/>
          <p:cNvSpPr/>
          <p:nvPr/>
        </p:nvSpPr>
        <p:spPr>
          <a:xfrm rot="20716662">
            <a:off x="8500406" y="2691365"/>
            <a:ext cx="1440160" cy="33568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err="1" smtClean="0">
                <a:solidFill>
                  <a:schemeClr val="tx1"/>
                </a:solidFill>
                <a:latin typeface="Arial" charset="0"/>
              </a:rPr>
              <a:t>Many</a:t>
            </a:r>
            <a:r>
              <a:rPr lang="de-DE" sz="1400" b="1" dirty="0" smtClean="0">
                <a:solidFill>
                  <a:schemeClr val="tx1"/>
                </a:solidFill>
                <a:latin typeface="Arial" charset="0"/>
              </a:rPr>
              <a:t> Stories</a:t>
            </a:r>
          </a:p>
        </p:txBody>
      </p:sp>
      <p:sp>
        <p:nvSpPr>
          <p:cNvPr id="32" name="Rounded Rectangle 31"/>
          <p:cNvSpPr/>
          <p:nvPr/>
        </p:nvSpPr>
        <p:spPr>
          <a:xfrm rot="20716662">
            <a:off x="8512458" y="4146132"/>
            <a:ext cx="1440160" cy="54578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algn="ctr" defTabSz="714375" fontAlgn="base">
              <a:lnSpc>
                <a:spcPct val="90000"/>
              </a:lnSpc>
              <a:buClr>
                <a:schemeClr val="tx2"/>
              </a:buClr>
            </a:pPr>
            <a:r>
              <a:rPr lang="de-DE" sz="1400" b="1" dirty="0" err="1" smtClean="0">
                <a:solidFill>
                  <a:schemeClr val="tx1"/>
                </a:solidFill>
                <a:latin typeface="Arial" charset="0"/>
              </a:rPr>
              <a:t>Full</a:t>
            </a:r>
            <a:r>
              <a:rPr lang="de-DE" sz="1400" b="1" dirty="0" smtClean="0">
                <a:solidFill>
                  <a:schemeClr val="tx1"/>
                </a:solidFill>
                <a:latin typeface="Arial" charset="0"/>
              </a:rPr>
              <a:t> Devonfw </a:t>
            </a:r>
            <a:r>
              <a:rPr lang="de-DE" sz="1400" b="1" dirty="0" err="1" smtClean="0">
                <a:solidFill>
                  <a:schemeClr val="tx1"/>
                </a:solidFill>
                <a:latin typeface="Arial" charset="0"/>
              </a:rPr>
              <a:t>Specification</a:t>
            </a:r>
            <a:endParaRPr lang="de-DE" sz="1400" b="1" dirty="0" smtClean="0">
              <a:solidFill>
                <a:schemeClr val="tx1"/>
              </a:solidFill>
              <a:latin typeface="Arial" charset="0"/>
            </a:endParaRPr>
          </a:p>
        </p:txBody>
      </p:sp>
      <p:cxnSp>
        <p:nvCxnSpPr>
          <p:cNvPr id="33" name="Straight Connector 32"/>
          <p:cNvCxnSpPr/>
          <p:nvPr/>
        </p:nvCxnSpPr>
        <p:spPr>
          <a:xfrm>
            <a:off x="91567" y="1487022"/>
            <a:ext cx="36897" cy="2932003"/>
          </a:xfrm>
          <a:prstGeom prst="line">
            <a:avLst/>
          </a:prstGeom>
          <a:ln w="22225">
            <a:solidFill>
              <a:schemeClr val="bg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9565" y="1412776"/>
            <a:ext cx="1518364" cy="341632"/>
          </a:xfrm>
          <a:prstGeom prst="rect">
            <a:avLst/>
          </a:prstGeom>
          <a:noFill/>
        </p:spPr>
        <p:txBody>
          <a:bodyPr wrap="none" rtlCol="0">
            <a:spAutoFit/>
          </a:bodyPr>
          <a:lstStyle/>
          <a:p>
            <a:pPr>
              <a:lnSpc>
                <a:spcPct val="90000"/>
              </a:lnSpc>
            </a:pPr>
            <a:r>
              <a:rPr lang="de-DE" sz="1800" b="1" dirty="0" err="1" smtClean="0"/>
              <a:t>Initialization</a:t>
            </a:r>
            <a:endParaRPr lang="de-DE" sz="1800" b="1" dirty="0" smtClean="0"/>
          </a:p>
        </p:txBody>
      </p:sp>
      <p:sp>
        <p:nvSpPr>
          <p:cNvPr id="35" name="TextBox 34"/>
          <p:cNvSpPr txBox="1"/>
          <p:nvPr/>
        </p:nvSpPr>
        <p:spPr>
          <a:xfrm>
            <a:off x="3314460" y="1412776"/>
            <a:ext cx="851515" cy="341632"/>
          </a:xfrm>
          <a:prstGeom prst="rect">
            <a:avLst/>
          </a:prstGeom>
          <a:noFill/>
        </p:spPr>
        <p:txBody>
          <a:bodyPr wrap="none" rtlCol="0">
            <a:spAutoFit/>
          </a:bodyPr>
          <a:lstStyle/>
          <a:p>
            <a:pPr>
              <a:lnSpc>
                <a:spcPct val="90000"/>
              </a:lnSpc>
            </a:pPr>
            <a:r>
              <a:rPr lang="de-DE" sz="1800" b="1" dirty="0" smtClean="0"/>
              <a:t>Sprint</a:t>
            </a:r>
          </a:p>
        </p:txBody>
      </p:sp>
      <p:sp>
        <p:nvSpPr>
          <p:cNvPr id="36" name="TextBox 35"/>
          <p:cNvSpPr txBox="1"/>
          <p:nvPr/>
        </p:nvSpPr>
        <p:spPr>
          <a:xfrm>
            <a:off x="5762732" y="1412776"/>
            <a:ext cx="851515" cy="341632"/>
          </a:xfrm>
          <a:prstGeom prst="rect">
            <a:avLst/>
          </a:prstGeom>
          <a:noFill/>
        </p:spPr>
        <p:txBody>
          <a:bodyPr wrap="none" rtlCol="0">
            <a:spAutoFit/>
          </a:bodyPr>
          <a:lstStyle/>
          <a:p>
            <a:pPr>
              <a:lnSpc>
                <a:spcPct val="90000"/>
              </a:lnSpc>
            </a:pPr>
            <a:r>
              <a:rPr lang="de-DE" sz="1800" b="1" dirty="0" smtClean="0"/>
              <a:t>Sprint</a:t>
            </a:r>
          </a:p>
        </p:txBody>
      </p:sp>
      <p:sp>
        <p:nvSpPr>
          <p:cNvPr id="37" name="TextBox 36"/>
          <p:cNvSpPr txBox="1"/>
          <p:nvPr/>
        </p:nvSpPr>
        <p:spPr>
          <a:xfrm>
            <a:off x="7429629" y="1412776"/>
            <a:ext cx="979755" cy="341632"/>
          </a:xfrm>
          <a:prstGeom prst="rect">
            <a:avLst/>
          </a:prstGeom>
          <a:noFill/>
        </p:spPr>
        <p:txBody>
          <a:bodyPr wrap="none" rtlCol="0">
            <a:spAutoFit/>
          </a:bodyPr>
          <a:lstStyle/>
          <a:p>
            <a:pPr>
              <a:lnSpc>
                <a:spcPct val="90000"/>
              </a:lnSpc>
            </a:pPr>
            <a:r>
              <a:rPr lang="de-DE" sz="1800" b="1" dirty="0" smtClean="0"/>
              <a:t>Sprints</a:t>
            </a:r>
          </a:p>
        </p:txBody>
      </p:sp>
      <p:sp>
        <p:nvSpPr>
          <p:cNvPr id="38" name="Round Single Corner Rectangle 37"/>
          <p:cNvSpPr>
            <a:spLocks noChangeArrowheads="1"/>
          </p:cNvSpPr>
          <p:nvPr>
            <p:custDataLst>
              <p:tags r:id="rId1"/>
            </p:custDataLst>
          </p:nvPr>
        </p:nvSpPr>
        <p:spPr bwMode="auto">
          <a:xfrm>
            <a:off x="2469310" y="5122182"/>
            <a:ext cx="5256585"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Devonfw Specification </a:t>
            </a:r>
            <a:endParaRPr lang="en-GB" b="1" dirty="0">
              <a:solidFill>
                <a:schemeClr val="bg1"/>
              </a:solidFill>
            </a:endParaRPr>
          </a:p>
        </p:txBody>
      </p:sp>
      <p:sp>
        <p:nvSpPr>
          <p:cNvPr id="39" name="Rectangle 16"/>
          <p:cNvSpPr>
            <a:spLocks/>
          </p:cNvSpPr>
          <p:nvPr>
            <p:custDataLst>
              <p:tags r:id="rId2"/>
            </p:custDataLst>
          </p:nvPr>
        </p:nvSpPr>
        <p:spPr>
          <a:xfrm>
            <a:off x="2469310" y="5482544"/>
            <a:ext cx="5256585" cy="793566"/>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err="1">
                <a:latin typeface="Arial" charset="0"/>
              </a:rPr>
              <a:t>M</a:t>
            </a:r>
            <a:r>
              <a:rPr lang="de-DE" dirty="0" err="1" smtClean="0">
                <a:latin typeface="Arial" charset="0"/>
              </a:rPr>
              <a:t>ethod</a:t>
            </a:r>
            <a:r>
              <a:rPr lang="de-DE" dirty="0" smtClean="0">
                <a:latin typeface="Arial" charset="0"/>
              </a:rPr>
              <a:t> </a:t>
            </a:r>
            <a:r>
              <a:rPr lang="de-DE" dirty="0" err="1" smtClean="0">
                <a:latin typeface="Arial" charset="0"/>
              </a:rPr>
              <a:t>for</a:t>
            </a:r>
            <a:r>
              <a:rPr lang="de-DE" dirty="0" smtClean="0">
                <a:latin typeface="Arial" charset="0"/>
              </a:rPr>
              <a:t> post-</a:t>
            </a:r>
            <a:r>
              <a:rPr lang="de-DE" dirty="0" err="1" smtClean="0">
                <a:latin typeface="Arial" charset="0"/>
              </a:rPr>
              <a:t>documentation</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implemented</a:t>
            </a:r>
            <a:r>
              <a:rPr lang="de-DE" dirty="0" smtClean="0">
                <a:latin typeface="Arial" charset="0"/>
              </a:rPr>
              <a:t> </a:t>
            </a:r>
            <a:r>
              <a:rPr lang="de-DE" dirty="0" err="1" smtClean="0">
                <a:latin typeface="Arial" charset="0"/>
              </a:rPr>
              <a:t>functionality</a:t>
            </a:r>
            <a:endParaRPr lang="de-DE" dirty="0" smtClean="0">
              <a:latin typeface="Arial" charset="0"/>
            </a:endParaRPr>
          </a:p>
          <a:p>
            <a:pPr lvl="1" defTabSz="714375" fontAlgn="base"/>
            <a:r>
              <a:rPr lang="de-DE" dirty="0" err="1" smtClean="0">
                <a:latin typeface="Arial" charset="0"/>
              </a:rPr>
              <a:t>Used</a:t>
            </a:r>
            <a:r>
              <a:rPr lang="de-DE" dirty="0" smtClean="0">
                <a:latin typeface="Arial" charset="0"/>
              </a:rPr>
              <a:t> in parallel </a:t>
            </a:r>
            <a:r>
              <a:rPr lang="de-DE" dirty="0" err="1" smtClean="0">
                <a:latin typeface="Arial" charset="0"/>
              </a:rPr>
              <a:t>to</a:t>
            </a:r>
            <a:r>
              <a:rPr lang="de-DE" dirty="0" smtClean="0">
                <a:latin typeface="Arial" charset="0"/>
              </a:rPr>
              <a:t> / </a:t>
            </a:r>
            <a:r>
              <a:rPr lang="de-DE" dirty="0" err="1" smtClean="0">
                <a:latin typeface="Arial" charset="0"/>
              </a:rPr>
              <a:t>independent</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user</a:t>
            </a:r>
            <a:r>
              <a:rPr lang="de-DE" dirty="0" smtClean="0">
                <a:latin typeface="Arial" charset="0"/>
              </a:rPr>
              <a:t> </a:t>
            </a:r>
            <a:r>
              <a:rPr lang="de-DE" dirty="0" err="1" smtClean="0">
                <a:latin typeface="Arial" charset="0"/>
              </a:rPr>
              <a:t>stories</a:t>
            </a:r>
            <a:endParaRPr lang="de-DE" dirty="0" smtClean="0">
              <a:latin typeface="Arial" charset="0"/>
            </a:endParaRPr>
          </a:p>
          <a:p>
            <a:pPr lvl="1" defTabSz="714375" fontAlgn="base"/>
            <a:r>
              <a:rPr lang="de-DE" dirty="0" smtClean="0">
                <a:latin typeface="Arial" charset="0"/>
              </a:rPr>
              <a:t>Goal </a:t>
            </a:r>
            <a:r>
              <a:rPr lang="de-DE" dirty="0" err="1" smtClean="0">
                <a:latin typeface="Arial" charset="0"/>
              </a:rPr>
              <a:t>is</a:t>
            </a:r>
            <a:r>
              <a:rPr lang="de-DE" dirty="0" smtClean="0">
                <a:latin typeface="Arial" charset="0"/>
              </a:rPr>
              <a:t> </a:t>
            </a:r>
            <a:r>
              <a:rPr lang="de-DE" dirty="0" err="1" smtClean="0">
                <a:latin typeface="Arial" charset="0"/>
              </a:rPr>
              <a:t>documentation</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target</a:t>
            </a:r>
            <a:r>
              <a:rPr lang="de-DE" dirty="0" smtClean="0">
                <a:latin typeface="Arial" charset="0"/>
              </a:rPr>
              <a:t> </a:t>
            </a:r>
            <a:r>
              <a:rPr lang="de-DE" dirty="0" err="1" smtClean="0">
                <a:latin typeface="Arial" charset="0"/>
              </a:rPr>
              <a:t>system</a:t>
            </a:r>
            <a:r>
              <a:rPr lang="de-DE" dirty="0" smtClean="0">
                <a:latin typeface="Arial" charset="0"/>
              </a:rPr>
              <a:t> („</a:t>
            </a:r>
            <a:r>
              <a:rPr lang="de-DE" dirty="0" err="1" smtClean="0">
                <a:latin typeface="Arial" charset="0"/>
              </a:rPr>
              <a:t>Specification</a:t>
            </a:r>
            <a:r>
              <a:rPr lang="de-DE" dirty="0" smtClean="0">
                <a:latin typeface="Arial" charset="0"/>
              </a:rPr>
              <a:t>“)</a:t>
            </a:r>
          </a:p>
          <a:p>
            <a:pPr lvl="1" defTabSz="714375" fontAlgn="base"/>
            <a:endParaRPr lang="de-DE" dirty="0">
              <a:latin typeface="Arial" charset="0"/>
            </a:endParaRPr>
          </a:p>
          <a:p>
            <a:pPr lvl="1" defTabSz="714375" fontAlgn="base"/>
            <a:endParaRPr lang="de-DE" dirty="0" smtClean="0">
              <a:latin typeface="Arial" charset="0"/>
            </a:endParaRPr>
          </a:p>
        </p:txBody>
      </p:sp>
      <p:sp>
        <p:nvSpPr>
          <p:cNvPr id="40" name="TextBox 39"/>
          <p:cNvSpPr txBox="1"/>
          <p:nvPr/>
        </p:nvSpPr>
        <p:spPr>
          <a:xfrm>
            <a:off x="236311" y="3119281"/>
            <a:ext cx="1657826" cy="480131"/>
          </a:xfrm>
          <a:prstGeom prst="rect">
            <a:avLst/>
          </a:prstGeom>
          <a:noFill/>
        </p:spPr>
        <p:txBody>
          <a:bodyPr wrap="none" rtlCol="0">
            <a:spAutoFit/>
          </a:bodyPr>
          <a:lstStyle/>
          <a:p>
            <a:pPr>
              <a:lnSpc>
                <a:spcPct val="90000"/>
              </a:lnSpc>
            </a:pPr>
            <a:r>
              <a:rPr lang="de-DE" sz="1400" dirty="0" smtClean="0"/>
              <a:t>Story Definition </a:t>
            </a:r>
            <a:r>
              <a:rPr lang="de-DE" sz="1400" dirty="0" err="1" smtClean="0"/>
              <a:t>for</a:t>
            </a:r>
            <a:r>
              <a:rPr lang="de-DE" sz="1400" dirty="0" smtClean="0"/>
              <a:t/>
            </a:r>
            <a:br>
              <a:rPr lang="de-DE" sz="1400" dirty="0" smtClean="0"/>
            </a:br>
            <a:r>
              <a:rPr lang="de-DE" sz="1400" dirty="0" smtClean="0"/>
              <a:t>Sprint </a:t>
            </a:r>
            <a:r>
              <a:rPr lang="de-DE" sz="1400" dirty="0"/>
              <a:t>1</a:t>
            </a:r>
            <a:endParaRPr lang="de-DE" sz="1400" dirty="0" smtClean="0"/>
          </a:p>
        </p:txBody>
      </p:sp>
    </p:spTree>
    <p:extLst>
      <p:ext uri="{BB962C8B-B14F-4D97-AF65-F5344CB8AC3E}">
        <p14:creationId xmlns:p14="http://schemas.microsoft.com/office/powerpoint/2010/main" val="327363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813045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p:nvPicPr>
        <p:blipFill rotWithShape="1">
          <a:blip r:embed="rId7"/>
          <a:srcRect t="2336"/>
          <a:stretch/>
        </p:blipFill>
        <p:spPr>
          <a:xfrm>
            <a:off x="6393160" y="1124743"/>
            <a:ext cx="3429479" cy="5126399"/>
          </a:xfrm>
          <a:prstGeom prst="rect">
            <a:avLst/>
          </a:prstGeom>
        </p:spPr>
      </p:pic>
      <p:sp>
        <p:nvSpPr>
          <p:cNvPr id="2" name="Title 1"/>
          <p:cNvSpPr>
            <a:spLocks noGrp="1"/>
          </p:cNvSpPr>
          <p:nvPr>
            <p:ph type="title"/>
          </p:nvPr>
        </p:nvSpPr>
        <p:spPr/>
        <p:txBody>
          <a:bodyPr/>
          <a:lstStyle/>
          <a:p>
            <a:r>
              <a:rPr lang="de-DE" dirty="0" smtClean="0"/>
              <a:t>Contents </a:t>
            </a:r>
            <a:r>
              <a:rPr lang="de-DE" dirty="0" err="1" smtClean="0"/>
              <a:t>of</a:t>
            </a:r>
            <a:r>
              <a:rPr lang="de-DE" dirty="0" smtClean="0"/>
              <a:t> </a:t>
            </a:r>
            <a:r>
              <a:rPr lang="de-DE" dirty="0" err="1" smtClean="0"/>
              <a:t>MyThaiStar</a:t>
            </a:r>
            <a:r>
              <a:rPr lang="de-DE" dirty="0" err="1" smtClean="0"/>
              <a:t>-Specification</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3</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Rounded Rectangle 24"/>
          <p:cNvSpPr/>
          <p:nvPr>
            <p:custDataLst>
              <p:tags r:id="rId3"/>
            </p:custDataLst>
          </p:nvPr>
        </p:nvSpPr>
        <p:spPr>
          <a:xfrm>
            <a:off x="128464" y="1340710"/>
            <a:ext cx="6120680" cy="4897438"/>
          </a:xfrm>
          <a:prstGeom prst="roundRect">
            <a:avLst>
              <a:gd name="adj" fmla="val 2593"/>
            </a:avLst>
          </a:prstGeom>
          <a:gradFill>
            <a:gsLst>
              <a:gs pos="0">
                <a:schemeClr val="tx2">
                  <a:lumMod val="20000"/>
                  <a:lumOff val="80000"/>
                </a:schemeClr>
              </a:gs>
              <a:gs pos="100000">
                <a:schemeClr val="accent1">
                  <a:lumMod val="90000"/>
                </a:schemeClr>
              </a:gs>
            </a:gsLst>
            <a:lin ang="5400000" scaled="0"/>
          </a:gradFill>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eaVert" lIns="72000" tIns="72000" rIns="72000" bIns="72000"/>
          <a:lstStyle/>
          <a:p>
            <a:pPr algn="ctr">
              <a:lnSpc>
                <a:spcPct val="90000"/>
              </a:lnSpc>
              <a:defRPr/>
            </a:pPr>
            <a:r>
              <a:rPr lang="de-DE" sz="3200" dirty="0" smtClean="0"/>
              <a:t>Business System</a:t>
            </a:r>
            <a:endParaRPr lang="de-DE" sz="3200" dirty="0"/>
          </a:p>
        </p:txBody>
      </p:sp>
      <p:graphicFrame>
        <p:nvGraphicFramePr>
          <p:cNvPr id="7" name="Diagram 22"/>
          <p:cNvGraphicFramePr/>
          <p:nvPr>
            <p:extLst>
              <p:ext uri="{D42A27DB-BD31-4B8C-83A1-F6EECF244321}">
                <p14:modId xmlns:p14="http://schemas.microsoft.com/office/powerpoint/2010/main" val="3998275917"/>
              </p:ext>
            </p:extLst>
          </p:nvPr>
        </p:nvGraphicFramePr>
        <p:xfrm>
          <a:off x="4017000" y="1413450"/>
          <a:ext cx="1512098" cy="47526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21"/>
          <p:cNvGraphicFramePr/>
          <p:nvPr>
            <p:extLst>
              <p:ext uri="{D42A27DB-BD31-4B8C-83A1-F6EECF244321}">
                <p14:modId xmlns:p14="http://schemas.microsoft.com/office/powerpoint/2010/main" val="2703289236"/>
              </p:ext>
            </p:extLst>
          </p:nvPr>
        </p:nvGraphicFramePr>
        <p:xfrm>
          <a:off x="272480" y="1413450"/>
          <a:ext cx="3600500" cy="475266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20824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4" name="think-cell Slide" r:id="rId8" imgW="360" imgH="360" progId="TCLayout.ActiveDocument.1">
                  <p:embed/>
                </p:oleObj>
              </mc:Choice>
              <mc:Fallback>
                <p:oleObj name="think-cell Slide" r:id="rId8" imgW="360" imgH="36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a:t>Devonfw-</a:t>
            </a:r>
            <a:r>
              <a:rPr lang="de-DE" dirty="0" err="1"/>
              <a:t>Specification</a:t>
            </a:r>
            <a:r>
              <a:rPr lang="de-DE" dirty="0"/>
              <a:t> </a:t>
            </a:r>
            <a:r>
              <a:rPr lang="de-DE" dirty="0" err="1"/>
              <a:t>provides</a:t>
            </a:r>
            <a:r>
              <a:rPr lang="de-DE" dirty="0"/>
              <a:t> </a:t>
            </a:r>
            <a:r>
              <a:rPr lang="de-DE" dirty="0" err="1" smtClean="0"/>
              <a:t>excellent</a:t>
            </a:r>
            <a:r>
              <a:rPr lang="de-DE" dirty="0" smtClean="0"/>
              <a:t> </a:t>
            </a:r>
            <a:r>
              <a:rPr lang="de-DE" dirty="0" err="1" smtClean="0"/>
              <a:t>support</a:t>
            </a:r>
            <a:r>
              <a:rPr lang="de-DE" dirty="0" smtClean="0"/>
              <a:t> </a:t>
            </a:r>
            <a:r>
              <a:rPr lang="de-DE" dirty="0" err="1" smtClean="0"/>
              <a:t>for</a:t>
            </a:r>
            <a:r>
              <a:rPr lang="de-DE" dirty="0" smtClean="0"/>
              <a:t> quick </a:t>
            </a:r>
            <a:r>
              <a:rPr lang="de-DE" dirty="0" err="1" smtClean="0"/>
              <a:t>and</a:t>
            </a:r>
            <a:r>
              <a:rPr lang="de-DE" dirty="0" smtClean="0"/>
              <a:t> </a:t>
            </a:r>
            <a:r>
              <a:rPr lang="de-DE" dirty="0" err="1" smtClean="0"/>
              <a:t>frequent</a:t>
            </a:r>
            <a:r>
              <a:rPr lang="de-DE" dirty="0" smtClean="0"/>
              <a:t> </a:t>
            </a:r>
            <a:r>
              <a:rPr lang="de-DE" dirty="0" err="1" smtClean="0"/>
              <a:t>editing</a:t>
            </a:r>
            <a:r>
              <a:rPr lang="de-DE" dirty="0" smtClean="0"/>
              <a:t> </a:t>
            </a:r>
            <a:r>
              <a:rPr lang="de-DE" dirty="0" err="1" smtClean="0"/>
              <a:t>by</a:t>
            </a:r>
            <a:r>
              <a:rPr lang="de-DE" dirty="0" smtClean="0"/>
              <a:t> </a:t>
            </a:r>
            <a:r>
              <a:rPr lang="de-DE" dirty="0" err="1" smtClean="0"/>
              <a:t>whole</a:t>
            </a:r>
            <a:r>
              <a:rPr lang="de-DE" dirty="0" smtClean="0"/>
              <a:t> </a:t>
            </a:r>
            <a:r>
              <a:rPr lang="de-DE" dirty="0" err="1" smtClean="0"/>
              <a:t>development</a:t>
            </a:r>
            <a:r>
              <a:rPr lang="de-DE" dirty="0" smtClean="0"/>
              <a:t> </a:t>
            </a:r>
            <a:r>
              <a:rPr lang="de-DE" dirty="0" err="1" smtClean="0"/>
              <a:t>team</a:t>
            </a:r>
            <a:endParaRPr lang="de-DE"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9523" y="4742568"/>
            <a:ext cx="3000000" cy="1304762"/>
          </a:xfrm>
          <a:prstGeom prst="rect">
            <a:avLst/>
          </a:prstGeom>
          <a:effectLst>
            <a:outerShdw blurRad="50800" dist="38100" dir="5400000" algn="t" rotWithShape="0">
              <a:prstClr val="black">
                <a:alpha val="40000"/>
              </a:prstClr>
            </a:outerShdw>
          </a:effectLst>
        </p:spPr>
      </p:pic>
      <p:sp>
        <p:nvSpPr>
          <p:cNvPr id="14" name="Isosceles Triangle 13"/>
          <p:cNvSpPr/>
          <p:nvPr>
            <p:custDataLst>
              <p:tags r:id="rId3"/>
            </p:custDataLst>
          </p:nvPr>
        </p:nvSpPr>
        <p:spPr bwMode="auto">
          <a:xfrm rot="5400000">
            <a:off x="3408811" y="5259620"/>
            <a:ext cx="1432125" cy="360108"/>
          </a:xfrm>
          <a:prstGeom prst="triangle">
            <a:avLst/>
          </a:prstGeom>
          <a:solidFill>
            <a:schemeClr val="accent2"/>
          </a:solidFill>
          <a:ln w="12700" cap="rnd">
            <a:noFill/>
            <a:round/>
            <a:headEnd type="none" w="sm" len="sm"/>
            <a:tailEnd type="none" w="sm" len="sm"/>
          </a:ln>
          <a:effectLst/>
        </p:spPr>
        <p:txBody>
          <a:bodyPr/>
          <a:lstStyle/>
          <a:p>
            <a:pPr marR="0" indent="0" fontAlgn="base">
              <a:lnSpc>
                <a:spcPct val="90000"/>
              </a:lnSpc>
              <a:spcBef>
                <a:spcPct val="0"/>
              </a:spcBef>
              <a:spcAft>
                <a:spcPct val="0"/>
              </a:spcAft>
              <a:buClrTx/>
              <a:buSzTx/>
              <a:buFontTx/>
              <a:buNone/>
              <a:tabLst/>
            </a:pPr>
            <a:endParaRPr lang="de-DE"/>
          </a:p>
        </p:txBody>
      </p:sp>
      <p:pic>
        <p:nvPicPr>
          <p:cNvPr id="7" name="Picture 6"/>
          <p:cNvPicPr>
            <a:picLocks noChangeAspect="1"/>
          </p:cNvPicPr>
          <p:nvPr/>
        </p:nvPicPr>
        <p:blipFill>
          <a:blip r:embed="rId11"/>
          <a:stretch>
            <a:fillRect/>
          </a:stretch>
        </p:blipFill>
        <p:spPr>
          <a:xfrm>
            <a:off x="251030" y="2605379"/>
            <a:ext cx="3456384" cy="3555848"/>
          </a:xfrm>
          <a:prstGeom prst="rect">
            <a:avLst/>
          </a:prstGeom>
        </p:spPr>
      </p:pic>
      <p:sp>
        <p:nvSpPr>
          <p:cNvPr id="17" name="Round Single Corner Rectangle 16"/>
          <p:cNvSpPr>
            <a:spLocks noChangeArrowheads="1"/>
          </p:cNvSpPr>
          <p:nvPr>
            <p:custDataLst>
              <p:tags r:id="rId4"/>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8" name="Rectangle 16"/>
          <p:cNvSpPr>
            <a:spLocks/>
          </p:cNvSpPr>
          <p:nvPr>
            <p:custDataLst>
              <p:tags r:id="rId5"/>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Modular </a:t>
            </a:r>
            <a:r>
              <a:rPr lang="de-DE" dirty="0" err="1" smtClean="0">
                <a:latin typeface="Arial" charset="0"/>
              </a:rPr>
              <a:t>Documentation</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a:t>
            </a:r>
            <a:r>
              <a:rPr lang="de-DE" dirty="0" err="1" smtClean="0">
                <a:latin typeface="Arial" charset="0"/>
              </a:rPr>
              <a:t>well</a:t>
            </a:r>
            <a:r>
              <a:rPr lang="de-DE" dirty="0" smtClean="0">
                <a:latin typeface="Arial" charset="0"/>
              </a:rPr>
              <a:t> </a:t>
            </a:r>
            <a:r>
              <a:rPr lang="de-DE" dirty="0" err="1" smtClean="0">
                <a:latin typeface="Arial" charset="0"/>
              </a:rPr>
              <a:t>known</a:t>
            </a:r>
            <a:r>
              <a:rPr lang="de-DE" dirty="0" smtClean="0">
                <a:latin typeface="Arial" charset="0"/>
              </a:rPr>
              <a:t> </a:t>
            </a:r>
            <a:r>
              <a:rPr lang="de-DE" dirty="0" err="1" smtClean="0">
                <a:latin typeface="Arial" charset="0"/>
              </a:rPr>
              <a:t>import</a:t>
            </a:r>
            <a:r>
              <a:rPr lang="de-DE" dirty="0" smtClean="0">
                <a:latin typeface="Arial" charset="0"/>
              </a:rPr>
              <a:t> </a:t>
            </a:r>
            <a:r>
              <a:rPr lang="de-DE" dirty="0" err="1" smtClean="0">
                <a:latin typeface="Arial" charset="0"/>
              </a:rPr>
              <a:t>mechanisms</a:t>
            </a:r>
            <a:endParaRPr lang="de-DE" dirty="0" smtClean="0">
              <a:latin typeface="Arial" charset="0"/>
            </a:endParaRPr>
          </a:p>
          <a:p>
            <a:pPr lvl="1" defTabSz="714375" fontAlgn="base"/>
            <a:r>
              <a:rPr lang="de-DE" dirty="0" err="1" smtClean="0">
                <a:latin typeface="Arial" charset="0"/>
              </a:rPr>
              <a:t>Near</a:t>
            </a:r>
            <a:r>
              <a:rPr lang="de-DE" dirty="0" smtClean="0">
                <a:latin typeface="Arial" charset="0"/>
              </a:rPr>
              <a:t> </a:t>
            </a:r>
            <a:r>
              <a:rPr lang="de-DE" dirty="0" err="1" smtClean="0">
                <a:latin typeface="Arial" charset="0"/>
              </a:rPr>
              <a:t>to</a:t>
            </a:r>
            <a:r>
              <a:rPr lang="de-DE" dirty="0" smtClean="0">
                <a:latin typeface="Arial" charset="0"/>
              </a:rPr>
              <a:t> </a:t>
            </a:r>
            <a:r>
              <a:rPr lang="de-DE" dirty="0" err="1" smtClean="0">
                <a:latin typeface="Arial" charset="0"/>
              </a:rPr>
              <a:t>code</a:t>
            </a:r>
            <a:r>
              <a:rPr lang="de-DE" dirty="0" smtClean="0">
                <a:latin typeface="Arial" charset="0"/>
              </a:rPr>
              <a:t> </a:t>
            </a:r>
            <a:r>
              <a:rPr lang="de-DE" dirty="0" err="1">
                <a:latin typeface="Arial" charset="0"/>
              </a:rPr>
              <a:t>s</a:t>
            </a:r>
            <a:r>
              <a:rPr lang="de-DE" dirty="0" err="1" smtClean="0">
                <a:latin typeface="Arial" charset="0"/>
              </a:rPr>
              <a:t>tructure</a:t>
            </a:r>
            <a:endParaRPr lang="de-DE" dirty="0">
              <a:latin typeface="Arial" charset="0"/>
            </a:endParaRPr>
          </a:p>
          <a:p>
            <a:pPr lvl="2" defTabSz="714375" fontAlgn="base"/>
            <a:r>
              <a:rPr lang="de-DE" dirty="0" err="1">
                <a:latin typeface="Arial" charset="0"/>
              </a:rPr>
              <a:t>d</a:t>
            </a:r>
            <a:r>
              <a:rPr lang="de-DE" dirty="0" err="1" smtClean="0">
                <a:latin typeface="Arial" charset="0"/>
              </a:rPr>
              <a:t>evelopers</a:t>
            </a:r>
            <a:r>
              <a:rPr lang="de-DE" dirty="0" smtClean="0">
                <a:latin typeface="Arial" charset="0"/>
              </a:rPr>
              <a:t> </a:t>
            </a:r>
            <a:r>
              <a:rPr lang="de-DE" dirty="0" err="1" smtClean="0">
                <a:latin typeface="Arial" charset="0"/>
              </a:rPr>
              <a:t>can</a:t>
            </a:r>
            <a:r>
              <a:rPr lang="de-DE" dirty="0" smtClean="0">
                <a:latin typeface="Arial" charset="0"/>
              </a:rPr>
              <a:t> easy find relevant </a:t>
            </a:r>
            <a:r>
              <a:rPr lang="de-DE" dirty="0" err="1">
                <a:latin typeface="Arial" charset="0"/>
              </a:rPr>
              <a:t>b</a:t>
            </a:r>
            <a:r>
              <a:rPr lang="de-DE" dirty="0" err="1" smtClean="0">
                <a:latin typeface="Arial" charset="0"/>
              </a:rPr>
              <a:t>usiness</a:t>
            </a:r>
            <a:r>
              <a:rPr lang="de-DE" dirty="0" smtClean="0">
                <a:latin typeface="Arial" charset="0"/>
              </a:rPr>
              <a:t> </a:t>
            </a:r>
            <a:r>
              <a:rPr lang="de-DE" dirty="0" err="1" smtClean="0">
                <a:latin typeface="Arial" charset="0"/>
              </a:rPr>
              <a:t>components</a:t>
            </a:r>
            <a:endParaRPr lang="de-DE" dirty="0" smtClean="0">
              <a:latin typeface="Arial" charset="0"/>
            </a:endParaRPr>
          </a:p>
          <a:p>
            <a:pPr lvl="1" defTabSz="714375" fontAlgn="base"/>
            <a:r>
              <a:rPr lang="de-DE" dirty="0" err="1" smtClean="0">
                <a:latin typeface="Arial" charset="0"/>
              </a:rPr>
              <a:t>Versioned</a:t>
            </a:r>
            <a:r>
              <a:rPr lang="de-DE" dirty="0" smtClean="0">
                <a:latin typeface="Arial" charset="0"/>
              </a:rPr>
              <a:t> in </a:t>
            </a:r>
            <a:r>
              <a:rPr lang="de-DE" dirty="0" err="1" smtClean="0">
                <a:latin typeface="Arial" charset="0"/>
              </a:rPr>
              <a:t>project</a:t>
            </a:r>
            <a:r>
              <a:rPr lang="de-DE" dirty="0" smtClean="0">
                <a:latin typeface="Arial" charset="0"/>
              </a:rPr>
              <a:t> </a:t>
            </a:r>
            <a:r>
              <a:rPr lang="de-DE" dirty="0" err="1" smtClean="0">
                <a:latin typeface="Arial" charset="0"/>
              </a:rPr>
              <a:t>code</a:t>
            </a:r>
            <a:r>
              <a:rPr lang="de-DE" dirty="0" smtClean="0">
                <a:latin typeface="Arial" charset="0"/>
              </a:rPr>
              <a:t> </a:t>
            </a:r>
            <a:r>
              <a:rPr lang="de-DE" dirty="0" err="1" smtClean="0">
                <a:latin typeface="Arial" charset="0"/>
              </a:rPr>
              <a:t>repository</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same </a:t>
            </a:r>
            <a:r>
              <a:rPr lang="de-DE" dirty="0" err="1" smtClean="0">
                <a:latin typeface="Arial" charset="0"/>
              </a:rPr>
              <a:t>mechanisms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structure</a:t>
            </a:r>
            <a:r>
              <a:rPr lang="de-DE" dirty="0" smtClean="0">
                <a:latin typeface="Arial" charset="0"/>
              </a:rPr>
              <a:t>.</a:t>
            </a:r>
          </a:p>
          <a:p>
            <a:pPr lvl="1" defTabSz="714375" fontAlgn="base"/>
            <a:r>
              <a:rPr lang="de-DE" dirty="0" err="1" smtClean="0">
                <a:latin typeface="Arial" charset="0"/>
              </a:rPr>
              <a:t>Supported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git</a:t>
            </a:r>
            <a:endParaRPr lang="de-DE" dirty="0" smtClean="0">
              <a:latin typeface="Arial" charset="0"/>
            </a:endParaRPr>
          </a:p>
          <a:p>
            <a:pPr lvl="2" defTabSz="714375" fontAlgn="base"/>
            <a:r>
              <a:rPr lang="de-DE" dirty="0" err="1" smtClean="0">
                <a:latin typeface="Arial" charset="0"/>
              </a:rPr>
              <a:t>formatted</a:t>
            </a:r>
            <a:r>
              <a:rPr lang="de-DE" dirty="0" smtClean="0">
                <a:latin typeface="Arial" charset="0"/>
              </a:rPr>
              <a:t> </a:t>
            </a:r>
            <a:r>
              <a:rPr lang="de-DE" dirty="0" err="1">
                <a:latin typeface="Arial" charset="0"/>
              </a:rPr>
              <a:t>preview</a:t>
            </a:r>
            <a:r>
              <a:rPr lang="de-DE" dirty="0">
                <a:latin typeface="Arial" charset="0"/>
              </a:rPr>
              <a:t> in </a:t>
            </a:r>
            <a:r>
              <a:rPr lang="de-DE" dirty="0" err="1">
                <a:latin typeface="Arial" charset="0"/>
              </a:rPr>
              <a:t>git</a:t>
            </a:r>
            <a:r>
              <a:rPr lang="de-DE" dirty="0">
                <a:latin typeface="Arial" charset="0"/>
              </a:rPr>
              <a:t> web-</a:t>
            </a:r>
            <a:r>
              <a:rPr lang="de-DE" dirty="0" err="1">
                <a:latin typeface="Arial" charset="0"/>
              </a:rPr>
              <a:t>guis</a:t>
            </a:r>
            <a:r>
              <a:rPr lang="de-DE" dirty="0">
                <a:latin typeface="Arial" charset="0"/>
              </a:rPr>
              <a:t> (</a:t>
            </a:r>
            <a:r>
              <a:rPr lang="de-DE" dirty="0" err="1">
                <a:latin typeface="Arial" charset="0"/>
              </a:rPr>
              <a:t>github</a:t>
            </a:r>
            <a:r>
              <a:rPr lang="de-DE" dirty="0" smtClean="0">
                <a:latin typeface="Arial" charset="0"/>
              </a:rPr>
              <a:t>/ </a:t>
            </a:r>
            <a:r>
              <a:rPr lang="de-DE" dirty="0" err="1" smtClean="0">
                <a:latin typeface="Arial" charset="0"/>
              </a:rPr>
              <a:t>gitlab</a:t>
            </a:r>
            <a:r>
              <a:rPr lang="de-DE" dirty="0">
                <a:latin typeface="Arial" charset="0"/>
              </a:rPr>
              <a:t>)</a:t>
            </a:r>
          </a:p>
          <a:p>
            <a:pPr lvl="1" defTabSz="714375" fontAlgn="base"/>
            <a:endParaRPr lang="de-DE" dirty="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72480"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32" name="Rectangle 31"/>
          <p:cNvSpPr/>
          <p:nvPr/>
        </p:nvSpPr>
        <p:spPr>
          <a:xfrm>
            <a:off x="7689304"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6" name="Rectangle 5"/>
          <p:cNvSpPr/>
          <p:nvPr/>
        </p:nvSpPr>
        <p:spPr>
          <a:xfrm>
            <a:off x="2633504" y="4524810"/>
            <a:ext cx="4627295" cy="1399282"/>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3" name="Picture 2"/>
          <p:cNvPicPr>
            <a:picLocks noChangeAspect="1"/>
          </p:cNvPicPr>
          <p:nvPr/>
        </p:nvPicPr>
        <p:blipFill>
          <a:blip r:embed="rId7"/>
          <a:stretch>
            <a:fillRect/>
          </a:stretch>
        </p:blipFill>
        <p:spPr>
          <a:xfrm>
            <a:off x="272480" y="1467527"/>
            <a:ext cx="3773182" cy="2755150"/>
          </a:xfrm>
          <a:prstGeom prst="rect">
            <a:avLst/>
          </a:prstGeom>
          <a:effectLst>
            <a:outerShdw blurRad="50800" dist="38100" dir="5400000" algn="t" rotWithShape="0">
              <a:prstClr val="black">
                <a:alpha val="40000"/>
              </a:prstClr>
            </a:outerShdw>
          </a:effectLst>
        </p:spPr>
      </p:pic>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910"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smtClean="0"/>
              <a:t>Devonfw-</a:t>
            </a:r>
            <a:r>
              <a:rPr lang="de-DE" dirty="0" err="1" smtClean="0"/>
              <a:t>Specification</a:t>
            </a:r>
            <a:r>
              <a:rPr lang="de-DE" dirty="0" smtClean="0"/>
              <a:t> </a:t>
            </a:r>
            <a:r>
              <a:rPr lang="de-DE" dirty="0" err="1" smtClean="0"/>
              <a:t>uses</a:t>
            </a:r>
            <a:r>
              <a:rPr lang="de-DE" dirty="0" smtClean="0"/>
              <a:t> a </a:t>
            </a:r>
            <a:r>
              <a:rPr lang="de-DE" dirty="0" err="1" smtClean="0"/>
              <a:t>single</a:t>
            </a:r>
            <a:r>
              <a:rPr lang="de-DE" dirty="0" smtClean="0"/>
              <a:t> open </a:t>
            </a:r>
            <a:r>
              <a:rPr lang="de-DE" dirty="0" err="1" smtClean="0"/>
              <a:t>source</a:t>
            </a:r>
            <a:r>
              <a:rPr lang="de-DE" dirty="0" smtClean="0"/>
              <a:t> </a:t>
            </a:r>
            <a:r>
              <a:rPr lang="de-DE" dirty="0" err="1" smtClean="0"/>
              <a:t>tool</a:t>
            </a:r>
            <a:endParaRPr lang="de-DE" dirty="0"/>
          </a:p>
        </p:txBody>
      </p:sp>
      <p:sp>
        <p:nvSpPr>
          <p:cNvPr id="17" name="Rectangle 16"/>
          <p:cNvSpPr/>
          <p:nvPr/>
        </p:nvSpPr>
        <p:spPr>
          <a:xfrm flipH="1">
            <a:off x="5657840" y="5424910"/>
            <a:ext cx="1440160"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Round Single Corner Rectangle 12"/>
          <p:cNvSpPr>
            <a:spLocks noChangeArrowheads="1"/>
          </p:cNvSpPr>
          <p:nvPr>
            <p:custDataLst>
              <p:tags r:id="rId3"/>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4" name="Rectangle 16"/>
          <p:cNvSpPr>
            <a:spLocks/>
          </p:cNvSpPr>
          <p:nvPr>
            <p:custDataLst>
              <p:tags r:id="rId4"/>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Developer-</a:t>
            </a:r>
            <a:r>
              <a:rPr lang="de-DE" dirty="0" err="1" smtClean="0">
                <a:latin typeface="Arial" charset="0"/>
              </a:rPr>
              <a:t>friendly</a:t>
            </a:r>
            <a:r>
              <a:rPr lang="de-DE" dirty="0">
                <a:latin typeface="Arial" charset="0"/>
              </a:rPr>
              <a:t>:</a:t>
            </a:r>
          </a:p>
          <a:p>
            <a:pPr lvl="2" defTabSz="714375" fontAlgn="base"/>
            <a:r>
              <a:rPr lang="de-DE" dirty="0" err="1" smtClean="0">
                <a:latin typeface="Arial" charset="0"/>
              </a:rPr>
              <a:t>no</a:t>
            </a:r>
            <a:r>
              <a:rPr lang="de-DE" dirty="0" smtClean="0">
                <a:latin typeface="Arial" charset="0"/>
              </a:rPr>
              <a:t> </a:t>
            </a:r>
            <a:r>
              <a:rPr lang="de-DE" dirty="0" err="1">
                <a:latin typeface="Arial" charset="0"/>
              </a:rPr>
              <a:t>toolset</a:t>
            </a:r>
            <a:r>
              <a:rPr lang="de-DE" dirty="0">
                <a:latin typeface="Arial" charset="0"/>
              </a:rPr>
              <a:t> but a </a:t>
            </a:r>
            <a:r>
              <a:rPr lang="de-DE" dirty="0" err="1">
                <a:latin typeface="Arial" charset="0"/>
              </a:rPr>
              <a:t>single</a:t>
            </a:r>
            <a:r>
              <a:rPr lang="de-DE" dirty="0">
                <a:latin typeface="Arial" charset="0"/>
              </a:rPr>
              <a:t>, open </a:t>
            </a:r>
            <a:r>
              <a:rPr lang="de-DE" dirty="0" err="1">
                <a:latin typeface="Arial" charset="0"/>
              </a:rPr>
              <a:t>source</a:t>
            </a:r>
            <a:r>
              <a:rPr lang="de-DE" dirty="0">
                <a:latin typeface="Arial" charset="0"/>
              </a:rPr>
              <a:t> </a:t>
            </a:r>
            <a:r>
              <a:rPr lang="de-DE" dirty="0" err="1" smtClean="0">
                <a:latin typeface="Arial" charset="0"/>
              </a:rPr>
              <a:t>tool</a:t>
            </a:r>
            <a:r>
              <a:rPr lang="de-DE" dirty="0" smtClean="0">
                <a:latin typeface="Arial" charset="0"/>
              </a:rPr>
              <a:t> </a:t>
            </a:r>
            <a:r>
              <a:rPr lang="de-DE" dirty="0" err="1">
                <a:latin typeface="Arial" charset="0"/>
              </a:rPr>
              <a:t>needs</a:t>
            </a:r>
            <a:r>
              <a:rPr lang="de-DE" dirty="0">
                <a:latin typeface="Arial" charset="0"/>
              </a:rPr>
              <a:t> </a:t>
            </a:r>
            <a:r>
              <a:rPr lang="de-DE" dirty="0" err="1">
                <a:latin typeface="Arial" charset="0"/>
              </a:rPr>
              <a:t>to</a:t>
            </a:r>
            <a:r>
              <a:rPr lang="de-DE" dirty="0">
                <a:latin typeface="Arial" charset="0"/>
              </a:rPr>
              <a:t> </a:t>
            </a:r>
            <a:r>
              <a:rPr lang="de-DE" dirty="0" err="1">
                <a:latin typeface="Arial" charset="0"/>
              </a:rPr>
              <a:t>be</a:t>
            </a:r>
            <a:r>
              <a:rPr lang="de-DE" dirty="0">
                <a:latin typeface="Arial" charset="0"/>
              </a:rPr>
              <a:t> </a:t>
            </a:r>
            <a:r>
              <a:rPr lang="de-DE" dirty="0" err="1">
                <a:latin typeface="Arial" charset="0"/>
              </a:rPr>
              <a:t>installed</a:t>
            </a:r>
            <a:endParaRPr lang="de-DE" dirty="0" smtClean="0">
              <a:latin typeface="Arial" charset="0"/>
            </a:endParaRPr>
          </a:p>
          <a:p>
            <a:pPr lvl="1" defTabSz="714375" fontAlgn="base"/>
            <a:r>
              <a:rPr lang="de-DE" dirty="0" smtClean="0">
                <a:latin typeface="Arial" charset="0"/>
              </a:rPr>
              <a:t>Low-level:</a:t>
            </a:r>
          </a:p>
          <a:p>
            <a:pPr lvl="2" defTabSz="714375" fontAlgn="base"/>
            <a:r>
              <a:rPr lang="de-DE" dirty="0" err="1" smtClean="0">
                <a:latin typeface="Arial" charset="0"/>
              </a:rPr>
              <a:t>diagrams</a:t>
            </a:r>
            <a:r>
              <a:rPr lang="de-DE" dirty="0" smtClean="0">
                <a:latin typeface="Arial" charset="0"/>
              </a:rPr>
              <a:t>, </a:t>
            </a:r>
            <a:r>
              <a:rPr lang="de-DE" dirty="0" err="1" smtClean="0">
                <a:latin typeface="Arial" charset="0"/>
              </a:rPr>
              <a:t>tables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document</a:t>
            </a:r>
            <a:r>
              <a:rPr lang="de-DE" dirty="0" smtClean="0">
                <a:latin typeface="Arial" charset="0"/>
              </a:rPr>
              <a:t> </a:t>
            </a:r>
            <a:r>
              <a:rPr lang="de-DE" dirty="0" err="1" smtClean="0">
                <a:latin typeface="Arial" charset="0"/>
              </a:rPr>
              <a:t>structure</a:t>
            </a:r>
            <a:r>
              <a:rPr lang="de-DE" dirty="0" smtClean="0">
                <a:latin typeface="Arial" charset="0"/>
              </a:rPr>
              <a:t> </a:t>
            </a:r>
            <a:r>
              <a:rPr lang="de-DE" dirty="0" err="1" smtClean="0">
                <a:latin typeface="Arial" charset="0"/>
              </a:rPr>
              <a:t>defined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plain</a:t>
            </a:r>
            <a:r>
              <a:rPr lang="de-DE" dirty="0" smtClean="0">
                <a:latin typeface="Arial" charset="0"/>
              </a:rPr>
              <a:t> </a:t>
            </a:r>
            <a:r>
              <a:rPr lang="de-DE" dirty="0" err="1" smtClean="0">
                <a:latin typeface="Arial" charset="0"/>
              </a:rPr>
              <a:t>ascii</a:t>
            </a:r>
            <a:r>
              <a:rPr lang="de-DE" dirty="0" smtClean="0">
                <a:latin typeface="Arial" charset="0"/>
              </a:rPr>
              <a:t>-text</a:t>
            </a:r>
          </a:p>
          <a:p>
            <a:pPr lvl="1" defTabSz="714375" fontAlgn="base"/>
            <a:r>
              <a:rPr lang="de-DE" dirty="0" smtClean="0">
                <a:latin typeface="Arial" charset="0"/>
              </a:rPr>
              <a:t>easy-</a:t>
            </a:r>
            <a:r>
              <a:rPr lang="de-DE" dirty="0" err="1" smtClean="0">
                <a:latin typeface="Arial" charset="0"/>
              </a:rPr>
              <a:t>to</a:t>
            </a:r>
            <a:r>
              <a:rPr lang="de-DE" dirty="0" smtClean="0">
                <a:latin typeface="Arial" charset="0"/>
              </a:rPr>
              <a:t>-</a:t>
            </a:r>
            <a:r>
              <a:rPr lang="de-DE" dirty="0" err="1" smtClean="0">
                <a:latin typeface="Arial" charset="0"/>
              </a:rPr>
              <a:t>use</a:t>
            </a:r>
            <a:endParaRPr lang="de-DE" dirty="0" smtClean="0">
              <a:latin typeface="Arial" charset="0"/>
            </a:endParaRPr>
          </a:p>
          <a:p>
            <a:pPr lvl="2" defTabSz="714375" fontAlgn="base"/>
            <a:r>
              <a:rPr lang="de-DE" dirty="0">
                <a:latin typeface="Arial" charset="0"/>
              </a:rPr>
              <a:t>l</a:t>
            </a:r>
            <a:r>
              <a:rPr lang="de-DE" dirty="0" smtClean="0">
                <a:latin typeface="Arial" charset="0"/>
              </a:rPr>
              <a:t>ive </a:t>
            </a:r>
            <a:r>
              <a:rPr lang="de-DE" dirty="0" err="1" smtClean="0">
                <a:latin typeface="Arial" charset="0"/>
              </a:rPr>
              <a:t>preview</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specification</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component</a:t>
            </a:r>
            <a:r>
              <a:rPr lang="de-DE" dirty="0" smtClean="0">
                <a:latin typeface="Arial" charset="0"/>
              </a:rPr>
              <a:t> </a:t>
            </a:r>
            <a:r>
              <a:rPr lang="de-DE" dirty="0" err="1" smtClean="0">
                <a:latin typeface="Arial" charset="0"/>
              </a:rPr>
              <a:t>or</a:t>
            </a:r>
            <a:r>
              <a:rPr lang="de-DE" dirty="0" smtClean="0">
                <a:latin typeface="Arial" charset="0"/>
              </a:rPr>
              <a:t> </a:t>
            </a:r>
            <a:r>
              <a:rPr lang="de-DE" dirty="0" err="1" smtClean="0">
                <a:latin typeface="Arial" charset="0"/>
              </a:rPr>
              <a:t>whole</a:t>
            </a:r>
            <a:r>
              <a:rPr lang="de-DE" dirty="0" smtClean="0">
                <a:latin typeface="Arial" charset="0"/>
              </a:rPr>
              <a:t> </a:t>
            </a:r>
            <a:r>
              <a:rPr lang="de-DE" dirty="0" err="1" smtClean="0">
                <a:latin typeface="Arial" charset="0"/>
              </a:rPr>
              <a:t>specification</a:t>
            </a:r>
            <a:r>
              <a:rPr lang="de-DE" dirty="0" smtClean="0">
                <a:latin typeface="Arial" charset="0"/>
              </a:rPr>
              <a:t>)</a:t>
            </a:r>
          </a:p>
          <a:p>
            <a:pPr lvl="2" defTabSz="714375" fontAlgn="base"/>
            <a:r>
              <a:rPr lang="de-DE" dirty="0" err="1" smtClean="0">
                <a:latin typeface="Arial" charset="0"/>
              </a:rPr>
              <a:t>export</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include</a:t>
            </a:r>
            <a:r>
              <a:rPr lang="de-DE" dirty="0" smtClean="0">
                <a:latin typeface="Arial" charset="0"/>
              </a:rPr>
              <a:t> </a:t>
            </a:r>
            <a:r>
              <a:rPr lang="de-DE" dirty="0" err="1" smtClean="0">
                <a:latin typeface="Arial" charset="0"/>
              </a:rPr>
              <a:t>images</a:t>
            </a:r>
            <a:r>
              <a:rPr lang="de-DE" dirty="0" smtClean="0">
                <a:latin typeface="Arial" charset="0"/>
              </a:rPr>
              <a:t> </a:t>
            </a:r>
            <a:r>
              <a:rPr lang="de-DE" dirty="0" err="1" smtClean="0">
                <a:latin typeface="Arial" charset="0"/>
              </a:rPr>
              <a:t>from</a:t>
            </a:r>
            <a:r>
              <a:rPr lang="de-DE" dirty="0" smtClean="0">
                <a:latin typeface="Arial" charset="0"/>
              </a:rPr>
              <a:t> UML-</a:t>
            </a:r>
            <a:r>
              <a:rPr lang="de-DE" dirty="0" err="1" smtClean="0">
                <a:latin typeface="Arial" charset="0"/>
              </a:rPr>
              <a:t>Diagrams</a:t>
            </a:r>
            <a:r>
              <a:rPr lang="de-DE" dirty="0" smtClean="0">
                <a:latin typeface="Arial" charset="0"/>
              </a:rPr>
              <a:t> </a:t>
            </a:r>
            <a:r>
              <a:rPr lang="de-DE" dirty="0" err="1" smtClean="0">
                <a:latin typeface="Arial" charset="0"/>
              </a:rPr>
              <a:t>from</a:t>
            </a:r>
            <a:r>
              <a:rPr lang="de-DE" dirty="0" smtClean="0">
                <a:latin typeface="Arial" charset="0"/>
              </a:rPr>
              <a:t> </a:t>
            </a:r>
            <a:r>
              <a:rPr lang="de-DE" dirty="0" err="1" smtClean="0">
                <a:latin typeface="Arial" charset="0"/>
              </a:rPr>
              <a:t>within</a:t>
            </a:r>
            <a:r>
              <a:rPr lang="de-DE" dirty="0" smtClean="0">
                <a:latin typeface="Arial" charset="0"/>
              </a:rPr>
              <a:t> </a:t>
            </a:r>
            <a:r>
              <a:rPr lang="de-DE" dirty="0" err="1" smtClean="0">
                <a:latin typeface="Arial" charset="0"/>
              </a:rPr>
              <a:t>the</a:t>
            </a:r>
            <a:r>
              <a:rPr lang="de-DE" dirty="0" smtClean="0">
                <a:latin typeface="Arial" charset="0"/>
              </a:rPr>
              <a:t> text-editor</a:t>
            </a:r>
            <a:endParaRPr lang="de-DE" dirty="0">
              <a:latin typeface="Arial" charset="0"/>
            </a:endParaRPr>
          </a:p>
        </p:txBody>
      </p:sp>
      <p:sp>
        <p:nvSpPr>
          <p:cNvPr id="7" name="Rectangle 6"/>
          <p:cNvSpPr/>
          <p:nvPr/>
        </p:nvSpPr>
        <p:spPr>
          <a:xfrm>
            <a:off x="2849528" y="5424910"/>
            <a:ext cx="2664296"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176" y="5225419"/>
            <a:ext cx="1120808" cy="112080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0204" y="5495158"/>
            <a:ext cx="2497593" cy="679170"/>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97979" y="4737167"/>
            <a:ext cx="2520280" cy="531450"/>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4537" y="4799274"/>
            <a:ext cx="766007" cy="674086"/>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628" y="4774292"/>
            <a:ext cx="1852278" cy="682682"/>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4796" y="4798187"/>
            <a:ext cx="669002" cy="669002"/>
          </a:xfrm>
          <a:prstGeom prst="rect">
            <a:avLst/>
          </a:prstGeom>
        </p:spPr>
      </p:pic>
      <p:sp>
        <p:nvSpPr>
          <p:cNvPr id="28" name="TextBox 27"/>
          <p:cNvSpPr txBox="1"/>
          <p:nvPr/>
        </p:nvSpPr>
        <p:spPr>
          <a:xfrm>
            <a:off x="282396" y="5408232"/>
            <a:ext cx="1944216"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online live-preview </a:t>
            </a:r>
            <a:r>
              <a:rPr lang="de-DE" sz="1100" dirty="0" err="1" smtClean="0">
                <a:solidFill>
                  <a:schemeClr val="bg1">
                    <a:lumMod val="50000"/>
                  </a:schemeClr>
                </a:solidFill>
              </a:rPr>
              <a:t>during</a:t>
            </a:r>
            <a:r>
              <a:rPr lang="de-DE" sz="1100" dirty="0" smtClean="0">
                <a:solidFill>
                  <a:schemeClr val="bg1">
                    <a:lumMod val="50000"/>
                  </a:schemeClr>
                </a:solidFill>
              </a:rPr>
              <a:t> </a:t>
            </a:r>
            <a:r>
              <a:rPr lang="de-DE" sz="1100" dirty="0" err="1" smtClean="0">
                <a:solidFill>
                  <a:schemeClr val="bg1">
                    <a:lumMod val="50000"/>
                  </a:schemeClr>
                </a:solidFill>
              </a:rPr>
              <a:t>development</a:t>
            </a:r>
            <a:r>
              <a:rPr lang="de-DE" sz="1100" dirty="0" smtClean="0">
                <a:solidFill>
                  <a:schemeClr val="bg1">
                    <a:lumMod val="50000"/>
                  </a:schemeClr>
                </a:solidFill>
              </a:rPr>
              <a:t>/ </a:t>
            </a:r>
            <a:r>
              <a:rPr lang="de-DE" sz="1100" dirty="0" err="1" smtClean="0">
                <a:solidFill>
                  <a:schemeClr val="bg1">
                    <a:lumMod val="50000"/>
                  </a:schemeClr>
                </a:solidFill>
              </a:rPr>
              <a:t>specification</a:t>
            </a:r>
            <a:endParaRPr lang="de-DE" sz="1100" dirty="0" smtClean="0">
              <a:solidFill>
                <a:schemeClr val="bg1">
                  <a:lumMod val="50000"/>
                </a:schemeClr>
              </a:solidFill>
            </a:endParaRPr>
          </a:p>
        </p:txBody>
      </p:sp>
      <p:sp>
        <p:nvSpPr>
          <p:cNvPr id="29" name="TextBox 28"/>
          <p:cNvSpPr txBox="1"/>
          <p:nvPr/>
        </p:nvSpPr>
        <p:spPr>
          <a:xfrm>
            <a:off x="7997405" y="5497715"/>
            <a:ext cx="1295832"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export-features </a:t>
            </a:r>
            <a:r>
              <a:rPr lang="de-DE" sz="1100" dirty="0" err="1" smtClean="0">
                <a:solidFill>
                  <a:schemeClr val="bg1">
                    <a:lumMod val="50000"/>
                  </a:schemeClr>
                </a:solidFill>
              </a:rPr>
              <a:t>included</a:t>
            </a:r>
            <a:endParaRPr lang="de-DE" sz="1100" dirty="0" smtClean="0">
              <a:solidFill>
                <a:schemeClr val="bg1">
                  <a:lumMod val="50000"/>
                </a:schemeClr>
              </a:solidFill>
            </a:endParaRPr>
          </a:p>
        </p:txBody>
      </p:sp>
      <p:cxnSp>
        <p:nvCxnSpPr>
          <p:cNvPr id="34" name="Straight Connector 33"/>
          <p:cNvCxnSpPr/>
          <p:nvPr/>
        </p:nvCxnSpPr>
        <p:spPr>
          <a:xfrm>
            <a:off x="2216696"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60799"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6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 </a:t>
            </a:r>
            <a:r>
              <a:rPr lang="de-DE" dirty="0" err="1" smtClean="0"/>
              <a:t>Specification</a:t>
            </a:r>
            <a:r>
              <a:rPr lang="de-DE" dirty="0" smtClean="0"/>
              <a:t> </a:t>
            </a:r>
            <a:r>
              <a:rPr lang="de-DE" dirty="0" err="1" smtClean="0"/>
              <a:t>method</a:t>
            </a:r>
            <a:r>
              <a:rPr lang="de-DE" dirty="0" smtClean="0"/>
              <a:t> </a:t>
            </a:r>
            <a:r>
              <a:rPr lang="de-DE" dirty="0" err="1" smtClean="0"/>
              <a:t>is</a:t>
            </a:r>
            <a:r>
              <a:rPr lang="de-DE" dirty="0" smtClean="0"/>
              <a:t> </a:t>
            </a:r>
            <a:r>
              <a:rPr lang="de-DE" dirty="0" err="1" smtClean="0"/>
              <a:t>extremely</a:t>
            </a:r>
            <a:r>
              <a:rPr lang="de-DE" dirty="0" smtClean="0"/>
              <a:t> </a:t>
            </a:r>
            <a:r>
              <a:rPr lang="de-DE" dirty="0" err="1" smtClean="0"/>
              <a:t>useful</a:t>
            </a:r>
            <a:endParaRPr lang="de-DE" dirty="0"/>
          </a:p>
        </p:txBody>
      </p:sp>
      <p:sp>
        <p:nvSpPr>
          <p:cNvPr id="3" name="Date Placeholder 2"/>
          <p:cNvSpPr>
            <a:spLocks noGrp="1"/>
          </p:cNvSpPr>
          <p:nvPr>
            <p:ph type="dt" sz="half" idx="10"/>
          </p:nvPr>
        </p:nvSpPr>
        <p:spPr>
          <a:xfrm>
            <a:off x="3704841" y="3078023"/>
            <a:ext cx="2660643" cy="195814"/>
          </a:xfrm>
        </p:spPr>
        <p:style>
          <a:lnRef idx="1">
            <a:schemeClr val="accent5"/>
          </a:lnRef>
          <a:fillRef idx="2">
            <a:schemeClr val="accent5"/>
          </a:fillRef>
          <a:effectRef idx="1">
            <a:schemeClr val="accent5"/>
          </a:effectRef>
          <a:fontRef idx="minor">
            <a:schemeClr val="dk1"/>
          </a:fontRef>
        </p:style>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6</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7" name="Rounded Rectangle 6"/>
          <p:cNvSpPr/>
          <p:nvPr/>
        </p:nvSpPr>
        <p:spPr>
          <a:xfrm>
            <a:off x="193756" y="3068961"/>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precise</a:t>
            </a:r>
            <a:r>
              <a:rPr lang="de-DE" sz="1800" dirty="0" smtClean="0">
                <a:solidFill>
                  <a:schemeClr val="tx1"/>
                </a:solidFill>
                <a:latin typeface="Arial" charset="0"/>
              </a:rPr>
              <a:t>, </a:t>
            </a:r>
            <a:r>
              <a:rPr lang="de-DE" sz="1800" dirty="0" err="1" smtClean="0">
                <a:solidFill>
                  <a:schemeClr val="tx1"/>
                </a:solidFill>
                <a:latin typeface="Arial" charset="0"/>
              </a:rPr>
              <a:t>redundancy</a:t>
            </a:r>
            <a:r>
              <a:rPr lang="de-DE" sz="1800" dirty="0" smtClean="0">
                <a:solidFill>
                  <a:schemeClr val="tx1"/>
                </a:solidFill>
                <a:latin typeface="Arial" charset="0"/>
              </a:rPr>
              <a:t> </a:t>
            </a:r>
            <a:r>
              <a:rPr lang="de-DE" sz="1800" dirty="0" err="1" smtClean="0">
                <a:solidFill>
                  <a:schemeClr val="tx1"/>
                </a:solidFill>
                <a:latin typeface="Arial" charset="0"/>
              </a:rPr>
              <a:t>free</a:t>
            </a:r>
            <a:r>
              <a:rPr lang="de-DE" sz="1800" dirty="0" smtClean="0">
                <a:solidFill>
                  <a:schemeClr val="tx1"/>
                </a:solidFill>
                <a:latin typeface="Arial" charset="0"/>
              </a:rPr>
              <a:t>, UML-</a:t>
            </a:r>
            <a:r>
              <a:rPr lang="de-DE" sz="1800" dirty="0" err="1" smtClean="0">
                <a:solidFill>
                  <a:schemeClr val="tx1"/>
                </a:solidFill>
                <a:latin typeface="Arial" charset="0"/>
              </a:rPr>
              <a:t>oriented</a:t>
            </a:r>
            <a:endParaRPr lang="de-DE" sz="1800" dirty="0" smtClean="0">
              <a:solidFill>
                <a:schemeClr val="tx1"/>
              </a:solidFill>
              <a:latin typeface="Arial" charset="0"/>
            </a:endParaRPr>
          </a:p>
        </p:txBody>
      </p:sp>
      <p:sp>
        <p:nvSpPr>
          <p:cNvPr id="8" name="Rounded Rectangle 7"/>
          <p:cNvSpPr/>
          <p:nvPr/>
        </p:nvSpPr>
        <p:spPr>
          <a:xfrm>
            <a:off x="3472031" y="3068962"/>
            <a:ext cx="3062251" cy="7920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Mirroring</a:t>
            </a:r>
            <a:r>
              <a:rPr lang="de-DE" sz="1800" dirty="0" smtClean="0">
                <a:solidFill>
                  <a:schemeClr val="tx1"/>
                </a:solidFill>
                <a:latin typeface="Arial" charset="0"/>
              </a:rPr>
              <a:t> </a:t>
            </a:r>
            <a:r>
              <a:rPr lang="de-DE" sz="1800" dirty="0" err="1" smtClean="0">
                <a:solidFill>
                  <a:schemeClr val="tx1"/>
                </a:solidFill>
                <a:latin typeface="Arial" charset="0"/>
              </a:rPr>
              <a:t>nomenclature</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structure</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9" name="Rounded Rectangle 8"/>
          <p:cNvSpPr/>
          <p:nvPr/>
        </p:nvSpPr>
        <p:spPr>
          <a:xfrm>
            <a:off x="6750306" y="3068960"/>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Excellent</a:t>
            </a:r>
            <a:r>
              <a:rPr lang="de-DE" sz="1800" dirty="0" smtClean="0">
                <a:solidFill>
                  <a:schemeClr val="tx1"/>
                </a:solidFill>
                <a:latin typeface="Arial" charset="0"/>
              </a:rPr>
              <a:t> </a:t>
            </a:r>
            <a:r>
              <a:rPr lang="de-DE" sz="1800" dirty="0" err="1" smtClean="0">
                <a:solidFill>
                  <a:schemeClr val="tx1"/>
                </a:solidFill>
                <a:latin typeface="Arial" charset="0"/>
              </a:rPr>
              <a:t>basis</a:t>
            </a:r>
            <a:r>
              <a:rPr lang="de-DE" sz="1800" dirty="0" smtClean="0">
                <a:solidFill>
                  <a:schemeClr val="tx1"/>
                </a:solidFill>
                <a:latin typeface="Arial" charset="0"/>
              </a:rPr>
              <a:t> </a:t>
            </a:r>
            <a:r>
              <a:rPr lang="de-DE" sz="1800" dirty="0" err="1" smtClean="0">
                <a:solidFill>
                  <a:schemeClr val="tx1"/>
                </a:solidFill>
                <a:latin typeface="Arial" charset="0"/>
              </a:rPr>
              <a:t>for</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a:solidFill>
                  <a:schemeClr val="tx1"/>
                </a:solidFill>
                <a:latin typeface="Arial" charset="0"/>
              </a:rPr>
              <a:t>m</a:t>
            </a:r>
            <a:r>
              <a:rPr lang="de-DE" sz="1800" dirty="0" err="1" smtClean="0">
                <a:solidFill>
                  <a:schemeClr val="tx1"/>
                </a:solidFill>
                <a:latin typeface="Arial" charset="0"/>
              </a:rPr>
              <a:t>aintenance</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0" name="Rounded Rectangle 9"/>
          <p:cNvSpPr/>
          <p:nvPr/>
        </p:nvSpPr>
        <p:spPr>
          <a:xfrm>
            <a:off x="3472031" y="3983659"/>
            <a:ext cx="3062251" cy="8983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DDD: </a:t>
            </a:r>
            <a:r>
              <a:rPr lang="de-DE" sz="1800" dirty="0" err="1" smtClean="0">
                <a:solidFill>
                  <a:schemeClr val="tx1"/>
                </a:solidFill>
                <a:latin typeface="Arial" charset="0"/>
              </a:rPr>
              <a:t>Ubiquitous</a:t>
            </a:r>
            <a:r>
              <a:rPr lang="de-DE" sz="1800" dirty="0" smtClean="0">
                <a:solidFill>
                  <a:schemeClr val="tx1"/>
                </a:solidFill>
                <a:latin typeface="Arial" charset="0"/>
              </a:rPr>
              <a:t> </a:t>
            </a:r>
            <a:r>
              <a:rPr lang="de-DE" sz="1800" dirty="0" err="1" smtClean="0">
                <a:solidFill>
                  <a:schemeClr val="tx1"/>
                </a:solidFill>
                <a:latin typeface="Arial" charset="0"/>
              </a:rPr>
              <a:t>language</a:t>
            </a:r>
            <a:r>
              <a:rPr lang="de-DE" sz="1800" dirty="0" smtClean="0">
                <a:solidFill>
                  <a:schemeClr val="tx1"/>
                </a:solidFill>
                <a:latin typeface="Arial" charset="0"/>
              </a:rPr>
              <a:t> </a:t>
            </a:r>
            <a:r>
              <a:rPr lang="de-DE" sz="1800" dirty="0" err="1" smtClean="0">
                <a:solidFill>
                  <a:schemeClr val="tx1"/>
                </a:solidFill>
                <a:latin typeface="Arial" charset="0"/>
              </a:rPr>
              <a:t>from</a:t>
            </a:r>
            <a:r>
              <a:rPr lang="de-DE" sz="1800" dirty="0" smtClean="0">
                <a:solidFill>
                  <a:schemeClr val="tx1"/>
                </a:solidFill>
                <a:latin typeface="Arial" charset="0"/>
              </a:rPr>
              <a:t> </a:t>
            </a:r>
            <a:r>
              <a:rPr lang="de-DE" sz="1800" dirty="0" err="1" smtClean="0">
                <a:solidFill>
                  <a:schemeClr val="tx1"/>
                </a:solidFill>
                <a:latin typeface="Arial" charset="0"/>
              </a:rPr>
              <a:t>business</a:t>
            </a:r>
            <a:r>
              <a:rPr lang="de-DE" sz="1800" dirty="0" smtClean="0">
                <a:solidFill>
                  <a:schemeClr val="tx1"/>
                </a:solidFill>
                <a:latin typeface="Arial" charset="0"/>
              </a:rPr>
              <a:t> </a:t>
            </a:r>
            <a:r>
              <a:rPr lang="de-DE" sz="1800" dirty="0" err="1" smtClean="0">
                <a:solidFill>
                  <a:schemeClr val="tx1"/>
                </a:solidFill>
                <a:latin typeface="Arial" charset="0"/>
              </a:rPr>
              <a:t>analysis</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11" name="Rounded Rectangle 10"/>
          <p:cNvSpPr/>
          <p:nvPr/>
        </p:nvSpPr>
        <p:spPr>
          <a:xfrm>
            <a:off x="193756" y="5115989"/>
            <a:ext cx="4104456" cy="93610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Tailor</a:t>
            </a:r>
            <a:r>
              <a:rPr lang="de-DE" sz="1800" dirty="0" smtClean="0">
                <a:solidFill>
                  <a:schemeClr val="tx1"/>
                </a:solidFill>
                <a:latin typeface="Arial" charset="0"/>
              </a:rPr>
              <a:t> </a:t>
            </a:r>
            <a:r>
              <a:rPr lang="de-DE" sz="1800" dirty="0" err="1" smtClean="0">
                <a:solidFill>
                  <a:schemeClr val="tx1"/>
                </a:solidFill>
                <a:latin typeface="Arial" charset="0"/>
              </a:rPr>
              <a:t>it</a:t>
            </a:r>
            <a:r>
              <a:rPr lang="de-DE" sz="1800" dirty="0" smtClean="0">
                <a:solidFill>
                  <a:schemeClr val="tx1"/>
                </a:solidFill>
                <a:latin typeface="Arial" charset="0"/>
              </a:rPr>
              <a:t>:</a:t>
            </a: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level</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detail</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parts</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p:txBody>
      </p:sp>
      <p:sp>
        <p:nvSpPr>
          <p:cNvPr id="12" name="Rounded Rectangle 11"/>
          <p:cNvSpPr/>
          <p:nvPr/>
        </p:nvSpPr>
        <p:spPr>
          <a:xfrm>
            <a:off x="1852834" y="1406148"/>
            <a:ext cx="41954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Comprised</a:t>
            </a:r>
            <a:r>
              <a:rPr lang="de-DE" sz="1800" dirty="0" smtClean="0">
                <a:solidFill>
                  <a:schemeClr val="tx1"/>
                </a:solidFill>
                <a:latin typeface="Arial" charset="0"/>
              </a:rPr>
              <a:t> </a:t>
            </a:r>
            <a:r>
              <a:rPr lang="de-DE" sz="1800" dirty="0" err="1" smtClean="0">
                <a:solidFill>
                  <a:schemeClr val="tx1"/>
                </a:solidFill>
                <a:latin typeface="Arial" charset="0"/>
              </a:rPr>
              <a:t>of</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HowTo</a:t>
            </a:r>
            <a:r>
              <a:rPr lang="de-DE" sz="1800" dirty="0" smtClean="0">
                <a:solidFill>
                  <a:schemeClr val="tx1"/>
                </a:solidFill>
                <a:latin typeface="Arial" charset="0"/>
              </a:rPr>
              <a:t>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technical</a:t>
            </a:r>
            <a:r>
              <a:rPr lang="de-DE" sz="1800" dirty="0" smtClean="0">
                <a:solidFill>
                  <a:schemeClr val="tx1"/>
                </a:solidFill>
                <a:latin typeface="Arial" charset="0"/>
              </a:rPr>
              <a:t> </a:t>
            </a:r>
            <a:r>
              <a:rPr lang="de-DE" sz="1800" dirty="0" err="1" smtClean="0">
                <a:solidFill>
                  <a:schemeClr val="tx1"/>
                </a:solidFill>
                <a:latin typeface="Arial" charset="0"/>
              </a:rPr>
              <a:t>aspects</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Light </a:t>
            </a:r>
            <a:r>
              <a:rPr lang="de-DE" sz="1800" dirty="0" err="1" smtClean="0">
                <a:solidFill>
                  <a:schemeClr val="tx1"/>
                </a:solidFill>
                <a:latin typeface="Arial" charset="0"/>
              </a:rPr>
              <a:t>description</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method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Design rationales</a:t>
            </a: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Example</a:t>
            </a:r>
            <a:r>
              <a:rPr lang="de-DE" sz="1800" dirty="0" smtClean="0">
                <a:solidFill>
                  <a:schemeClr val="tx1"/>
                </a:solidFill>
                <a:latin typeface="Arial" charset="0"/>
              </a:rPr>
              <a:t>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
        <p:nvSpPr>
          <p:cNvPr id="14" name="Rounded Rectangle 13"/>
          <p:cNvSpPr/>
          <p:nvPr/>
        </p:nvSpPr>
        <p:spPr>
          <a:xfrm>
            <a:off x="4520952" y="5098013"/>
            <a:ext cx="5257540" cy="1152128"/>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In </a:t>
            </a:r>
            <a:r>
              <a:rPr lang="de-DE" sz="1800" dirty="0" err="1" smtClean="0">
                <a:solidFill>
                  <a:schemeClr val="tx1"/>
                </a:solidFill>
                <a:latin typeface="Arial" charset="0"/>
              </a:rPr>
              <a:t>tailored</a:t>
            </a:r>
            <a:r>
              <a:rPr lang="de-DE" sz="1800" dirty="0" smtClean="0">
                <a:solidFill>
                  <a:schemeClr val="tx1"/>
                </a:solidFill>
                <a:latin typeface="Arial" charset="0"/>
              </a:rPr>
              <a:t> form </a:t>
            </a:r>
            <a:r>
              <a:rPr lang="de-DE" sz="1800" dirty="0" err="1" smtClean="0">
                <a:solidFill>
                  <a:schemeClr val="tx1"/>
                </a:solidFill>
                <a:latin typeface="Arial" charset="0"/>
              </a:rPr>
              <a:t>usable</a:t>
            </a:r>
            <a:r>
              <a:rPr lang="de-DE" sz="1800" dirty="0" smtClean="0">
                <a:solidFill>
                  <a:schemeClr val="tx1"/>
                </a:solidFill>
                <a:latin typeface="Arial" charset="0"/>
              </a:rPr>
              <a:t> </a:t>
            </a:r>
            <a:r>
              <a:rPr lang="de-DE" sz="1800" dirty="0" err="1" smtClean="0">
                <a:solidFill>
                  <a:schemeClr val="tx1"/>
                </a:solidFill>
                <a:latin typeface="Arial" charset="0"/>
              </a:rPr>
              <a:t>as</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stories</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implementation</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maintenance</a:t>
            </a:r>
            <a:r>
              <a:rPr lang="de-DE" sz="1800" dirty="0" smtClean="0">
                <a:solidFill>
                  <a:schemeClr val="tx1"/>
                </a:solidFill>
                <a:latin typeface="Arial" charset="0"/>
              </a:rPr>
              <a:t> / </a:t>
            </a: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required</a:t>
            </a:r>
            <a:r>
              <a:rPr lang="de-DE" sz="1800" dirty="0" smtClean="0">
                <a:solidFill>
                  <a:schemeClr val="tx1"/>
                </a:solidFill>
                <a:latin typeface="Arial" charset="0"/>
              </a:rPr>
              <a:t> </a:t>
            </a:r>
            <a:r>
              <a:rPr lang="de-DE" sz="1800" dirty="0" err="1" smtClean="0">
                <a:solidFill>
                  <a:schemeClr val="tx1"/>
                </a:solidFill>
                <a:latin typeface="Arial" charset="0"/>
              </a:rPr>
              <a:t>documentation</a:t>
            </a:r>
            <a:r>
              <a:rPr lang="de-DE" sz="1800" dirty="0" smtClean="0">
                <a:solidFill>
                  <a:schemeClr val="tx1"/>
                </a:solidFill>
                <a:latin typeface="Arial" charset="0"/>
              </a:rPr>
              <a:t> (e.g. </a:t>
            </a:r>
            <a:r>
              <a:rPr lang="de-DE" sz="1800" dirty="0" err="1" smtClean="0">
                <a:solidFill>
                  <a:schemeClr val="tx1"/>
                </a:solidFill>
                <a:latin typeface="Arial" charset="0"/>
              </a:rPr>
              <a:t>audits</a:t>
            </a:r>
            <a:r>
              <a:rPr lang="de-DE" sz="1800" dirty="0" smtClean="0">
                <a:solidFill>
                  <a:schemeClr val="tx1"/>
                </a:solidFill>
                <a:latin typeface="Arial" charset="0"/>
              </a:rPr>
              <a:t>)</a:t>
            </a:r>
          </a:p>
        </p:txBody>
      </p:sp>
      <p:sp>
        <p:nvSpPr>
          <p:cNvPr id="15" name="Rounded Rectangle 14"/>
          <p:cNvSpPr/>
          <p:nvPr/>
        </p:nvSpPr>
        <p:spPr>
          <a:xfrm>
            <a:off x="6400207" y="1386793"/>
            <a:ext cx="2009177"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Stripped</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essentials</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Tree>
    <p:extLst>
      <p:ext uri="{BB962C8B-B14F-4D97-AF65-F5344CB8AC3E}">
        <p14:creationId xmlns:p14="http://schemas.microsoft.com/office/powerpoint/2010/main" val="1043874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Links</a:t>
            </a:r>
            <a:endParaRPr lang="de-DE" dirty="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7</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6" name="Content Placeholder 5"/>
          <p:cNvSpPr>
            <a:spLocks noGrp="1"/>
          </p:cNvSpPr>
          <p:nvPr>
            <p:ph sz="quarter" idx="13"/>
          </p:nvPr>
        </p:nvSpPr>
        <p:spPr/>
        <p:txBody>
          <a:bodyPr>
            <a:normAutofit/>
          </a:bodyPr>
          <a:lstStyle/>
          <a:p>
            <a:r>
              <a:rPr lang="de-DE" dirty="0" smtClean="0"/>
              <a:t>The </a:t>
            </a:r>
            <a:r>
              <a:rPr lang="de-DE" dirty="0" err="1" smtClean="0"/>
              <a:t>Example</a:t>
            </a:r>
            <a:r>
              <a:rPr lang="de-DE" dirty="0" smtClean="0"/>
              <a:t> </a:t>
            </a:r>
            <a:r>
              <a:rPr lang="de-DE" dirty="0" err="1" smtClean="0"/>
              <a:t>Specification</a:t>
            </a:r>
            <a:r>
              <a:rPr lang="de-DE" dirty="0" smtClean="0"/>
              <a:t> </a:t>
            </a:r>
            <a:r>
              <a:rPr lang="de-DE" dirty="0" err="1" smtClean="0"/>
              <a:t>as</a:t>
            </a:r>
            <a:r>
              <a:rPr lang="de-DE" dirty="0" smtClean="0"/>
              <a:t> </a:t>
            </a:r>
            <a:r>
              <a:rPr lang="de-DE" dirty="0" err="1" smtClean="0"/>
              <a:t>asciidoc</a:t>
            </a:r>
            <a:r>
              <a:rPr lang="de-DE" dirty="0" smtClean="0"/>
              <a:t> in </a:t>
            </a:r>
            <a:r>
              <a:rPr lang="de-DE" dirty="0" err="1" smtClean="0"/>
              <a:t>github</a:t>
            </a:r>
            <a:r>
              <a:rPr lang="de-DE" dirty="0"/>
              <a:t> </a:t>
            </a:r>
            <a:r>
              <a:rPr lang="de-DE" dirty="0" err="1"/>
              <a:t>view</a:t>
            </a:r>
            <a:r>
              <a:rPr lang="de-DE" dirty="0"/>
              <a:t> (</a:t>
            </a:r>
            <a:r>
              <a:rPr lang="de-DE" dirty="0" err="1"/>
              <a:t>imports</a:t>
            </a:r>
            <a:r>
              <a:rPr lang="de-DE" dirty="0"/>
              <a:t> </a:t>
            </a:r>
            <a:r>
              <a:rPr lang="de-DE" dirty="0" err="1"/>
              <a:t>are</a:t>
            </a:r>
            <a:r>
              <a:rPr lang="de-DE" dirty="0"/>
              <a:t> not </a:t>
            </a:r>
            <a:r>
              <a:rPr lang="de-DE" dirty="0" err="1"/>
              <a:t>supported</a:t>
            </a:r>
            <a:r>
              <a:rPr lang="de-DE" dirty="0"/>
              <a:t> </a:t>
            </a:r>
            <a:r>
              <a:rPr lang="de-DE" dirty="0" err="1"/>
              <a:t>and</a:t>
            </a:r>
            <a:r>
              <a:rPr lang="de-DE" dirty="0"/>
              <a:t> </a:t>
            </a:r>
            <a:r>
              <a:rPr lang="de-DE" dirty="0" err="1"/>
              <a:t>shown</a:t>
            </a:r>
            <a:r>
              <a:rPr lang="de-DE" dirty="0"/>
              <a:t> als links):</a:t>
            </a:r>
            <a:endParaRPr lang="de-DE" dirty="0" smtClean="0"/>
          </a:p>
          <a:p>
            <a:endParaRPr lang="de-DE" dirty="0"/>
          </a:p>
          <a:p>
            <a:pPr marL="285750" indent="-285750">
              <a:buFont typeface="Arial" panose="020B0604020202020204" pitchFamily="34" charset="0"/>
              <a:buChar char="•"/>
            </a:pPr>
            <a:r>
              <a:rPr lang="de-DE" sz="1000" dirty="0">
                <a:hlinkClick r:id="rId2"/>
              </a:rPr>
              <a:t>https://</a:t>
            </a:r>
            <a:r>
              <a:rPr lang="de-DE" sz="1000" dirty="0" smtClean="0">
                <a:hlinkClick r:id="rId2"/>
              </a:rPr>
              <a:t>github.com/devonfw/devon-methodology/blob/master/functional_specification/MyThaiStar/specfication/specification_restaurant_application.adoc</a:t>
            </a:r>
            <a:r>
              <a:rPr lang="de-DE" sz="1000" dirty="0" smtClean="0"/>
              <a:t> </a:t>
            </a:r>
            <a:endParaRPr lang="de-DE" dirty="0" smtClean="0"/>
          </a:p>
          <a:p>
            <a:endParaRPr lang="de-DE" dirty="0"/>
          </a:p>
          <a:p>
            <a:r>
              <a:rPr lang="de-DE" dirty="0" smtClean="0"/>
              <a:t>This </a:t>
            </a:r>
            <a:r>
              <a:rPr lang="de-DE" dirty="0" err="1" smtClean="0"/>
              <a:t>presentation</a:t>
            </a:r>
            <a:r>
              <a:rPr lang="de-DE" dirty="0" smtClean="0"/>
              <a:t>:</a:t>
            </a:r>
          </a:p>
          <a:p>
            <a:endParaRPr lang="de-DE" dirty="0"/>
          </a:p>
          <a:p>
            <a:pPr marL="285750" indent="-285750">
              <a:buFont typeface="Arial" panose="020B0604020202020204" pitchFamily="34" charset="0"/>
              <a:buChar char="•"/>
            </a:pPr>
            <a:r>
              <a:rPr lang="de-DE" sz="1000" dirty="0">
                <a:hlinkClick r:id="rId3"/>
              </a:rPr>
              <a:t>https://</a:t>
            </a:r>
            <a:r>
              <a:rPr lang="de-DE" sz="1000" dirty="0" smtClean="0">
                <a:hlinkClick r:id="rId3"/>
              </a:rPr>
              <a:t>github.com/devonfw/devon-methodology/blob/master/functional_specification/MyThaiStar/concepts/rationale/20170928_Overview_MyThaiStar_Specification.pptx</a:t>
            </a:r>
            <a:r>
              <a:rPr lang="de-DE" sz="1000" dirty="0" smtClean="0"/>
              <a:t> </a:t>
            </a:r>
          </a:p>
          <a:p>
            <a:endParaRPr lang="de-DE" dirty="0"/>
          </a:p>
          <a:p>
            <a:r>
              <a:rPr lang="de-DE" dirty="0" smtClean="0"/>
              <a:t>The rationale </a:t>
            </a:r>
            <a:r>
              <a:rPr lang="de-DE" dirty="0" err="1" smtClean="0"/>
              <a:t>for</a:t>
            </a:r>
            <a:r>
              <a:rPr lang="de-DE" dirty="0" smtClean="0"/>
              <a:t> </a:t>
            </a:r>
            <a:r>
              <a:rPr lang="de-DE" dirty="0" err="1" smtClean="0"/>
              <a:t>the</a:t>
            </a:r>
            <a:r>
              <a:rPr lang="de-DE" dirty="0" smtClean="0"/>
              <a:t> </a:t>
            </a:r>
            <a:r>
              <a:rPr lang="de-DE" dirty="0" err="1" smtClean="0"/>
              <a:t>specification</a:t>
            </a:r>
            <a:r>
              <a:rPr lang="de-DE" dirty="0" smtClean="0"/>
              <a:t>:</a:t>
            </a:r>
          </a:p>
          <a:p>
            <a:endParaRPr lang="de-DE" dirty="0"/>
          </a:p>
          <a:p>
            <a:pPr marL="285750" indent="-285750">
              <a:buFont typeface="Arial" panose="020B0604020202020204" pitchFamily="34" charset="0"/>
              <a:buChar char="•"/>
            </a:pPr>
            <a:r>
              <a:rPr lang="de-DE" sz="1000" dirty="0">
                <a:hlinkClick r:id="rId4"/>
              </a:rPr>
              <a:t>https://</a:t>
            </a:r>
            <a:r>
              <a:rPr lang="de-DE" sz="1000" dirty="0" smtClean="0">
                <a:hlinkClick r:id="rId4"/>
              </a:rPr>
              <a:t>github.com/devonfw/devon-methodology/blob/master/functional_specification/MyThaiStar/concepts/rationale/specification_rationale.adoc</a:t>
            </a:r>
            <a:r>
              <a:rPr lang="de-DE" sz="1000" dirty="0" smtClean="0"/>
              <a:t> </a:t>
            </a:r>
          </a:p>
          <a:p>
            <a:endParaRPr lang="de-DE" dirty="0"/>
          </a:p>
          <a:p>
            <a:r>
              <a:rPr lang="de-DE" dirty="0" smtClean="0"/>
              <a:t>The </a:t>
            </a:r>
            <a:r>
              <a:rPr lang="de-DE" dirty="0" err="1" smtClean="0"/>
              <a:t>lightweight</a:t>
            </a:r>
            <a:r>
              <a:rPr lang="de-DE" dirty="0" smtClean="0"/>
              <a:t> </a:t>
            </a:r>
            <a:r>
              <a:rPr lang="de-DE" dirty="0" err="1" smtClean="0"/>
              <a:t>description</a:t>
            </a:r>
            <a:r>
              <a:rPr lang="de-DE" dirty="0" smtClean="0"/>
              <a:t> </a:t>
            </a:r>
            <a:r>
              <a:rPr lang="de-DE" dirty="0" err="1" smtClean="0"/>
              <a:t>of</a:t>
            </a:r>
            <a:r>
              <a:rPr lang="de-DE" dirty="0" smtClean="0"/>
              <a:t> </a:t>
            </a:r>
            <a:r>
              <a:rPr lang="de-DE" dirty="0" err="1" smtClean="0"/>
              <a:t>the</a:t>
            </a:r>
            <a:r>
              <a:rPr lang="de-DE" dirty="0" smtClean="0"/>
              <a:t> </a:t>
            </a:r>
            <a:r>
              <a:rPr lang="de-DE" dirty="0" err="1" smtClean="0"/>
              <a:t>method</a:t>
            </a:r>
            <a:r>
              <a:rPr lang="de-DE" dirty="0" smtClean="0"/>
              <a:t>:</a:t>
            </a:r>
          </a:p>
          <a:p>
            <a:endParaRPr lang="de-DE" dirty="0"/>
          </a:p>
          <a:p>
            <a:pPr marL="285750" indent="-285750">
              <a:buFont typeface="Arial" panose="020B0604020202020204" pitchFamily="34" charset="0"/>
              <a:buChar char="•"/>
            </a:pPr>
            <a:r>
              <a:rPr lang="de-DE" dirty="0" err="1" smtClean="0"/>
              <a:t>Yet</a:t>
            </a:r>
            <a:r>
              <a:rPr lang="de-DE" dirty="0" smtClean="0"/>
              <a:t> </a:t>
            </a:r>
            <a:r>
              <a:rPr lang="de-DE" dirty="0" err="1" smtClean="0"/>
              <a:t>to</a:t>
            </a:r>
            <a:r>
              <a:rPr lang="de-DE" dirty="0" smtClean="0"/>
              <a:t> </a:t>
            </a:r>
            <a:r>
              <a:rPr lang="de-DE" dirty="0" err="1" smtClean="0"/>
              <a:t>be</a:t>
            </a:r>
            <a:r>
              <a:rPr lang="de-DE" dirty="0" smtClean="0"/>
              <a:t> </a:t>
            </a:r>
            <a:r>
              <a:rPr lang="de-DE" dirty="0" err="1" smtClean="0"/>
              <a:t>done</a:t>
            </a:r>
            <a:endParaRPr lang="de-DE" dirty="0"/>
          </a:p>
        </p:txBody>
      </p:sp>
    </p:spTree>
    <p:extLst>
      <p:ext uri="{BB962C8B-B14F-4D97-AF65-F5344CB8AC3E}">
        <p14:creationId xmlns:p14="http://schemas.microsoft.com/office/powerpoint/2010/main" val="201889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1"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BULLETS" val="tru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AUTOANGLE" val="tru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FILLTRANSPARENCY" val="0"/>
  <p:tag name="FONTCOLOR" val="0"/>
  <p:tag name="HIDDEN" val="False"/>
  <p:tag name="THINKCELLSHAPEDONOTDELETE" val="pt9U5aN_zKEOFIBp7HjAhbA"/>
</p:tagLst>
</file>

<file path=ppt/tags/tag9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6.xml><?xml version="1.0" encoding="utf-8"?>
<p:tagLst xmlns:a="http://schemas.openxmlformats.org/drawingml/2006/main" xmlns:r="http://schemas.openxmlformats.org/officeDocument/2006/relationships" xmlns:p="http://schemas.openxmlformats.org/presentationml/2006/main">
  <p:tag name="BULLETS" val="tru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9.xml><?xml version="1.0" encoding="utf-8"?>
<p:tagLst xmlns:a="http://schemas.openxmlformats.org/drawingml/2006/main" xmlns:r="http://schemas.openxmlformats.org/officeDocument/2006/relationships" xmlns:p="http://schemas.openxmlformats.org/presentationml/2006/main">
  <p:tag name="BULLETS" val="tru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423</Words>
  <Application>Microsoft Office PowerPoint</Application>
  <PresentationFormat>A4 Paper (210x297 mm)</PresentationFormat>
  <Paragraphs>121</Paragraphs>
  <Slides>8</Slides>
  <Notes>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Helvetica Light</vt:lpstr>
      <vt:lpstr>Symbol</vt:lpstr>
      <vt:lpstr>Wingdings</vt:lpstr>
      <vt:lpstr>Blank</vt:lpstr>
      <vt:lpstr>Closing slides</vt:lpstr>
      <vt:lpstr>Section break</vt:lpstr>
      <vt:lpstr>think-cell Slide</vt:lpstr>
      <vt:lpstr>PowerPoint Presentation</vt:lpstr>
      <vt:lpstr>MyThaiStar-Specification in the agile lifecycle</vt:lpstr>
      <vt:lpstr>Contents of MyThaiStar-Specification</vt:lpstr>
      <vt:lpstr>Devonfw-Specification provides excellent support for quick and frequent editing by whole development team</vt:lpstr>
      <vt:lpstr>Devonfw-Specification uses a single open source tool</vt:lpstr>
      <vt:lpstr>Devonfw Specification method is extremely useful</vt:lpstr>
      <vt:lpstr>Links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Hinken, Christian</dc:creator>
  <cp:lastModifiedBy>Hinken, Christian</cp:lastModifiedBy>
  <cp:revision>32</cp:revision>
  <dcterms:created xsi:type="dcterms:W3CDTF">2017-09-26T14:35:47Z</dcterms:created>
  <dcterms:modified xsi:type="dcterms:W3CDTF">2017-10-24T10:52:39Z</dcterms:modified>
</cp:coreProperties>
</file>