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20"/>
  </p:handoutMasterIdLst>
  <p:sldIdLst>
    <p:sldId id="256" r:id="rId3"/>
    <p:sldId id="261" r:id="rId4"/>
    <p:sldId id="258" r:id="rId5"/>
    <p:sldId id="257" r:id="rId6"/>
    <p:sldId id="271" r:id="rId7"/>
    <p:sldId id="269" r:id="rId8"/>
    <p:sldId id="270" r:id="rId9"/>
    <p:sldId id="268" r:id="rId10"/>
    <p:sldId id="267" r:id="rId11"/>
    <p:sldId id="259" r:id="rId12"/>
    <p:sldId id="272" r:id="rId13"/>
    <p:sldId id="273" r:id="rId14"/>
    <p:sldId id="274" r:id="rId15"/>
    <p:sldId id="275" r:id="rId16"/>
    <p:sldId id="276" r:id="rId17"/>
    <p:sldId id="277" r:id="rId18"/>
    <p:sldId id="266" r:id="rId19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5/21/2018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21/05/2018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21/05/2018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Securnio</a:t>
            </a:r>
            <a:r>
              <a:rPr lang="fr-FR" dirty="0"/>
              <a:t> &amp; </a:t>
            </a:r>
            <a:r>
              <a:rPr lang="fr-FR" dirty="0" err="1"/>
              <a:t>Securino</a:t>
            </a:r>
            <a:r>
              <a:rPr lang="fr-FR" dirty="0"/>
              <a:t> Gateway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338554"/>
          </a:xfrm>
        </p:spPr>
        <p:txBody>
          <a:bodyPr/>
          <a:lstStyle/>
          <a:p>
            <a:r>
              <a:rPr lang="en-US" dirty="0"/>
              <a:t>A bright and secure look</a:t>
            </a:r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8C1C92DE-00FD-484F-9213-5E4A39D8667A}"/>
              </a:ext>
            </a:extLst>
          </p:cNvPr>
          <p:cNvSpPr txBox="1">
            <a:spLocks/>
          </p:cNvSpPr>
          <p:nvPr/>
        </p:nvSpPr>
        <p:spPr>
          <a:xfrm>
            <a:off x="1181101" y="3092868"/>
            <a:ext cx="5181600" cy="406265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BELHADJ SALEM Habib – THIVOLLE Dorian</a:t>
            </a:r>
          </a:p>
          <a:p>
            <a:r>
              <a:rPr lang="en-US" sz="1200" dirty="0"/>
              <a:t>IUT Valence - CASIR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Documentation Technique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5522540" cy="589563"/>
          </a:xfrm>
        </p:spPr>
        <p:txBody>
          <a:bodyPr>
            <a:normAutofit/>
          </a:bodyPr>
          <a:lstStyle/>
          <a:p>
            <a:r>
              <a:rPr lang="fr-FR" dirty="0"/>
              <a:t> Diagramme matériel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334E38-5DC2-4C62-8930-BA869D74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99" y="1694935"/>
            <a:ext cx="4620602" cy="3273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7103" y="1051264"/>
            <a:ext cx="4280049" cy="1291587"/>
          </a:xfrm>
        </p:spPr>
        <p:txBody>
          <a:bodyPr>
            <a:normAutofit fontScale="90000"/>
          </a:bodyPr>
          <a:lstStyle/>
          <a:p>
            <a:r>
              <a:rPr lang="fr-FR" dirty="0"/>
              <a:t>Réalisation et répartition des tâches</a:t>
            </a:r>
          </a:p>
        </p:txBody>
      </p:sp>
    </p:spTree>
    <p:extLst>
      <p:ext uri="{BB962C8B-B14F-4D97-AF65-F5344CB8AC3E}">
        <p14:creationId xmlns:p14="http://schemas.microsoft.com/office/powerpoint/2010/main" val="135264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2517" y="1119615"/>
            <a:ext cx="8073483" cy="3394472"/>
          </a:xfrm>
        </p:spPr>
        <p:txBody>
          <a:bodyPr/>
          <a:lstStyle/>
          <a:p>
            <a:r>
              <a:rPr lang="fr-FR" dirty="0"/>
              <a:t> Récupération de données - </a:t>
            </a:r>
            <a:r>
              <a:rPr lang="fr-FR" dirty="0" err="1"/>
              <a:t>Securino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 (Arduino) :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Expression du besoin</a:t>
            </a:r>
          </a:p>
        </p:txBody>
      </p:sp>
    </p:spTree>
    <p:extLst>
      <p:ext uri="{BB962C8B-B14F-4D97-AF65-F5344CB8AC3E}">
        <p14:creationId xmlns:p14="http://schemas.microsoft.com/office/powerpoint/2010/main" val="400606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Serveur - </a:t>
            </a:r>
            <a:r>
              <a:rPr lang="fr-FR" dirty="0" err="1"/>
              <a:t>Securino</a:t>
            </a:r>
            <a:r>
              <a:rPr lang="fr-FR" dirty="0"/>
              <a:t> Gateway (Raspberry) :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Expression du besoin</a:t>
            </a:r>
          </a:p>
        </p:txBody>
      </p:sp>
    </p:spTree>
    <p:extLst>
      <p:ext uri="{BB962C8B-B14F-4D97-AF65-F5344CB8AC3E}">
        <p14:creationId xmlns:p14="http://schemas.microsoft.com/office/powerpoint/2010/main" val="142684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Client - </a:t>
            </a:r>
            <a:r>
              <a:rPr lang="fr-FR" dirty="0" err="1"/>
              <a:t>Securino</a:t>
            </a:r>
            <a:r>
              <a:rPr lang="fr-FR" dirty="0"/>
              <a:t> Dashboard (Interface web) :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Expression du besoin</a:t>
            </a:r>
          </a:p>
        </p:txBody>
      </p:sp>
    </p:spTree>
    <p:extLst>
      <p:ext uri="{BB962C8B-B14F-4D97-AF65-F5344CB8AC3E}">
        <p14:creationId xmlns:p14="http://schemas.microsoft.com/office/powerpoint/2010/main" val="227142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7103" y="1051264"/>
            <a:ext cx="4280049" cy="1291587"/>
          </a:xfrm>
        </p:spPr>
        <p:txBody>
          <a:bodyPr>
            <a:normAutofit/>
          </a:bodyPr>
          <a:lstStyle/>
          <a:p>
            <a:r>
              <a:rPr lang="fr-FR" dirty="0"/>
              <a:t>Tests Réalisés</a:t>
            </a:r>
          </a:p>
        </p:txBody>
      </p:sp>
    </p:spTree>
    <p:extLst>
      <p:ext uri="{BB962C8B-B14F-4D97-AF65-F5344CB8AC3E}">
        <p14:creationId xmlns:p14="http://schemas.microsoft.com/office/powerpoint/2010/main" val="107520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7103" y="1051264"/>
            <a:ext cx="4280049" cy="1291587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251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écoute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Question ?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28A9B30-0EF1-4954-BAFC-8581F94D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647" y="1070569"/>
            <a:ext cx="2348706" cy="23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657341" y="2214048"/>
            <a:ext cx="5140459" cy="453402"/>
          </a:xfrm>
        </p:spPr>
        <p:txBody>
          <a:bodyPr/>
          <a:lstStyle/>
          <a:p>
            <a:r>
              <a:rPr lang="fr-FR" dirty="0"/>
              <a:t> Qu’est ce que </a:t>
            </a:r>
            <a:r>
              <a:rPr lang="fr-FR" dirty="0" err="1"/>
              <a:t>Securino</a:t>
            </a:r>
            <a:r>
              <a:rPr lang="fr-FR" dirty="0"/>
              <a:t> ? </a:t>
            </a:r>
          </a:p>
          <a:p>
            <a:r>
              <a:rPr lang="fr-FR" dirty="0"/>
              <a:t> Documentation Technique</a:t>
            </a:r>
          </a:p>
          <a:p>
            <a:r>
              <a:rPr lang="fr-FR" dirty="0"/>
              <a:t> Expression du besoin</a:t>
            </a:r>
          </a:p>
          <a:p>
            <a:r>
              <a:rPr lang="fr-FR" dirty="0"/>
              <a:t> Réalisation</a:t>
            </a:r>
          </a:p>
          <a:p>
            <a:r>
              <a:rPr lang="fr-FR" dirty="0"/>
              <a:t> Tests</a:t>
            </a:r>
          </a:p>
          <a:p>
            <a:r>
              <a:rPr lang="fr-FR" dirty="0"/>
              <a:t> 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3168606" y="1697588"/>
            <a:ext cx="4201449" cy="453402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7103" y="1051264"/>
            <a:ext cx="4280049" cy="1291587"/>
          </a:xfrm>
        </p:spPr>
        <p:txBody>
          <a:bodyPr/>
          <a:lstStyle/>
          <a:p>
            <a:r>
              <a:rPr lang="fr-FR" dirty="0"/>
              <a:t>Qu’est ce que </a:t>
            </a:r>
            <a:r>
              <a:rPr lang="fr-FR" dirty="0" err="1"/>
              <a:t>Securino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Nouvelles technologies sécurisées</a:t>
            </a:r>
          </a:p>
          <a:p>
            <a:r>
              <a:rPr lang="fr-FR" dirty="0"/>
              <a:t> Remontée d’information en temps réel</a:t>
            </a:r>
          </a:p>
          <a:p>
            <a:r>
              <a:rPr lang="fr-FR" dirty="0"/>
              <a:t> Plusieurs capteurs et une passerelle</a:t>
            </a:r>
          </a:p>
          <a:p>
            <a:r>
              <a:rPr lang="fr-FR" dirty="0"/>
              <a:t> Adaptation à différent environnements</a:t>
            </a:r>
          </a:p>
          <a:p>
            <a:pPr lvl="1"/>
            <a:r>
              <a:rPr lang="fr-FR" dirty="0"/>
              <a:t>Maisons</a:t>
            </a:r>
          </a:p>
          <a:p>
            <a:pPr lvl="1"/>
            <a:r>
              <a:rPr lang="fr-FR" dirty="0"/>
              <a:t>Chantiers</a:t>
            </a:r>
          </a:p>
          <a:p>
            <a:pPr lvl="1"/>
            <a:r>
              <a:rPr lang="fr-FR" dirty="0"/>
              <a:t>Serre agricole</a:t>
            </a:r>
          </a:p>
          <a:p>
            <a:pPr lvl="1"/>
            <a:r>
              <a:rPr lang="fr-FR" dirty="0" err="1"/>
              <a:t>Etc</a:t>
            </a:r>
            <a:r>
              <a:rPr lang="fr-FR" dirty="0"/>
              <a:t> …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Qu’est ce que </a:t>
            </a:r>
            <a:r>
              <a:rPr lang="fr-FR" dirty="0" err="1"/>
              <a:t>Securino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Illustration de « </a:t>
            </a:r>
            <a:r>
              <a:rPr lang="fr-FR" dirty="0" err="1"/>
              <a:t>Securino</a:t>
            </a:r>
            <a:r>
              <a:rPr lang="fr-FR" dirty="0"/>
              <a:t> »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Relève des données depuis une carte Arduino en passant par une passerelle Raspberry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BBF08C-569E-4BA5-B7DC-5C3F3F79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1" y="1955812"/>
            <a:ext cx="547836" cy="685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542D89-DD53-4F37-A7B6-41F3C7C1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57" y="1614144"/>
            <a:ext cx="2436812" cy="13691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69660D5-FA64-4D1B-9A98-48A024106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172" y="1895506"/>
            <a:ext cx="1415871" cy="99582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4F14971-2F6A-4DC1-AEF7-2AB838EEB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818" y="1501660"/>
            <a:ext cx="991380" cy="42505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EF3E5B7-63ED-45D9-B2B6-F3A0454CE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549" y="1769350"/>
            <a:ext cx="1469139" cy="118262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275E172-2AF7-4015-8267-5F3F5BAD1C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6241" y="2688808"/>
            <a:ext cx="839489" cy="83948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00660AE-6B92-493D-9C16-9F6A23C9E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6481" y="988942"/>
            <a:ext cx="628777" cy="62626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08A9BC5-3651-46FC-9CBE-FCA0E7B2F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1513" y="1891929"/>
            <a:ext cx="626261" cy="626261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503B0F4-8D98-4AAA-B1EB-62894452EE16}"/>
              </a:ext>
            </a:extLst>
          </p:cNvPr>
          <p:cNvCxnSpPr>
            <a:cxnSpLocks/>
          </p:cNvCxnSpPr>
          <p:nvPr/>
        </p:nvCxnSpPr>
        <p:spPr>
          <a:xfrm>
            <a:off x="2978150" y="2342655"/>
            <a:ext cx="6456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D4A0388-E5BC-4B0F-9929-5A82FB5A1D5F}"/>
              </a:ext>
            </a:extLst>
          </p:cNvPr>
          <p:cNvCxnSpPr>
            <a:cxnSpLocks/>
          </p:cNvCxnSpPr>
          <p:nvPr/>
        </p:nvCxnSpPr>
        <p:spPr>
          <a:xfrm>
            <a:off x="5340103" y="2355024"/>
            <a:ext cx="3728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795E5A6-13A0-4806-B358-69DA5D64359B}"/>
              </a:ext>
            </a:extLst>
          </p:cNvPr>
          <p:cNvCxnSpPr>
            <a:cxnSpLocks/>
          </p:cNvCxnSpPr>
          <p:nvPr/>
        </p:nvCxnSpPr>
        <p:spPr>
          <a:xfrm flipV="1">
            <a:off x="6995191" y="1534971"/>
            <a:ext cx="372825" cy="357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FD5E086-BE1A-44BC-BBFF-7F07A9B516DD}"/>
              </a:ext>
            </a:extLst>
          </p:cNvPr>
          <p:cNvCxnSpPr>
            <a:cxnSpLocks/>
          </p:cNvCxnSpPr>
          <p:nvPr/>
        </p:nvCxnSpPr>
        <p:spPr>
          <a:xfrm>
            <a:off x="7181603" y="2115261"/>
            <a:ext cx="3728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5241D8D-4113-4F8B-AC34-D1B2B8ACA502}"/>
              </a:ext>
            </a:extLst>
          </p:cNvPr>
          <p:cNvCxnSpPr>
            <a:cxnSpLocks/>
          </p:cNvCxnSpPr>
          <p:nvPr/>
        </p:nvCxnSpPr>
        <p:spPr>
          <a:xfrm>
            <a:off x="7220496" y="2622104"/>
            <a:ext cx="325745" cy="265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EF7CAD44-25B4-49EA-A273-42D2E03BB5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4065" y="1589799"/>
            <a:ext cx="1018746" cy="24800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40F756A0-746D-4964-857C-7F923C63D0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5878" y="1421333"/>
            <a:ext cx="584943" cy="58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7103" y="1051264"/>
            <a:ext cx="4280049" cy="1291587"/>
          </a:xfrm>
        </p:spPr>
        <p:txBody>
          <a:bodyPr/>
          <a:lstStyle/>
          <a:p>
            <a:r>
              <a:rPr lang="fr-FR" dirty="0"/>
              <a:t>Expression du besoin</a:t>
            </a:r>
          </a:p>
        </p:txBody>
      </p:sp>
    </p:spTree>
    <p:extLst>
      <p:ext uri="{BB962C8B-B14F-4D97-AF65-F5344CB8AC3E}">
        <p14:creationId xmlns:p14="http://schemas.microsoft.com/office/powerpoint/2010/main" val="149828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Cette solution répond à plusieurs besoins :</a:t>
            </a:r>
          </a:p>
          <a:p>
            <a:pPr lvl="1"/>
            <a:r>
              <a:rPr lang="fr-FR" dirty="0"/>
              <a:t>Avoir un œil sur son environnement</a:t>
            </a:r>
          </a:p>
          <a:p>
            <a:pPr lvl="1"/>
            <a:r>
              <a:rPr lang="fr-FR" dirty="0"/>
              <a:t>Savoir rapidement si une intrusion ou une alarme s’est déclenchée</a:t>
            </a:r>
          </a:p>
          <a:p>
            <a:pPr lvl="1"/>
            <a:r>
              <a:rPr lang="fr-FR" dirty="0"/>
              <a:t>Reconnaître un comportement anormale dans son système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Expression du besoin</a:t>
            </a:r>
          </a:p>
        </p:txBody>
      </p:sp>
    </p:spTree>
    <p:extLst>
      <p:ext uri="{BB962C8B-B14F-4D97-AF65-F5344CB8AC3E}">
        <p14:creationId xmlns:p14="http://schemas.microsoft.com/office/powerpoint/2010/main" val="87321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7103" y="1051264"/>
            <a:ext cx="4280049" cy="1291587"/>
          </a:xfrm>
        </p:spPr>
        <p:txBody>
          <a:bodyPr/>
          <a:lstStyle/>
          <a:p>
            <a:r>
              <a:rPr lang="fr-FR" dirty="0"/>
              <a:t>Documentation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123203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Documentation Technique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5522540" cy="589563"/>
          </a:xfrm>
        </p:spPr>
        <p:txBody>
          <a:bodyPr>
            <a:normAutofit/>
          </a:bodyPr>
          <a:lstStyle/>
          <a:p>
            <a:r>
              <a:rPr lang="fr-FR" dirty="0"/>
              <a:t> Diagramme d’utilisation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67163B-5DA1-4E8A-93EC-6AA89297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43" y="2112205"/>
            <a:ext cx="3465513" cy="2672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582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194</Words>
  <Application>Microsoft Office PowerPoint</Application>
  <PresentationFormat>Affichage à l'écran (16:9)</PresentationFormat>
  <Paragraphs>46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 Black</vt:lpstr>
      <vt:lpstr>Segoe UI Semilight</vt:lpstr>
      <vt:lpstr>SegoeBook</vt:lpstr>
      <vt:lpstr>Thème Office</vt:lpstr>
      <vt:lpstr>Securnio &amp; Securino Gateway</vt:lpstr>
      <vt:lpstr>Présentation PowerPoint</vt:lpstr>
      <vt:lpstr>Qu’est ce que Securino ?</vt:lpstr>
      <vt:lpstr>Présentation PowerPoint</vt:lpstr>
      <vt:lpstr>Illustration de « Securino »</vt:lpstr>
      <vt:lpstr>Expression du besoin</vt:lpstr>
      <vt:lpstr>Présentation PowerPoint</vt:lpstr>
      <vt:lpstr>Documentation technique</vt:lpstr>
      <vt:lpstr>Présentation PowerPoint</vt:lpstr>
      <vt:lpstr>Présentation PowerPoint</vt:lpstr>
      <vt:lpstr>Réalisation et répartition des tâches</vt:lpstr>
      <vt:lpstr>Présentation PowerPoint</vt:lpstr>
      <vt:lpstr>Présentation PowerPoint</vt:lpstr>
      <vt:lpstr>Présentation PowerPoint</vt:lpstr>
      <vt:lpstr>Tests Réalisés</vt:lpstr>
      <vt:lpstr>Conclusion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2018-05-21T10:25:16Z</dcterms:created>
  <dcterms:modified xsi:type="dcterms:W3CDTF">2018-05-21T19:38:57Z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