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8" r:id="rId3"/>
    <p:sldId id="260" r:id="rId4"/>
    <p:sldId id="264" r:id="rId5"/>
    <p:sldId id="261" r:id="rId6"/>
    <p:sldId id="265" r:id="rId7"/>
    <p:sldId id="262" r:id="rId8"/>
    <p:sldId id="266" r:id="rId9"/>
    <p:sldId id="263" r:id="rId10"/>
    <p:sldId id="267" r:id="rId11"/>
    <p:sldId id="276" r:id="rId12"/>
    <p:sldId id="277" r:id="rId13"/>
    <p:sldId id="278" r:id="rId14"/>
    <p:sldId id="273" r:id="rId15"/>
    <p:sldId id="274" r:id="rId16"/>
    <p:sldId id="279" r:id="rId17"/>
    <p:sldId id="27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scadia Code SemiLight" panose="020B0609020000020004" pitchFamily="49" charset="0"/>
      <p:regular r:id="rId24"/>
      <p:italic r:id="rId25"/>
    </p:embeddedFont>
    <p:embeddedFont>
      <p:font typeface="Bebas Neue" panose="020B0604020202020204" charset="0"/>
      <p:regular r:id="rId26"/>
    </p:embeddedFont>
    <p:embeddedFont>
      <p:font typeface="Arial Black" panose="020B0A04020102020204" pitchFamily="34" charset="0"/>
      <p:bold r:id="rId27"/>
    </p:embeddedFont>
    <p:embeddedFont>
      <p:font typeface="Anek Devanagari ExtraBold" panose="020B0604020202020204" charset="0"/>
      <p:bold r:id="rId28"/>
    </p:embeddedFont>
    <p:embeddedFont>
      <p:font typeface="Cascadia Code" panose="020B0609020000020004" pitchFamily="49" charset="0"/>
      <p:regular r:id="rId29"/>
      <p:bold r:id="rId30"/>
    </p:embeddedFont>
    <p:embeddedFont>
      <p:font typeface="Assistant Medium" panose="020B0604020202020204" charset="-79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4C4C4"/>
    <a:srgbClr val="FFB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4C3613-862A-41BD-94C0-12C108A8EF7E}">
  <a:tblStyle styleId="{964C3613-862A-41BD-94C0-12C108A8E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3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1" name="Google Shape;3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527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1" name="Google Shape;3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099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1" name="Google Shape;3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461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1" name="Google Shape;3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231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201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16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077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03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04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33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35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60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57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1" name="Google Shape;3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81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-2742577" y="2046576"/>
            <a:ext cx="11889946" cy="3096713"/>
            <a:chOff x="1006302" y="3749948"/>
            <a:chExt cx="3586819" cy="1794988"/>
          </a:xfrm>
        </p:grpSpPr>
        <p:sp>
          <p:nvSpPr>
            <p:cNvPr id="10" name="Google Shape;10;p2"/>
            <p:cNvSpPr/>
            <p:nvPr/>
          </p:nvSpPr>
          <p:spPr>
            <a:xfrm>
              <a:off x="1006302" y="3749948"/>
              <a:ext cx="3586819" cy="1794988"/>
            </a:xfrm>
            <a:custGeom>
              <a:avLst/>
              <a:gdLst/>
              <a:ahLst/>
              <a:cxnLst/>
              <a:rect l="l" t="t" r="r" b="b"/>
              <a:pathLst>
                <a:path w="3586819" h="1794988" extrusionOk="0">
                  <a:moveTo>
                    <a:pt x="3497365" y="16428"/>
                  </a:moveTo>
                  <a:cubicBezTo>
                    <a:pt x="3436963" y="16428"/>
                    <a:pt x="3380650" y="33860"/>
                    <a:pt x="3333088" y="63917"/>
                  </a:cubicBezTo>
                  <a:cubicBezTo>
                    <a:pt x="3293131" y="31707"/>
                    <a:pt x="3242270" y="12410"/>
                    <a:pt x="3186961" y="12410"/>
                  </a:cubicBezTo>
                  <a:cubicBezTo>
                    <a:pt x="3107477" y="12410"/>
                    <a:pt x="3037319" y="52224"/>
                    <a:pt x="2995210" y="112913"/>
                  </a:cubicBezTo>
                  <a:cubicBezTo>
                    <a:pt x="2910346" y="124104"/>
                    <a:pt x="2836314" y="169800"/>
                    <a:pt x="2787892" y="235583"/>
                  </a:cubicBezTo>
                  <a:cubicBezTo>
                    <a:pt x="2759556" y="223315"/>
                    <a:pt x="2728350" y="216572"/>
                    <a:pt x="2695495" y="216572"/>
                  </a:cubicBezTo>
                  <a:cubicBezTo>
                    <a:pt x="2619885" y="216572"/>
                    <a:pt x="2552740" y="252512"/>
                    <a:pt x="2510128" y="308252"/>
                  </a:cubicBezTo>
                  <a:cubicBezTo>
                    <a:pt x="2472539" y="291967"/>
                    <a:pt x="2431147" y="282857"/>
                    <a:pt x="2387603" y="282857"/>
                  </a:cubicBezTo>
                  <a:cubicBezTo>
                    <a:pt x="2226626" y="282857"/>
                    <a:pt x="2094560" y="406387"/>
                    <a:pt x="2080929" y="563848"/>
                  </a:cubicBezTo>
                  <a:cubicBezTo>
                    <a:pt x="2062924" y="560548"/>
                    <a:pt x="2044344" y="558755"/>
                    <a:pt x="2025334" y="558755"/>
                  </a:cubicBezTo>
                  <a:cubicBezTo>
                    <a:pt x="1897858" y="558755"/>
                    <a:pt x="1788532" y="636158"/>
                    <a:pt x="1741760" y="746561"/>
                  </a:cubicBezTo>
                  <a:cubicBezTo>
                    <a:pt x="1699651" y="704882"/>
                    <a:pt x="1641688" y="679128"/>
                    <a:pt x="1577770" y="679128"/>
                  </a:cubicBezTo>
                  <a:cubicBezTo>
                    <a:pt x="1554671" y="679128"/>
                    <a:pt x="1532433" y="682500"/>
                    <a:pt x="1511414" y="688741"/>
                  </a:cubicBezTo>
                  <a:cubicBezTo>
                    <a:pt x="1492117" y="579343"/>
                    <a:pt x="1396636" y="496201"/>
                    <a:pt x="1281714" y="496201"/>
                  </a:cubicBezTo>
                  <a:cubicBezTo>
                    <a:pt x="1220308" y="496201"/>
                    <a:pt x="1164497" y="519945"/>
                    <a:pt x="1122818" y="558683"/>
                  </a:cubicBezTo>
                  <a:cubicBezTo>
                    <a:pt x="1066362" y="489242"/>
                    <a:pt x="980278" y="444909"/>
                    <a:pt x="883864" y="444909"/>
                  </a:cubicBezTo>
                  <a:cubicBezTo>
                    <a:pt x="855959" y="444909"/>
                    <a:pt x="828986" y="448711"/>
                    <a:pt x="803232" y="455670"/>
                  </a:cubicBezTo>
                  <a:cubicBezTo>
                    <a:pt x="787379" y="342255"/>
                    <a:pt x="690032" y="254951"/>
                    <a:pt x="572241" y="254951"/>
                  </a:cubicBezTo>
                  <a:cubicBezTo>
                    <a:pt x="525756" y="254951"/>
                    <a:pt x="482499" y="268581"/>
                    <a:pt x="446129" y="292039"/>
                  </a:cubicBezTo>
                  <a:cubicBezTo>
                    <a:pt x="437879" y="129341"/>
                    <a:pt x="303302" y="0"/>
                    <a:pt x="138595" y="0"/>
                  </a:cubicBezTo>
                  <a:cubicBezTo>
                    <a:pt x="88738" y="0"/>
                    <a:pt x="41679" y="11908"/>
                    <a:pt x="0" y="32999"/>
                  </a:cubicBezTo>
                  <a:lnTo>
                    <a:pt x="0" y="1794989"/>
                  </a:lnTo>
                  <a:lnTo>
                    <a:pt x="3586820" y="1794989"/>
                  </a:lnTo>
                  <a:lnTo>
                    <a:pt x="3586820" y="29699"/>
                  </a:lnTo>
                  <a:cubicBezTo>
                    <a:pt x="3558484" y="21091"/>
                    <a:pt x="3528498" y="16428"/>
                    <a:pt x="3497365" y="16428"/>
                  </a:cubicBezTo>
                  <a:close/>
                </a:path>
              </a:pathLst>
            </a:custGeom>
            <a:solidFill>
              <a:srgbClr val="FF58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006302" y="3866807"/>
              <a:ext cx="3586819" cy="1677985"/>
            </a:xfrm>
            <a:custGeom>
              <a:avLst/>
              <a:gdLst/>
              <a:ahLst/>
              <a:cxnLst/>
              <a:rect l="l" t="t" r="r" b="b"/>
              <a:pathLst>
                <a:path w="3586819" h="1677985" extrusionOk="0">
                  <a:moveTo>
                    <a:pt x="3497365" y="143"/>
                  </a:moveTo>
                  <a:cubicBezTo>
                    <a:pt x="3395212" y="143"/>
                    <a:pt x="3309129" y="68365"/>
                    <a:pt x="3281940" y="161766"/>
                  </a:cubicBezTo>
                  <a:cubicBezTo>
                    <a:pt x="3243633" y="131278"/>
                    <a:pt x="3195211" y="113056"/>
                    <a:pt x="3142413" y="113056"/>
                  </a:cubicBezTo>
                  <a:cubicBezTo>
                    <a:pt x="3033661" y="113056"/>
                    <a:pt x="2942914" y="190460"/>
                    <a:pt x="2922398" y="293187"/>
                  </a:cubicBezTo>
                  <a:cubicBezTo>
                    <a:pt x="2884736" y="281996"/>
                    <a:pt x="2844922" y="275898"/>
                    <a:pt x="2803674" y="275898"/>
                  </a:cubicBezTo>
                  <a:cubicBezTo>
                    <a:pt x="2636671" y="275898"/>
                    <a:pt x="2492697" y="374392"/>
                    <a:pt x="2426484" y="516358"/>
                  </a:cubicBezTo>
                  <a:cubicBezTo>
                    <a:pt x="2377129" y="476401"/>
                    <a:pt x="2314288" y="452441"/>
                    <a:pt x="2245852" y="452441"/>
                  </a:cubicBezTo>
                  <a:cubicBezTo>
                    <a:pt x="2087099" y="452441"/>
                    <a:pt x="1958476" y="581136"/>
                    <a:pt x="1958476" y="739817"/>
                  </a:cubicBezTo>
                  <a:cubicBezTo>
                    <a:pt x="1958476" y="751941"/>
                    <a:pt x="1959336" y="763777"/>
                    <a:pt x="1960771" y="775470"/>
                  </a:cubicBezTo>
                  <a:cubicBezTo>
                    <a:pt x="1944702" y="772673"/>
                    <a:pt x="1928274" y="771166"/>
                    <a:pt x="1911416" y="771166"/>
                  </a:cubicBezTo>
                  <a:cubicBezTo>
                    <a:pt x="1873037" y="771166"/>
                    <a:pt x="1836524" y="778770"/>
                    <a:pt x="1803023" y="792400"/>
                  </a:cubicBezTo>
                  <a:cubicBezTo>
                    <a:pt x="1769020" y="711697"/>
                    <a:pt x="1689177" y="655096"/>
                    <a:pt x="1596135" y="655096"/>
                  </a:cubicBezTo>
                  <a:cubicBezTo>
                    <a:pt x="1550080" y="655096"/>
                    <a:pt x="1507254" y="669013"/>
                    <a:pt x="1471601" y="692830"/>
                  </a:cubicBezTo>
                  <a:cubicBezTo>
                    <a:pt x="1419448" y="620161"/>
                    <a:pt x="1334297" y="572743"/>
                    <a:pt x="1238027" y="572743"/>
                  </a:cubicBezTo>
                  <a:cubicBezTo>
                    <a:pt x="1174540" y="572743"/>
                    <a:pt x="1115860" y="593403"/>
                    <a:pt x="1068299" y="628267"/>
                  </a:cubicBezTo>
                  <a:cubicBezTo>
                    <a:pt x="1010838" y="550577"/>
                    <a:pt x="918513" y="500146"/>
                    <a:pt x="814423" y="500146"/>
                  </a:cubicBezTo>
                  <a:cubicBezTo>
                    <a:pt x="768010" y="500146"/>
                    <a:pt x="723964" y="510261"/>
                    <a:pt x="684294" y="528267"/>
                  </a:cubicBezTo>
                  <a:cubicBezTo>
                    <a:pt x="685657" y="519085"/>
                    <a:pt x="686374" y="509687"/>
                    <a:pt x="686374" y="500146"/>
                  </a:cubicBezTo>
                  <a:cubicBezTo>
                    <a:pt x="686374" y="396559"/>
                    <a:pt x="602371" y="312555"/>
                    <a:pt x="498783" y="312555"/>
                  </a:cubicBezTo>
                  <a:cubicBezTo>
                    <a:pt x="487951" y="312555"/>
                    <a:pt x="477406" y="313488"/>
                    <a:pt x="467076" y="315281"/>
                  </a:cubicBezTo>
                  <a:cubicBezTo>
                    <a:pt x="428123" y="231493"/>
                    <a:pt x="343259" y="173387"/>
                    <a:pt x="244765" y="173387"/>
                  </a:cubicBezTo>
                  <a:cubicBezTo>
                    <a:pt x="242039" y="173387"/>
                    <a:pt x="239313" y="173530"/>
                    <a:pt x="236587" y="173602"/>
                  </a:cubicBezTo>
                  <a:cubicBezTo>
                    <a:pt x="203086" y="122239"/>
                    <a:pt x="145194" y="88236"/>
                    <a:pt x="79340" y="88236"/>
                  </a:cubicBezTo>
                  <a:cubicBezTo>
                    <a:pt x="51005" y="88236"/>
                    <a:pt x="24103" y="94549"/>
                    <a:pt x="0" y="105811"/>
                  </a:cubicBezTo>
                  <a:lnTo>
                    <a:pt x="0" y="1677986"/>
                  </a:lnTo>
                  <a:lnTo>
                    <a:pt x="3586820" y="1677986"/>
                  </a:lnTo>
                  <a:lnTo>
                    <a:pt x="3586820" y="18579"/>
                  </a:lnTo>
                  <a:cubicBezTo>
                    <a:pt x="3559417" y="6671"/>
                    <a:pt x="3529144" y="0"/>
                    <a:pt x="3497365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6302" y="4191916"/>
              <a:ext cx="3586819" cy="1352948"/>
            </a:xfrm>
            <a:custGeom>
              <a:avLst/>
              <a:gdLst/>
              <a:ahLst/>
              <a:cxnLst/>
              <a:rect l="l" t="t" r="r" b="b"/>
              <a:pathLst>
                <a:path w="3586819" h="1352948" extrusionOk="0">
                  <a:moveTo>
                    <a:pt x="89455" y="72"/>
                  </a:moveTo>
                  <a:cubicBezTo>
                    <a:pt x="191608" y="72"/>
                    <a:pt x="277692" y="68293"/>
                    <a:pt x="304880" y="161694"/>
                  </a:cubicBezTo>
                  <a:cubicBezTo>
                    <a:pt x="343187" y="131206"/>
                    <a:pt x="391609" y="112985"/>
                    <a:pt x="444407" y="112985"/>
                  </a:cubicBezTo>
                  <a:cubicBezTo>
                    <a:pt x="553159" y="112985"/>
                    <a:pt x="643906" y="190389"/>
                    <a:pt x="664423" y="293115"/>
                  </a:cubicBezTo>
                  <a:cubicBezTo>
                    <a:pt x="702084" y="281924"/>
                    <a:pt x="741898" y="275827"/>
                    <a:pt x="783146" y="275827"/>
                  </a:cubicBezTo>
                  <a:cubicBezTo>
                    <a:pt x="950149" y="275827"/>
                    <a:pt x="1094124" y="374321"/>
                    <a:pt x="1160336" y="516287"/>
                  </a:cubicBezTo>
                  <a:cubicBezTo>
                    <a:pt x="1209691" y="476330"/>
                    <a:pt x="1272532" y="452370"/>
                    <a:pt x="1340969" y="452370"/>
                  </a:cubicBezTo>
                  <a:cubicBezTo>
                    <a:pt x="1499721" y="452370"/>
                    <a:pt x="1628345" y="581065"/>
                    <a:pt x="1628345" y="739746"/>
                  </a:cubicBezTo>
                  <a:cubicBezTo>
                    <a:pt x="1628345" y="751869"/>
                    <a:pt x="1627484" y="763706"/>
                    <a:pt x="1626049" y="775399"/>
                  </a:cubicBezTo>
                  <a:cubicBezTo>
                    <a:pt x="1642118" y="772601"/>
                    <a:pt x="1658546" y="771095"/>
                    <a:pt x="1675404" y="771095"/>
                  </a:cubicBezTo>
                  <a:cubicBezTo>
                    <a:pt x="1713783" y="771095"/>
                    <a:pt x="1750296" y="778699"/>
                    <a:pt x="1783797" y="792329"/>
                  </a:cubicBezTo>
                  <a:cubicBezTo>
                    <a:pt x="1817800" y="711625"/>
                    <a:pt x="1897643" y="655025"/>
                    <a:pt x="1990685" y="655025"/>
                  </a:cubicBezTo>
                  <a:cubicBezTo>
                    <a:pt x="2036740" y="655025"/>
                    <a:pt x="2079567" y="668942"/>
                    <a:pt x="2115219" y="692759"/>
                  </a:cubicBezTo>
                  <a:cubicBezTo>
                    <a:pt x="2167372" y="620090"/>
                    <a:pt x="2252523" y="572672"/>
                    <a:pt x="2348793" y="572672"/>
                  </a:cubicBezTo>
                  <a:cubicBezTo>
                    <a:pt x="2412280" y="572672"/>
                    <a:pt x="2470960" y="593332"/>
                    <a:pt x="2518522" y="628196"/>
                  </a:cubicBezTo>
                  <a:cubicBezTo>
                    <a:pt x="2575982" y="550506"/>
                    <a:pt x="2668307" y="500075"/>
                    <a:pt x="2772397" y="500075"/>
                  </a:cubicBezTo>
                  <a:cubicBezTo>
                    <a:pt x="2818810" y="500075"/>
                    <a:pt x="2862856" y="510189"/>
                    <a:pt x="2902526" y="528195"/>
                  </a:cubicBezTo>
                  <a:cubicBezTo>
                    <a:pt x="2901164" y="519013"/>
                    <a:pt x="2900446" y="509616"/>
                    <a:pt x="2900446" y="500075"/>
                  </a:cubicBezTo>
                  <a:cubicBezTo>
                    <a:pt x="2900446" y="396487"/>
                    <a:pt x="2984450" y="312484"/>
                    <a:pt x="3088037" y="312484"/>
                  </a:cubicBezTo>
                  <a:cubicBezTo>
                    <a:pt x="3098869" y="312484"/>
                    <a:pt x="3109414" y="313416"/>
                    <a:pt x="3119744" y="315210"/>
                  </a:cubicBezTo>
                  <a:cubicBezTo>
                    <a:pt x="3158697" y="231422"/>
                    <a:pt x="3243561" y="173315"/>
                    <a:pt x="3342056" y="173315"/>
                  </a:cubicBezTo>
                  <a:cubicBezTo>
                    <a:pt x="3344782" y="173315"/>
                    <a:pt x="3347508" y="173459"/>
                    <a:pt x="3350233" y="173530"/>
                  </a:cubicBezTo>
                  <a:cubicBezTo>
                    <a:pt x="3383734" y="122167"/>
                    <a:pt x="3441626" y="88164"/>
                    <a:pt x="3507480" y="88164"/>
                  </a:cubicBezTo>
                  <a:cubicBezTo>
                    <a:pt x="3535816" y="88164"/>
                    <a:pt x="3562717" y="94477"/>
                    <a:pt x="3586820" y="105740"/>
                  </a:cubicBezTo>
                  <a:lnTo>
                    <a:pt x="3586820" y="1352949"/>
                  </a:lnTo>
                  <a:lnTo>
                    <a:pt x="0" y="1352949"/>
                  </a:lnTo>
                  <a:lnTo>
                    <a:pt x="0" y="18580"/>
                  </a:lnTo>
                  <a:cubicBezTo>
                    <a:pt x="27403" y="6672"/>
                    <a:pt x="57676" y="0"/>
                    <a:pt x="89455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3;p2"/>
          <p:cNvGrpSpPr/>
          <p:nvPr/>
        </p:nvGrpSpPr>
        <p:grpSpPr>
          <a:xfrm flipH="1">
            <a:off x="3354" y="7"/>
            <a:ext cx="1842006" cy="2683460"/>
            <a:chOff x="9678704" y="42253"/>
            <a:chExt cx="1507493" cy="2196137"/>
          </a:xfrm>
        </p:grpSpPr>
        <p:sp>
          <p:nvSpPr>
            <p:cNvPr id="14" name="Google Shape;14;p2"/>
            <p:cNvSpPr/>
            <p:nvPr/>
          </p:nvSpPr>
          <p:spPr>
            <a:xfrm>
              <a:off x="9678704" y="42253"/>
              <a:ext cx="1501468" cy="2196137"/>
            </a:xfrm>
            <a:custGeom>
              <a:avLst/>
              <a:gdLst/>
              <a:ahLst/>
              <a:cxnLst/>
              <a:rect l="l" t="t" r="r" b="b"/>
              <a:pathLst>
                <a:path w="1501468" h="2196137" extrusionOk="0">
                  <a:moveTo>
                    <a:pt x="1501469" y="42252"/>
                  </a:moveTo>
                  <a:cubicBezTo>
                    <a:pt x="1501469" y="42252"/>
                    <a:pt x="229583" y="-135295"/>
                    <a:pt x="235178" y="237519"/>
                  </a:cubicBezTo>
                  <a:cubicBezTo>
                    <a:pt x="240845" y="610261"/>
                    <a:pt x="506126" y="580275"/>
                    <a:pt x="506126" y="580275"/>
                  </a:cubicBezTo>
                  <a:cubicBezTo>
                    <a:pt x="506126" y="580275"/>
                    <a:pt x="69323" y="341967"/>
                    <a:pt x="14804" y="580849"/>
                  </a:cubicBezTo>
                  <a:cubicBezTo>
                    <a:pt x="-39716" y="819731"/>
                    <a:pt x="27071" y="1002874"/>
                    <a:pt x="722125" y="1082717"/>
                  </a:cubicBezTo>
                  <a:cubicBezTo>
                    <a:pt x="722125" y="1082717"/>
                    <a:pt x="910576" y="1148428"/>
                    <a:pt x="729945" y="1373823"/>
                  </a:cubicBezTo>
                  <a:cubicBezTo>
                    <a:pt x="549312" y="1599219"/>
                    <a:pt x="784679" y="1915075"/>
                    <a:pt x="1501397" y="2196138"/>
                  </a:cubicBezTo>
                  <a:lnTo>
                    <a:pt x="1501397" y="16786"/>
                  </a:lnTo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804383" y="83726"/>
              <a:ext cx="1381814" cy="1928622"/>
            </a:xfrm>
            <a:custGeom>
              <a:avLst/>
              <a:gdLst/>
              <a:ahLst/>
              <a:cxnLst/>
              <a:rect l="l" t="t" r="r" b="b"/>
              <a:pathLst>
                <a:path w="1381814" h="1928622" extrusionOk="0">
                  <a:moveTo>
                    <a:pt x="1375789" y="779"/>
                  </a:moveTo>
                  <a:cubicBezTo>
                    <a:pt x="1375789" y="779"/>
                    <a:pt x="191995" y="-29351"/>
                    <a:pt x="305841" y="285214"/>
                  </a:cubicBezTo>
                  <a:cubicBezTo>
                    <a:pt x="419686" y="599778"/>
                    <a:pt x="1108858" y="477754"/>
                    <a:pt x="836977" y="623307"/>
                  </a:cubicBezTo>
                  <a:cubicBezTo>
                    <a:pt x="565024" y="768860"/>
                    <a:pt x="55911" y="388514"/>
                    <a:pt x="2253" y="679620"/>
                  </a:cubicBezTo>
                  <a:cubicBezTo>
                    <a:pt x="-51406" y="970727"/>
                    <a:pt x="871339" y="754728"/>
                    <a:pt x="875284" y="1017714"/>
                  </a:cubicBezTo>
                  <a:cubicBezTo>
                    <a:pt x="879230" y="1280628"/>
                    <a:pt x="188122" y="1440313"/>
                    <a:pt x="1381815" y="1928623"/>
                  </a:cubicBezTo>
                  <a:lnTo>
                    <a:pt x="1375789" y="707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373286" y="3919441"/>
            <a:ext cx="2245760" cy="1505575"/>
            <a:chOff x="-37" y="3982941"/>
            <a:chExt cx="2245760" cy="1505575"/>
          </a:xfrm>
        </p:grpSpPr>
        <p:sp>
          <p:nvSpPr>
            <p:cNvPr id="17" name="Google Shape;17;p2"/>
            <p:cNvSpPr/>
            <p:nvPr/>
          </p:nvSpPr>
          <p:spPr>
            <a:xfrm>
              <a:off x="1193243" y="4790636"/>
              <a:ext cx="239947" cy="677114"/>
            </a:xfrm>
            <a:custGeom>
              <a:avLst/>
              <a:gdLst/>
              <a:ahLst/>
              <a:cxnLst/>
              <a:rect l="l" t="t" r="r" b="b"/>
              <a:pathLst>
                <a:path w="303731" h="857106" extrusionOk="0">
                  <a:moveTo>
                    <a:pt x="0" y="0"/>
                  </a:moveTo>
                  <a:lnTo>
                    <a:pt x="303732" y="0"/>
                  </a:lnTo>
                  <a:lnTo>
                    <a:pt x="303732" y="857107"/>
                  </a:lnTo>
                  <a:lnTo>
                    <a:pt x="0" y="8571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25735" y="4864028"/>
              <a:ext cx="167635" cy="603667"/>
            </a:xfrm>
            <a:custGeom>
              <a:avLst/>
              <a:gdLst/>
              <a:ahLst/>
              <a:cxnLst/>
              <a:rect l="l" t="t" r="r" b="b"/>
              <a:pathLst>
                <a:path w="212196" h="764136" extrusionOk="0">
                  <a:moveTo>
                    <a:pt x="0" y="0"/>
                  </a:moveTo>
                  <a:lnTo>
                    <a:pt x="212196" y="0"/>
                  </a:lnTo>
                  <a:lnTo>
                    <a:pt x="212196" y="764136"/>
                  </a:lnTo>
                  <a:lnTo>
                    <a:pt x="0" y="764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95" y="4983005"/>
              <a:ext cx="197671" cy="501601"/>
            </a:xfrm>
            <a:custGeom>
              <a:avLst/>
              <a:gdLst/>
              <a:ahLst/>
              <a:cxnLst/>
              <a:rect l="l" t="t" r="r" b="b"/>
              <a:pathLst>
                <a:path w="250216" h="634938" extrusionOk="0">
                  <a:moveTo>
                    <a:pt x="0" y="0"/>
                  </a:moveTo>
                  <a:lnTo>
                    <a:pt x="250217" y="0"/>
                  </a:lnTo>
                  <a:lnTo>
                    <a:pt x="250217" y="634939"/>
                  </a:lnTo>
                  <a:lnTo>
                    <a:pt x="0" y="6349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1574" y="4585245"/>
              <a:ext cx="210535" cy="900570"/>
            </a:xfrm>
            <a:custGeom>
              <a:avLst/>
              <a:gdLst/>
              <a:ahLst/>
              <a:cxnLst/>
              <a:rect l="l" t="t" r="r" b="b"/>
              <a:pathLst>
                <a:path w="266500" h="1139962" extrusionOk="0">
                  <a:moveTo>
                    <a:pt x="0" y="160044"/>
                  </a:moveTo>
                  <a:lnTo>
                    <a:pt x="0" y="1139963"/>
                  </a:lnTo>
                  <a:lnTo>
                    <a:pt x="266501" y="1139963"/>
                  </a:lnTo>
                  <a:lnTo>
                    <a:pt x="266501" y="0"/>
                  </a:lnTo>
                  <a:lnTo>
                    <a:pt x="0" y="160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0748" y="4883451"/>
              <a:ext cx="246749" cy="585249"/>
            </a:xfrm>
            <a:custGeom>
              <a:avLst/>
              <a:gdLst/>
              <a:ahLst/>
              <a:cxnLst/>
              <a:rect l="l" t="t" r="r" b="b"/>
              <a:pathLst>
                <a:path w="312340" h="740821" extrusionOk="0">
                  <a:moveTo>
                    <a:pt x="0" y="0"/>
                  </a:moveTo>
                  <a:lnTo>
                    <a:pt x="312340" y="0"/>
                  </a:lnTo>
                  <a:lnTo>
                    <a:pt x="312340" y="740822"/>
                  </a:lnTo>
                  <a:lnTo>
                    <a:pt x="0" y="740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4118" y="4471534"/>
              <a:ext cx="50891" cy="497974"/>
            </a:xfrm>
            <a:custGeom>
              <a:avLst/>
              <a:gdLst/>
              <a:ahLst/>
              <a:cxnLst/>
              <a:rect l="l" t="t" r="r" b="b"/>
              <a:pathLst>
                <a:path w="64419" h="630347" extrusionOk="0">
                  <a:moveTo>
                    <a:pt x="0" y="0"/>
                  </a:moveTo>
                  <a:lnTo>
                    <a:pt x="64419" y="0"/>
                  </a:lnTo>
                  <a:lnTo>
                    <a:pt x="64419" y="630348"/>
                  </a:lnTo>
                  <a:lnTo>
                    <a:pt x="0" y="6303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16140" y="4820820"/>
              <a:ext cx="305064" cy="647871"/>
            </a:xfrm>
            <a:custGeom>
              <a:avLst/>
              <a:gdLst/>
              <a:ahLst/>
              <a:cxnLst/>
              <a:rect l="l" t="t" r="r" b="b"/>
              <a:pathLst>
                <a:path w="386157" h="820090" extrusionOk="0">
                  <a:moveTo>
                    <a:pt x="0" y="0"/>
                  </a:moveTo>
                  <a:lnTo>
                    <a:pt x="386157" y="0"/>
                  </a:lnTo>
                  <a:lnTo>
                    <a:pt x="386157" y="820091"/>
                  </a:lnTo>
                  <a:lnTo>
                    <a:pt x="0" y="820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657" y="4516044"/>
              <a:ext cx="176419" cy="952935"/>
            </a:xfrm>
            <a:custGeom>
              <a:avLst/>
              <a:gdLst/>
              <a:ahLst/>
              <a:cxnLst/>
              <a:rect l="l" t="t" r="r" b="b"/>
              <a:pathLst>
                <a:path w="223315" h="1206247" extrusionOk="0">
                  <a:moveTo>
                    <a:pt x="0" y="0"/>
                  </a:moveTo>
                  <a:lnTo>
                    <a:pt x="223315" y="0"/>
                  </a:lnTo>
                  <a:lnTo>
                    <a:pt x="223315" y="1206248"/>
                  </a:lnTo>
                  <a:lnTo>
                    <a:pt x="0" y="1206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24685" y="4456697"/>
              <a:ext cx="257856" cy="1002976"/>
            </a:xfrm>
            <a:custGeom>
              <a:avLst/>
              <a:gdLst/>
              <a:ahLst/>
              <a:cxnLst/>
              <a:rect l="l" t="t" r="r" b="b"/>
              <a:pathLst>
                <a:path w="326400" h="1269590" extrusionOk="0">
                  <a:moveTo>
                    <a:pt x="0" y="0"/>
                  </a:moveTo>
                  <a:lnTo>
                    <a:pt x="326400" y="0"/>
                  </a:lnTo>
                  <a:lnTo>
                    <a:pt x="326400" y="1269591"/>
                  </a:lnTo>
                  <a:lnTo>
                    <a:pt x="0" y="1269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89178" y="4427930"/>
              <a:ext cx="320025" cy="65739"/>
            </a:xfrm>
            <a:custGeom>
              <a:avLst/>
              <a:gdLst/>
              <a:ahLst/>
              <a:cxnLst/>
              <a:rect l="l" t="t" r="r" b="b"/>
              <a:pathLst>
                <a:path w="405095" h="83214" extrusionOk="0">
                  <a:moveTo>
                    <a:pt x="0" y="0"/>
                  </a:moveTo>
                  <a:lnTo>
                    <a:pt x="405095" y="0"/>
                  </a:lnTo>
                  <a:lnTo>
                    <a:pt x="405095" y="83214"/>
                  </a:lnTo>
                  <a:lnTo>
                    <a:pt x="0" y="832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533922" y="4248926"/>
              <a:ext cx="39216" cy="196254"/>
            </a:xfrm>
            <a:custGeom>
              <a:avLst/>
              <a:gdLst/>
              <a:ahLst/>
              <a:cxnLst/>
              <a:rect l="l" t="t" r="r" b="b"/>
              <a:pathLst>
                <a:path w="49641" h="248423" extrusionOk="0">
                  <a:moveTo>
                    <a:pt x="0" y="0"/>
                  </a:moveTo>
                  <a:lnTo>
                    <a:pt x="49642" y="0"/>
                  </a:lnTo>
                  <a:lnTo>
                    <a:pt x="49642" y="248423"/>
                  </a:lnTo>
                  <a:lnTo>
                    <a:pt x="0" y="2484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664395" y="4012331"/>
              <a:ext cx="277237" cy="1476185"/>
            </a:xfrm>
            <a:custGeom>
              <a:avLst/>
              <a:gdLst/>
              <a:ahLst/>
              <a:cxnLst/>
              <a:rect l="l" t="t" r="r" b="b"/>
              <a:pathLst>
                <a:path w="350933" h="1868589" extrusionOk="0">
                  <a:moveTo>
                    <a:pt x="22740" y="220230"/>
                  </a:moveTo>
                  <a:lnTo>
                    <a:pt x="0" y="1868590"/>
                  </a:lnTo>
                  <a:lnTo>
                    <a:pt x="319872" y="1868590"/>
                  </a:lnTo>
                  <a:lnTo>
                    <a:pt x="350934" y="0"/>
                  </a:lnTo>
                  <a:lnTo>
                    <a:pt x="22740" y="220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0151" y="4502623"/>
              <a:ext cx="28222" cy="443740"/>
            </a:xfrm>
            <a:custGeom>
              <a:avLst/>
              <a:gdLst/>
              <a:ahLst/>
              <a:cxnLst/>
              <a:rect l="l" t="t" r="r" b="b"/>
              <a:pathLst>
                <a:path w="35724" h="561696" extrusionOk="0">
                  <a:moveTo>
                    <a:pt x="0" y="0"/>
                  </a:moveTo>
                  <a:lnTo>
                    <a:pt x="35724" y="0"/>
                  </a:lnTo>
                  <a:lnTo>
                    <a:pt x="35724" y="561696"/>
                  </a:lnTo>
                  <a:lnTo>
                    <a:pt x="0" y="56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00762" y="4383420"/>
              <a:ext cx="344961" cy="940014"/>
            </a:xfrm>
            <a:custGeom>
              <a:avLst/>
              <a:gdLst/>
              <a:ahLst/>
              <a:cxnLst/>
              <a:rect l="l" t="t" r="r" b="b"/>
              <a:pathLst>
                <a:path w="436659" h="1189891" extrusionOk="0">
                  <a:moveTo>
                    <a:pt x="0" y="0"/>
                  </a:moveTo>
                  <a:lnTo>
                    <a:pt x="436660" y="0"/>
                  </a:lnTo>
                  <a:lnTo>
                    <a:pt x="436660" y="1189892"/>
                  </a:lnTo>
                  <a:lnTo>
                    <a:pt x="0" y="11898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-37" y="3982941"/>
              <a:ext cx="1941458" cy="1098257"/>
              <a:chOff x="7523625" y="4954474"/>
              <a:chExt cx="2459410" cy="1391256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873991" y="6056776"/>
                <a:ext cx="161263" cy="49928"/>
              </a:xfrm>
              <a:custGeom>
                <a:avLst/>
                <a:gdLst/>
                <a:ahLst/>
                <a:cxnLst/>
                <a:rect l="l" t="t" r="r" b="b"/>
                <a:pathLst>
                  <a:path w="161263" h="49928" extrusionOk="0">
                    <a:moveTo>
                      <a:pt x="0" y="0"/>
                    </a:moveTo>
                    <a:lnTo>
                      <a:pt x="161263" y="0"/>
                    </a:lnTo>
                    <a:lnTo>
                      <a:pt x="161263" y="49929"/>
                    </a:lnTo>
                    <a:lnTo>
                      <a:pt x="0" y="499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" name="Google Shape;33;p2"/>
              <p:cNvGrpSpPr/>
              <p:nvPr/>
            </p:nvGrpSpPr>
            <p:grpSpPr>
              <a:xfrm>
                <a:off x="7523625" y="4954474"/>
                <a:ext cx="2459410" cy="1391256"/>
                <a:chOff x="7523625" y="4954474"/>
                <a:chExt cx="2459410" cy="1391256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9631312" y="4954474"/>
                  <a:ext cx="351723" cy="563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23" h="563776" extrusionOk="0">
                      <a:moveTo>
                        <a:pt x="351724" y="37231"/>
                      </a:moveTo>
                      <a:lnTo>
                        <a:pt x="23530" y="264779"/>
                      </a:lnTo>
                      <a:lnTo>
                        <a:pt x="19585" y="563704"/>
                      </a:lnTo>
                      <a:lnTo>
                        <a:pt x="0" y="563776"/>
                      </a:lnTo>
                      <a:lnTo>
                        <a:pt x="790" y="264779"/>
                      </a:lnTo>
                      <a:lnTo>
                        <a:pt x="351724" y="0"/>
                      </a:lnTo>
                      <a:lnTo>
                        <a:pt x="351724" y="372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006847" y="5291420"/>
                  <a:ext cx="459973" cy="815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973" h="815284" extrusionOk="0">
                      <a:moveTo>
                        <a:pt x="459974" y="0"/>
                      </a:moveTo>
                      <a:lnTo>
                        <a:pt x="459974" y="226759"/>
                      </a:lnTo>
                      <a:lnTo>
                        <a:pt x="276615" y="226759"/>
                      </a:lnTo>
                      <a:lnTo>
                        <a:pt x="276615" y="309973"/>
                      </a:lnTo>
                      <a:lnTo>
                        <a:pt x="321594" y="309973"/>
                      </a:lnTo>
                      <a:lnTo>
                        <a:pt x="321594" y="699358"/>
                      </a:lnTo>
                      <a:lnTo>
                        <a:pt x="28407" y="699358"/>
                      </a:lnTo>
                      <a:lnTo>
                        <a:pt x="28407" y="815284"/>
                      </a:lnTo>
                      <a:lnTo>
                        <a:pt x="0" y="815284"/>
                      </a:lnTo>
                      <a:lnTo>
                        <a:pt x="0" y="679559"/>
                      </a:lnTo>
                      <a:lnTo>
                        <a:pt x="304019" y="681639"/>
                      </a:lnTo>
                      <a:lnTo>
                        <a:pt x="304019" y="331350"/>
                      </a:lnTo>
                      <a:lnTo>
                        <a:pt x="254664" y="331350"/>
                      </a:lnTo>
                      <a:lnTo>
                        <a:pt x="254090" y="205453"/>
                      </a:lnTo>
                      <a:lnTo>
                        <a:pt x="430634" y="205453"/>
                      </a:lnTo>
                      <a:lnTo>
                        <a:pt x="440963" y="0"/>
                      </a:lnTo>
                      <a:lnTo>
                        <a:pt x="4599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8650676" y="5594219"/>
                  <a:ext cx="263057" cy="51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057" h="512484" extrusionOk="0">
                      <a:moveTo>
                        <a:pt x="0" y="35581"/>
                      </a:moveTo>
                      <a:lnTo>
                        <a:pt x="223315" y="35581"/>
                      </a:lnTo>
                      <a:lnTo>
                        <a:pt x="223315" y="512485"/>
                      </a:lnTo>
                      <a:lnTo>
                        <a:pt x="263058" y="512485"/>
                      </a:lnTo>
                      <a:lnTo>
                        <a:pt x="254736" y="7174"/>
                      </a:lnTo>
                      <a:lnTo>
                        <a:pt x="0" y="0"/>
                      </a:lnTo>
                      <a:lnTo>
                        <a:pt x="0" y="3558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8176641" y="5559786"/>
                  <a:ext cx="474034" cy="535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34" h="535440" extrusionOk="0">
                      <a:moveTo>
                        <a:pt x="10976" y="13630"/>
                      </a:moveTo>
                      <a:lnTo>
                        <a:pt x="75395" y="13630"/>
                      </a:lnTo>
                      <a:lnTo>
                        <a:pt x="75395" y="535440"/>
                      </a:lnTo>
                      <a:lnTo>
                        <a:pt x="127548" y="535440"/>
                      </a:lnTo>
                      <a:lnTo>
                        <a:pt x="127548" y="456100"/>
                      </a:lnTo>
                      <a:lnTo>
                        <a:pt x="474034" y="456100"/>
                      </a:lnTo>
                      <a:lnTo>
                        <a:pt x="474034" y="430992"/>
                      </a:lnTo>
                      <a:lnTo>
                        <a:pt x="105596" y="430992"/>
                      </a:lnTo>
                      <a:lnTo>
                        <a:pt x="105596" y="510620"/>
                      </a:lnTo>
                      <a:lnTo>
                        <a:pt x="91105" y="510620"/>
                      </a:lnTo>
                      <a:lnTo>
                        <a:pt x="101435" y="0"/>
                      </a:lnTo>
                      <a:lnTo>
                        <a:pt x="0" y="0"/>
                      </a:lnTo>
                      <a:lnTo>
                        <a:pt x="0" y="1363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8119252" y="5612799"/>
                  <a:ext cx="57389" cy="48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89" h="482427" extrusionOk="0">
                      <a:moveTo>
                        <a:pt x="0" y="29197"/>
                      </a:moveTo>
                      <a:lnTo>
                        <a:pt x="35653" y="29197"/>
                      </a:lnTo>
                      <a:lnTo>
                        <a:pt x="35653" y="482427"/>
                      </a:lnTo>
                      <a:lnTo>
                        <a:pt x="46988" y="482427"/>
                      </a:lnTo>
                      <a:lnTo>
                        <a:pt x="57389" y="0"/>
                      </a:lnTo>
                      <a:lnTo>
                        <a:pt x="0" y="0"/>
                      </a:lnTo>
                      <a:lnTo>
                        <a:pt x="0" y="2919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7523625" y="5717463"/>
                  <a:ext cx="559902" cy="62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02" h="628267" extrusionOk="0">
                      <a:moveTo>
                        <a:pt x="559903" y="0"/>
                      </a:moveTo>
                      <a:lnTo>
                        <a:pt x="293402" y="169011"/>
                      </a:lnTo>
                      <a:lnTo>
                        <a:pt x="293402" y="511983"/>
                      </a:lnTo>
                      <a:lnTo>
                        <a:pt x="77188" y="503876"/>
                      </a:lnTo>
                      <a:lnTo>
                        <a:pt x="77188" y="628268"/>
                      </a:lnTo>
                      <a:lnTo>
                        <a:pt x="0" y="628268"/>
                      </a:lnTo>
                      <a:lnTo>
                        <a:pt x="0" y="557535"/>
                      </a:lnTo>
                      <a:lnTo>
                        <a:pt x="21521" y="557535"/>
                      </a:lnTo>
                      <a:lnTo>
                        <a:pt x="21521" y="605384"/>
                      </a:lnTo>
                      <a:lnTo>
                        <a:pt x="56743" y="605384"/>
                      </a:lnTo>
                      <a:lnTo>
                        <a:pt x="52583" y="486301"/>
                      </a:lnTo>
                      <a:lnTo>
                        <a:pt x="272024" y="486301"/>
                      </a:lnTo>
                      <a:lnTo>
                        <a:pt x="279916" y="154161"/>
                      </a:lnTo>
                      <a:lnTo>
                        <a:pt x="55990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0" name="Google Shape;40;p2"/>
          <p:cNvGrpSpPr/>
          <p:nvPr/>
        </p:nvGrpSpPr>
        <p:grpSpPr>
          <a:xfrm flipH="1">
            <a:off x="7373265" y="3"/>
            <a:ext cx="1774114" cy="2683460"/>
            <a:chOff x="7434887" y="0"/>
            <a:chExt cx="1451931" cy="2196137"/>
          </a:xfrm>
        </p:grpSpPr>
        <p:sp>
          <p:nvSpPr>
            <p:cNvPr id="41" name="Google Shape;41;p2"/>
            <p:cNvSpPr/>
            <p:nvPr/>
          </p:nvSpPr>
          <p:spPr>
            <a:xfrm>
              <a:off x="7440698" y="0"/>
              <a:ext cx="1446120" cy="2196137"/>
            </a:xfrm>
            <a:custGeom>
              <a:avLst/>
              <a:gdLst/>
              <a:ahLst/>
              <a:cxnLst/>
              <a:rect l="l" t="t" r="r" b="b"/>
              <a:pathLst>
                <a:path w="1446120" h="2196137" extrusionOk="0">
                  <a:moveTo>
                    <a:pt x="0" y="42252"/>
                  </a:moveTo>
                  <a:cubicBezTo>
                    <a:pt x="0" y="42252"/>
                    <a:pt x="1225042" y="-135295"/>
                    <a:pt x="1219590" y="237519"/>
                  </a:cubicBezTo>
                  <a:cubicBezTo>
                    <a:pt x="1214138" y="610261"/>
                    <a:pt x="958613" y="580275"/>
                    <a:pt x="958613" y="580275"/>
                  </a:cubicBezTo>
                  <a:cubicBezTo>
                    <a:pt x="958613" y="580275"/>
                    <a:pt x="1379347" y="341967"/>
                    <a:pt x="1431859" y="580849"/>
                  </a:cubicBezTo>
                  <a:cubicBezTo>
                    <a:pt x="1484370" y="819731"/>
                    <a:pt x="1420094" y="1002874"/>
                    <a:pt x="750650" y="1082717"/>
                  </a:cubicBezTo>
                  <a:cubicBezTo>
                    <a:pt x="750650" y="1082717"/>
                    <a:pt x="569085" y="1148428"/>
                    <a:pt x="743117" y="1373823"/>
                  </a:cubicBezTo>
                  <a:cubicBezTo>
                    <a:pt x="917078" y="1599219"/>
                    <a:pt x="690391" y="1915074"/>
                    <a:pt x="72" y="2196138"/>
                  </a:cubicBezTo>
                  <a:lnTo>
                    <a:pt x="72" y="16786"/>
                  </a:lnTo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34887" y="41474"/>
              <a:ext cx="1330868" cy="1928622"/>
            </a:xfrm>
            <a:custGeom>
              <a:avLst/>
              <a:gdLst/>
              <a:ahLst/>
              <a:cxnLst/>
              <a:rect l="l" t="t" r="r" b="b"/>
              <a:pathLst>
                <a:path w="1330868" h="1928622" extrusionOk="0">
                  <a:moveTo>
                    <a:pt x="5811" y="779"/>
                  </a:moveTo>
                  <a:cubicBezTo>
                    <a:pt x="5811" y="779"/>
                    <a:pt x="1145989" y="-29351"/>
                    <a:pt x="1036304" y="285214"/>
                  </a:cubicBezTo>
                  <a:cubicBezTo>
                    <a:pt x="926619" y="599778"/>
                    <a:pt x="262842" y="477754"/>
                    <a:pt x="524752" y="623307"/>
                  </a:cubicBezTo>
                  <a:cubicBezTo>
                    <a:pt x="786661" y="768860"/>
                    <a:pt x="1277052" y="388514"/>
                    <a:pt x="1328701" y="679620"/>
                  </a:cubicBezTo>
                  <a:cubicBezTo>
                    <a:pt x="1380352" y="970727"/>
                    <a:pt x="491609" y="754728"/>
                    <a:pt x="487879" y="1017714"/>
                  </a:cubicBezTo>
                  <a:cubicBezTo>
                    <a:pt x="484077" y="1280628"/>
                    <a:pt x="1149719" y="1440313"/>
                    <a:pt x="0" y="1928623"/>
                  </a:cubicBezTo>
                  <a:lnTo>
                    <a:pt x="5811" y="707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 flipH="1">
            <a:off x="2084023" y="668413"/>
            <a:ext cx="6350100" cy="22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 flipH="1">
            <a:off x="3905323" y="313568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-40384" y="2700962"/>
            <a:ext cx="9224940" cy="2556781"/>
            <a:chOff x="1006302" y="3749948"/>
            <a:chExt cx="3586819" cy="1794988"/>
          </a:xfrm>
        </p:grpSpPr>
        <p:sp>
          <p:nvSpPr>
            <p:cNvPr id="47" name="Google Shape;47;p3"/>
            <p:cNvSpPr/>
            <p:nvPr/>
          </p:nvSpPr>
          <p:spPr>
            <a:xfrm>
              <a:off x="1006302" y="3749948"/>
              <a:ext cx="3586819" cy="1794988"/>
            </a:xfrm>
            <a:custGeom>
              <a:avLst/>
              <a:gdLst/>
              <a:ahLst/>
              <a:cxnLst/>
              <a:rect l="l" t="t" r="r" b="b"/>
              <a:pathLst>
                <a:path w="3586819" h="1794988" extrusionOk="0">
                  <a:moveTo>
                    <a:pt x="3497365" y="16428"/>
                  </a:moveTo>
                  <a:cubicBezTo>
                    <a:pt x="3436963" y="16428"/>
                    <a:pt x="3380650" y="33860"/>
                    <a:pt x="3333088" y="63917"/>
                  </a:cubicBezTo>
                  <a:cubicBezTo>
                    <a:pt x="3293131" y="31707"/>
                    <a:pt x="3242270" y="12410"/>
                    <a:pt x="3186961" y="12410"/>
                  </a:cubicBezTo>
                  <a:cubicBezTo>
                    <a:pt x="3107477" y="12410"/>
                    <a:pt x="3037319" y="52224"/>
                    <a:pt x="2995210" y="112913"/>
                  </a:cubicBezTo>
                  <a:cubicBezTo>
                    <a:pt x="2910346" y="124104"/>
                    <a:pt x="2836314" y="169800"/>
                    <a:pt x="2787892" y="235583"/>
                  </a:cubicBezTo>
                  <a:cubicBezTo>
                    <a:pt x="2759556" y="223315"/>
                    <a:pt x="2728350" y="216572"/>
                    <a:pt x="2695495" y="216572"/>
                  </a:cubicBezTo>
                  <a:cubicBezTo>
                    <a:pt x="2619885" y="216572"/>
                    <a:pt x="2552740" y="252512"/>
                    <a:pt x="2510128" y="308252"/>
                  </a:cubicBezTo>
                  <a:cubicBezTo>
                    <a:pt x="2472539" y="291967"/>
                    <a:pt x="2431147" y="282857"/>
                    <a:pt x="2387603" y="282857"/>
                  </a:cubicBezTo>
                  <a:cubicBezTo>
                    <a:pt x="2226626" y="282857"/>
                    <a:pt x="2094560" y="406387"/>
                    <a:pt x="2080929" y="563848"/>
                  </a:cubicBezTo>
                  <a:cubicBezTo>
                    <a:pt x="2062924" y="560548"/>
                    <a:pt x="2044344" y="558755"/>
                    <a:pt x="2025334" y="558755"/>
                  </a:cubicBezTo>
                  <a:cubicBezTo>
                    <a:pt x="1897858" y="558755"/>
                    <a:pt x="1788532" y="636158"/>
                    <a:pt x="1741760" y="746561"/>
                  </a:cubicBezTo>
                  <a:cubicBezTo>
                    <a:pt x="1699651" y="704882"/>
                    <a:pt x="1641688" y="679128"/>
                    <a:pt x="1577770" y="679128"/>
                  </a:cubicBezTo>
                  <a:cubicBezTo>
                    <a:pt x="1554671" y="679128"/>
                    <a:pt x="1532433" y="682500"/>
                    <a:pt x="1511414" y="688741"/>
                  </a:cubicBezTo>
                  <a:cubicBezTo>
                    <a:pt x="1492117" y="579343"/>
                    <a:pt x="1396636" y="496201"/>
                    <a:pt x="1281714" y="496201"/>
                  </a:cubicBezTo>
                  <a:cubicBezTo>
                    <a:pt x="1220308" y="496201"/>
                    <a:pt x="1164497" y="519945"/>
                    <a:pt x="1122818" y="558683"/>
                  </a:cubicBezTo>
                  <a:cubicBezTo>
                    <a:pt x="1066362" y="489242"/>
                    <a:pt x="980278" y="444909"/>
                    <a:pt x="883864" y="444909"/>
                  </a:cubicBezTo>
                  <a:cubicBezTo>
                    <a:pt x="855959" y="444909"/>
                    <a:pt x="828986" y="448711"/>
                    <a:pt x="803232" y="455670"/>
                  </a:cubicBezTo>
                  <a:cubicBezTo>
                    <a:pt x="787379" y="342255"/>
                    <a:pt x="690032" y="254951"/>
                    <a:pt x="572241" y="254951"/>
                  </a:cubicBezTo>
                  <a:cubicBezTo>
                    <a:pt x="525756" y="254951"/>
                    <a:pt x="482499" y="268581"/>
                    <a:pt x="446129" y="292039"/>
                  </a:cubicBezTo>
                  <a:cubicBezTo>
                    <a:pt x="437879" y="129341"/>
                    <a:pt x="303302" y="0"/>
                    <a:pt x="138595" y="0"/>
                  </a:cubicBezTo>
                  <a:cubicBezTo>
                    <a:pt x="88738" y="0"/>
                    <a:pt x="41679" y="11908"/>
                    <a:pt x="0" y="32999"/>
                  </a:cubicBezTo>
                  <a:lnTo>
                    <a:pt x="0" y="1794989"/>
                  </a:lnTo>
                  <a:lnTo>
                    <a:pt x="3586820" y="1794989"/>
                  </a:lnTo>
                  <a:lnTo>
                    <a:pt x="3586820" y="29699"/>
                  </a:lnTo>
                  <a:cubicBezTo>
                    <a:pt x="3558484" y="21091"/>
                    <a:pt x="3528498" y="16428"/>
                    <a:pt x="3497365" y="16428"/>
                  </a:cubicBezTo>
                  <a:close/>
                </a:path>
              </a:pathLst>
            </a:custGeom>
            <a:solidFill>
              <a:srgbClr val="FF58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06302" y="3866807"/>
              <a:ext cx="3586819" cy="1677985"/>
            </a:xfrm>
            <a:custGeom>
              <a:avLst/>
              <a:gdLst/>
              <a:ahLst/>
              <a:cxnLst/>
              <a:rect l="l" t="t" r="r" b="b"/>
              <a:pathLst>
                <a:path w="3586819" h="1677985" extrusionOk="0">
                  <a:moveTo>
                    <a:pt x="3497365" y="143"/>
                  </a:moveTo>
                  <a:cubicBezTo>
                    <a:pt x="3395212" y="143"/>
                    <a:pt x="3309129" y="68365"/>
                    <a:pt x="3281940" y="161766"/>
                  </a:cubicBezTo>
                  <a:cubicBezTo>
                    <a:pt x="3243633" y="131278"/>
                    <a:pt x="3195211" y="113056"/>
                    <a:pt x="3142413" y="113056"/>
                  </a:cubicBezTo>
                  <a:cubicBezTo>
                    <a:pt x="3033661" y="113056"/>
                    <a:pt x="2942914" y="190460"/>
                    <a:pt x="2922398" y="293187"/>
                  </a:cubicBezTo>
                  <a:cubicBezTo>
                    <a:pt x="2884736" y="281996"/>
                    <a:pt x="2844922" y="275898"/>
                    <a:pt x="2803674" y="275898"/>
                  </a:cubicBezTo>
                  <a:cubicBezTo>
                    <a:pt x="2636671" y="275898"/>
                    <a:pt x="2492697" y="374392"/>
                    <a:pt x="2426484" y="516358"/>
                  </a:cubicBezTo>
                  <a:cubicBezTo>
                    <a:pt x="2377129" y="476401"/>
                    <a:pt x="2314288" y="452441"/>
                    <a:pt x="2245852" y="452441"/>
                  </a:cubicBezTo>
                  <a:cubicBezTo>
                    <a:pt x="2087099" y="452441"/>
                    <a:pt x="1958476" y="581136"/>
                    <a:pt x="1958476" y="739817"/>
                  </a:cubicBezTo>
                  <a:cubicBezTo>
                    <a:pt x="1958476" y="751941"/>
                    <a:pt x="1959336" y="763777"/>
                    <a:pt x="1960771" y="775470"/>
                  </a:cubicBezTo>
                  <a:cubicBezTo>
                    <a:pt x="1944702" y="772673"/>
                    <a:pt x="1928274" y="771166"/>
                    <a:pt x="1911416" y="771166"/>
                  </a:cubicBezTo>
                  <a:cubicBezTo>
                    <a:pt x="1873037" y="771166"/>
                    <a:pt x="1836524" y="778770"/>
                    <a:pt x="1803023" y="792400"/>
                  </a:cubicBezTo>
                  <a:cubicBezTo>
                    <a:pt x="1769020" y="711697"/>
                    <a:pt x="1689177" y="655096"/>
                    <a:pt x="1596135" y="655096"/>
                  </a:cubicBezTo>
                  <a:cubicBezTo>
                    <a:pt x="1550080" y="655096"/>
                    <a:pt x="1507254" y="669013"/>
                    <a:pt x="1471601" y="692830"/>
                  </a:cubicBezTo>
                  <a:cubicBezTo>
                    <a:pt x="1419448" y="620161"/>
                    <a:pt x="1334297" y="572743"/>
                    <a:pt x="1238027" y="572743"/>
                  </a:cubicBezTo>
                  <a:cubicBezTo>
                    <a:pt x="1174540" y="572743"/>
                    <a:pt x="1115860" y="593403"/>
                    <a:pt x="1068299" y="628267"/>
                  </a:cubicBezTo>
                  <a:cubicBezTo>
                    <a:pt x="1010838" y="550577"/>
                    <a:pt x="918513" y="500146"/>
                    <a:pt x="814423" y="500146"/>
                  </a:cubicBezTo>
                  <a:cubicBezTo>
                    <a:pt x="768010" y="500146"/>
                    <a:pt x="723964" y="510261"/>
                    <a:pt x="684294" y="528267"/>
                  </a:cubicBezTo>
                  <a:cubicBezTo>
                    <a:pt x="685657" y="519085"/>
                    <a:pt x="686374" y="509687"/>
                    <a:pt x="686374" y="500146"/>
                  </a:cubicBezTo>
                  <a:cubicBezTo>
                    <a:pt x="686374" y="396559"/>
                    <a:pt x="602371" y="312555"/>
                    <a:pt x="498783" y="312555"/>
                  </a:cubicBezTo>
                  <a:cubicBezTo>
                    <a:pt x="487951" y="312555"/>
                    <a:pt x="477406" y="313488"/>
                    <a:pt x="467076" y="315281"/>
                  </a:cubicBezTo>
                  <a:cubicBezTo>
                    <a:pt x="428123" y="231493"/>
                    <a:pt x="343259" y="173387"/>
                    <a:pt x="244765" y="173387"/>
                  </a:cubicBezTo>
                  <a:cubicBezTo>
                    <a:pt x="242039" y="173387"/>
                    <a:pt x="239313" y="173530"/>
                    <a:pt x="236587" y="173602"/>
                  </a:cubicBezTo>
                  <a:cubicBezTo>
                    <a:pt x="203086" y="122239"/>
                    <a:pt x="145194" y="88236"/>
                    <a:pt x="79340" y="88236"/>
                  </a:cubicBezTo>
                  <a:cubicBezTo>
                    <a:pt x="51005" y="88236"/>
                    <a:pt x="24103" y="94549"/>
                    <a:pt x="0" y="105811"/>
                  </a:cubicBezTo>
                  <a:lnTo>
                    <a:pt x="0" y="1677986"/>
                  </a:lnTo>
                  <a:lnTo>
                    <a:pt x="3586820" y="1677986"/>
                  </a:lnTo>
                  <a:lnTo>
                    <a:pt x="3586820" y="18579"/>
                  </a:lnTo>
                  <a:cubicBezTo>
                    <a:pt x="3559417" y="6671"/>
                    <a:pt x="3529144" y="0"/>
                    <a:pt x="3497365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006302" y="4191916"/>
              <a:ext cx="3586819" cy="1352948"/>
            </a:xfrm>
            <a:custGeom>
              <a:avLst/>
              <a:gdLst/>
              <a:ahLst/>
              <a:cxnLst/>
              <a:rect l="l" t="t" r="r" b="b"/>
              <a:pathLst>
                <a:path w="3586819" h="1352948" extrusionOk="0">
                  <a:moveTo>
                    <a:pt x="89455" y="72"/>
                  </a:moveTo>
                  <a:cubicBezTo>
                    <a:pt x="191608" y="72"/>
                    <a:pt x="277692" y="68293"/>
                    <a:pt x="304880" y="161694"/>
                  </a:cubicBezTo>
                  <a:cubicBezTo>
                    <a:pt x="343187" y="131206"/>
                    <a:pt x="391609" y="112985"/>
                    <a:pt x="444407" y="112985"/>
                  </a:cubicBezTo>
                  <a:cubicBezTo>
                    <a:pt x="553159" y="112985"/>
                    <a:pt x="643906" y="190389"/>
                    <a:pt x="664423" y="293115"/>
                  </a:cubicBezTo>
                  <a:cubicBezTo>
                    <a:pt x="702084" y="281924"/>
                    <a:pt x="741898" y="275827"/>
                    <a:pt x="783146" y="275827"/>
                  </a:cubicBezTo>
                  <a:cubicBezTo>
                    <a:pt x="950149" y="275827"/>
                    <a:pt x="1094124" y="374321"/>
                    <a:pt x="1160336" y="516287"/>
                  </a:cubicBezTo>
                  <a:cubicBezTo>
                    <a:pt x="1209691" y="476330"/>
                    <a:pt x="1272532" y="452370"/>
                    <a:pt x="1340969" y="452370"/>
                  </a:cubicBezTo>
                  <a:cubicBezTo>
                    <a:pt x="1499721" y="452370"/>
                    <a:pt x="1628345" y="581065"/>
                    <a:pt x="1628345" y="739746"/>
                  </a:cubicBezTo>
                  <a:cubicBezTo>
                    <a:pt x="1628345" y="751869"/>
                    <a:pt x="1627484" y="763706"/>
                    <a:pt x="1626049" y="775399"/>
                  </a:cubicBezTo>
                  <a:cubicBezTo>
                    <a:pt x="1642118" y="772601"/>
                    <a:pt x="1658546" y="771095"/>
                    <a:pt x="1675404" y="771095"/>
                  </a:cubicBezTo>
                  <a:cubicBezTo>
                    <a:pt x="1713783" y="771095"/>
                    <a:pt x="1750296" y="778699"/>
                    <a:pt x="1783797" y="792329"/>
                  </a:cubicBezTo>
                  <a:cubicBezTo>
                    <a:pt x="1817800" y="711625"/>
                    <a:pt x="1897643" y="655025"/>
                    <a:pt x="1990685" y="655025"/>
                  </a:cubicBezTo>
                  <a:cubicBezTo>
                    <a:pt x="2036740" y="655025"/>
                    <a:pt x="2079567" y="668942"/>
                    <a:pt x="2115219" y="692759"/>
                  </a:cubicBezTo>
                  <a:cubicBezTo>
                    <a:pt x="2167372" y="620090"/>
                    <a:pt x="2252523" y="572672"/>
                    <a:pt x="2348793" y="572672"/>
                  </a:cubicBezTo>
                  <a:cubicBezTo>
                    <a:pt x="2412280" y="572672"/>
                    <a:pt x="2470960" y="593332"/>
                    <a:pt x="2518522" y="628196"/>
                  </a:cubicBezTo>
                  <a:cubicBezTo>
                    <a:pt x="2575982" y="550506"/>
                    <a:pt x="2668307" y="500075"/>
                    <a:pt x="2772397" y="500075"/>
                  </a:cubicBezTo>
                  <a:cubicBezTo>
                    <a:pt x="2818810" y="500075"/>
                    <a:pt x="2862856" y="510189"/>
                    <a:pt x="2902526" y="528195"/>
                  </a:cubicBezTo>
                  <a:cubicBezTo>
                    <a:pt x="2901164" y="519013"/>
                    <a:pt x="2900446" y="509616"/>
                    <a:pt x="2900446" y="500075"/>
                  </a:cubicBezTo>
                  <a:cubicBezTo>
                    <a:pt x="2900446" y="396487"/>
                    <a:pt x="2984450" y="312484"/>
                    <a:pt x="3088037" y="312484"/>
                  </a:cubicBezTo>
                  <a:cubicBezTo>
                    <a:pt x="3098869" y="312484"/>
                    <a:pt x="3109414" y="313416"/>
                    <a:pt x="3119744" y="315210"/>
                  </a:cubicBezTo>
                  <a:cubicBezTo>
                    <a:pt x="3158697" y="231422"/>
                    <a:pt x="3243561" y="173315"/>
                    <a:pt x="3342056" y="173315"/>
                  </a:cubicBezTo>
                  <a:cubicBezTo>
                    <a:pt x="3344782" y="173315"/>
                    <a:pt x="3347508" y="173459"/>
                    <a:pt x="3350233" y="173530"/>
                  </a:cubicBezTo>
                  <a:cubicBezTo>
                    <a:pt x="3383734" y="122167"/>
                    <a:pt x="3441626" y="88164"/>
                    <a:pt x="3507480" y="88164"/>
                  </a:cubicBezTo>
                  <a:cubicBezTo>
                    <a:pt x="3535816" y="88164"/>
                    <a:pt x="3562717" y="94477"/>
                    <a:pt x="3586820" y="105740"/>
                  </a:cubicBezTo>
                  <a:lnTo>
                    <a:pt x="3586820" y="1352949"/>
                  </a:lnTo>
                  <a:lnTo>
                    <a:pt x="0" y="1352949"/>
                  </a:lnTo>
                  <a:lnTo>
                    <a:pt x="0" y="18580"/>
                  </a:lnTo>
                  <a:cubicBezTo>
                    <a:pt x="27403" y="6672"/>
                    <a:pt x="57676" y="0"/>
                    <a:pt x="89455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3"/>
          <p:cNvGrpSpPr/>
          <p:nvPr/>
        </p:nvGrpSpPr>
        <p:grpSpPr>
          <a:xfrm rot="10800000" flipH="1">
            <a:off x="-84355" y="-159195"/>
            <a:ext cx="2500225" cy="2325270"/>
            <a:chOff x="7434887" y="0"/>
            <a:chExt cx="1451931" cy="2196137"/>
          </a:xfrm>
        </p:grpSpPr>
        <p:sp>
          <p:nvSpPr>
            <p:cNvPr id="51" name="Google Shape;51;p3"/>
            <p:cNvSpPr/>
            <p:nvPr/>
          </p:nvSpPr>
          <p:spPr>
            <a:xfrm>
              <a:off x="7440698" y="0"/>
              <a:ext cx="1446120" cy="2196137"/>
            </a:xfrm>
            <a:custGeom>
              <a:avLst/>
              <a:gdLst/>
              <a:ahLst/>
              <a:cxnLst/>
              <a:rect l="l" t="t" r="r" b="b"/>
              <a:pathLst>
                <a:path w="1446120" h="2196137" extrusionOk="0">
                  <a:moveTo>
                    <a:pt x="0" y="42252"/>
                  </a:moveTo>
                  <a:cubicBezTo>
                    <a:pt x="0" y="42252"/>
                    <a:pt x="1225042" y="-135295"/>
                    <a:pt x="1219590" y="237519"/>
                  </a:cubicBezTo>
                  <a:cubicBezTo>
                    <a:pt x="1214138" y="610261"/>
                    <a:pt x="958613" y="580275"/>
                    <a:pt x="958613" y="580275"/>
                  </a:cubicBezTo>
                  <a:cubicBezTo>
                    <a:pt x="958613" y="580275"/>
                    <a:pt x="1379347" y="341967"/>
                    <a:pt x="1431859" y="580849"/>
                  </a:cubicBezTo>
                  <a:cubicBezTo>
                    <a:pt x="1484370" y="819731"/>
                    <a:pt x="1420094" y="1002874"/>
                    <a:pt x="750650" y="1082717"/>
                  </a:cubicBezTo>
                  <a:cubicBezTo>
                    <a:pt x="750650" y="1082717"/>
                    <a:pt x="569085" y="1148428"/>
                    <a:pt x="743117" y="1373823"/>
                  </a:cubicBezTo>
                  <a:cubicBezTo>
                    <a:pt x="917078" y="1599219"/>
                    <a:pt x="690391" y="1915074"/>
                    <a:pt x="72" y="2196138"/>
                  </a:cubicBezTo>
                  <a:lnTo>
                    <a:pt x="72" y="16786"/>
                  </a:lnTo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34887" y="41474"/>
              <a:ext cx="1330868" cy="1928622"/>
            </a:xfrm>
            <a:custGeom>
              <a:avLst/>
              <a:gdLst/>
              <a:ahLst/>
              <a:cxnLst/>
              <a:rect l="l" t="t" r="r" b="b"/>
              <a:pathLst>
                <a:path w="1330868" h="1928622" extrusionOk="0">
                  <a:moveTo>
                    <a:pt x="5811" y="779"/>
                  </a:moveTo>
                  <a:cubicBezTo>
                    <a:pt x="5811" y="779"/>
                    <a:pt x="1145989" y="-29351"/>
                    <a:pt x="1036304" y="285214"/>
                  </a:cubicBezTo>
                  <a:cubicBezTo>
                    <a:pt x="926619" y="599778"/>
                    <a:pt x="262842" y="477754"/>
                    <a:pt x="524752" y="623307"/>
                  </a:cubicBezTo>
                  <a:cubicBezTo>
                    <a:pt x="786661" y="768860"/>
                    <a:pt x="1277052" y="388514"/>
                    <a:pt x="1328701" y="679620"/>
                  </a:cubicBezTo>
                  <a:cubicBezTo>
                    <a:pt x="1380352" y="970727"/>
                    <a:pt x="491609" y="754728"/>
                    <a:pt x="487879" y="1017714"/>
                  </a:cubicBezTo>
                  <a:cubicBezTo>
                    <a:pt x="484077" y="1280628"/>
                    <a:pt x="1149719" y="1440313"/>
                    <a:pt x="0" y="1928623"/>
                  </a:cubicBezTo>
                  <a:lnTo>
                    <a:pt x="5811" y="707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842800" y="1323975"/>
            <a:ext cx="1224000" cy="10080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3"/>
          <p:cNvGrpSpPr/>
          <p:nvPr/>
        </p:nvGrpSpPr>
        <p:grpSpPr>
          <a:xfrm>
            <a:off x="-1078300" y="4495915"/>
            <a:ext cx="11300600" cy="695219"/>
            <a:chOff x="-1078300" y="4448290"/>
            <a:chExt cx="11300600" cy="695219"/>
          </a:xfrm>
        </p:grpSpPr>
        <p:sp>
          <p:nvSpPr>
            <p:cNvPr id="352" name="Google Shape;352;p13"/>
            <p:cNvSpPr/>
            <p:nvPr/>
          </p:nvSpPr>
          <p:spPr>
            <a:xfrm>
              <a:off x="-1078074" y="4448290"/>
              <a:ext cx="2824924" cy="695101"/>
            </a:xfrm>
            <a:custGeom>
              <a:avLst/>
              <a:gdLst/>
              <a:ahLst/>
              <a:cxnLst/>
              <a:rect l="l" t="t" r="r" b="b"/>
              <a:pathLst>
                <a:path w="4169630" h="1025979" extrusionOk="0">
                  <a:moveTo>
                    <a:pt x="4154370" y="26435"/>
                  </a:moveTo>
                  <a:cubicBezTo>
                    <a:pt x="4079400" y="26435"/>
                    <a:pt x="4014354" y="68632"/>
                    <a:pt x="3981580" y="130593"/>
                  </a:cubicBezTo>
                  <a:cubicBezTo>
                    <a:pt x="3954895" y="116916"/>
                    <a:pt x="3924623" y="109077"/>
                    <a:pt x="3892517" y="109077"/>
                  </a:cubicBezTo>
                  <a:cubicBezTo>
                    <a:pt x="3791695" y="109077"/>
                    <a:pt x="3708720" y="185382"/>
                    <a:pt x="3698212" y="283451"/>
                  </a:cubicBezTo>
                  <a:cubicBezTo>
                    <a:pt x="3653764" y="284452"/>
                    <a:pt x="3611818" y="295210"/>
                    <a:pt x="3574291" y="313723"/>
                  </a:cubicBezTo>
                  <a:cubicBezTo>
                    <a:pt x="3538515" y="269108"/>
                    <a:pt x="3483560" y="240588"/>
                    <a:pt x="3421933" y="240588"/>
                  </a:cubicBezTo>
                  <a:cubicBezTo>
                    <a:pt x="3335204" y="240588"/>
                    <a:pt x="3261819" y="297044"/>
                    <a:pt x="3236217" y="375183"/>
                  </a:cubicBezTo>
                  <a:cubicBezTo>
                    <a:pt x="3201192" y="360506"/>
                    <a:pt x="3162748" y="352334"/>
                    <a:pt x="3122386" y="352334"/>
                  </a:cubicBezTo>
                  <a:cubicBezTo>
                    <a:pt x="3071684" y="352334"/>
                    <a:pt x="3023983" y="365176"/>
                    <a:pt x="2982287" y="387692"/>
                  </a:cubicBezTo>
                  <a:cubicBezTo>
                    <a:pt x="2952599" y="317642"/>
                    <a:pt x="2883216" y="268441"/>
                    <a:pt x="2802242" y="268441"/>
                  </a:cubicBezTo>
                  <a:cubicBezTo>
                    <a:pt x="2694332" y="268441"/>
                    <a:pt x="2606853" y="355920"/>
                    <a:pt x="2606853" y="463830"/>
                  </a:cubicBezTo>
                  <a:cubicBezTo>
                    <a:pt x="2606853" y="477339"/>
                    <a:pt x="2608187" y="490515"/>
                    <a:pt x="2610856" y="503191"/>
                  </a:cubicBezTo>
                  <a:cubicBezTo>
                    <a:pt x="2592760" y="497604"/>
                    <a:pt x="2573496" y="494602"/>
                    <a:pt x="2553565" y="494602"/>
                  </a:cubicBezTo>
                  <a:cubicBezTo>
                    <a:pt x="2533634" y="494602"/>
                    <a:pt x="2515205" y="497520"/>
                    <a:pt x="2497359" y="502857"/>
                  </a:cubicBezTo>
                  <a:cubicBezTo>
                    <a:pt x="2490521" y="401119"/>
                    <a:pt x="2405877" y="320728"/>
                    <a:pt x="2302470" y="320728"/>
                  </a:cubicBezTo>
                  <a:cubicBezTo>
                    <a:pt x="2214407" y="320728"/>
                    <a:pt x="2139938" y="379020"/>
                    <a:pt x="2115504" y="459160"/>
                  </a:cubicBezTo>
                  <a:cubicBezTo>
                    <a:pt x="2079728" y="418798"/>
                    <a:pt x="2027525" y="393363"/>
                    <a:pt x="1969317" y="393363"/>
                  </a:cubicBezTo>
                  <a:cubicBezTo>
                    <a:pt x="1927287" y="393363"/>
                    <a:pt x="1888426" y="406706"/>
                    <a:pt x="1856570" y="429222"/>
                  </a:cubicBezTo>
                  <a:cubicBezTo>
                    <a:pt x="1828050" y="296294"/>
                    <a:pt x="1709966" y="196640"/>
                    <a:pt x="1568532" y="196640"/>
                  </a:cubicBezTo>
                  <a:cubicBezTo>
                    <a:pt x="1441191" y="196640"/>
                    <a:pt x="1332781" y="277447"/>
                    <a:pt x="1291585" y="390528"/>
                  </a:cubicBezTo>
                  <a:cubicBezTo>
                    <a:pt x="1257644" y="362174"/>
                    <a:pt x="1214030" y="345162"/>
                    <a:pt x="1166413" y="345162"/>
                  </a:cubicBezTo>
                  <a:cubicBezTo>
                    <a:pt x="1091776" y="345162"/>
                    <a:pt x="1026897" y="387025"/>
                    <a:pt x="994040" y="448569"/>
                  </a:cubicBezTo>
                  <a:cubicBezTo>
                    <a:pt x="942420" y="403954"/>
                    <a:pt x="875122" y="376851"/>
                    <a:pt x="801486" y="376851"/>
                  </a:cubicBezTo>
                  <a:cubicBezTo>
                    <a:pt x="722013" y="376851"/>
                    <a:pt x="650045" y="408374"/>
                    <a:pt x="597008" y="459493"/>
                  </a:cubicBezTo>
                  <a:cubicBezTo>
                    <a:pt x="555061" y="412793"/>
                    <a:pt x="494185" y="383439"/>
                    <a:pt x="426470" y="383439"/>
                  </a:cubicBezTo>
                  <a:cubicBezTo>
                    <a:pt x="406205" y="383439"/>
                    <a:pt x="386525" y="386108"/>
                    <a:pt x="367761" y="391028"/>
                  </a:cubicBezTo>
                  <a:cubicBezTo>
                    <a:pt x="336906" y="296794"/>
                    <a:pt x="252930" y="226661"/>
                    <a:pt x="151191" y="216070"/>
                  </a:cubicBezTo>
                  <a:cubicBezTo>
                    <a:pt x="151191" y="215903"/>
                    <a:pt x="151191" y="215820"/>
                    <a:pt x="151191" y="215653"/>
                  </a:cubicBezTo>
                  <a:cubicBezTo>
                    <a:pt x="151191" y="116416"/>
                    <a:pt x="88146" y="31939"/>
                    <a:pt x="0" y="0"/>
                  </a:cubicBezTo>
                  <a:lnTo>
                    <a:pt x="0" y="1025979"/>
                  </a:lnTo>
                  <a:lnTo>
                    <a:pt x="4169631" y="1025979"/>
                  </a:lnTo>
                  <a:lnTo>
                    <a:pt x="4169631" y="26936"/>
                  </a:lnTo>
                  <a:cubicBezTo>
                    <a:pt x="4164627" y="26519"/>
                    <a:pt x="4159540" y="26269"/>
                    <a:pt x="4154370" y="26269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-1078074" y="4448290"/>
              <a:ext cx="2824924" cy="409162"/>
            </a:xfrm>
            <a:custGeom>
              <a:avLst/>
              <a:gdLst/>
              <a:ahLst/>
              <a:cxnLst/>
              <a:rect l="l" t="t" r="r" b="b"/>
              <a:pathLst>
                <a:path w="4169630" h="603929" extrusionOk="0">
                  <a:moveTo>
                    <a:pt x="4154370" y="26435"/>
                  </a:moveTo>
                  <a:cubicBezTo>
                    <a:pt x="4079400" y="26435"/>
                    <a:pt x="4014354" y="68632"/>
                    <a:pt x="3981580" y="130593"/>
                  </a:cubicBezTo>
                  <a:cubicBezTo>
                    <a:pt x="3954895" y="116916"/>
                    <a:pt x="3924623" y="109077"/>
                    <a:pt x="3892517" y="109077"/>
                  </a:cubicBezTo>
                  <a:cubicBezTo>
                    <a:pt x="3791695" y="109077"/>
                    <a:pt x="3708720" y="185382"/>
                    <a:pt x="3698212" y="283451"/>
                  </a:cubicBezTo>
                  <a:cubicBezTo>
                    <a:pt x="3653764" y="284452"/>
                    <a:pt x="3611818" y="295210"/>
                    <a:pt x="3574291" y="313723"/>
                  </a:cubicBezTo>
                  <a:cubicBezTo>
                    <a:pt x="3538515" y="269108"/>
                    <a:pt x="3483560" y="240588"/>
                    <a:pt x="3421933" y="240588"/>
                  </a:cubicBezTo>
                  <a:cubicBezTo>
                    <a:pt x="3335204" y="240588"/>
                    <a:pt x="3261819" y="297044"/>
                    <a:pt x="3236217" y="375183"/>
                  </a:cubicBezTo>
                  <a:cubicBezTo>
                    <a:pt x="3201192" y="360506"/>
                    <a:pt x="3162748" y="352334"/>
                    <a:pt x="3122386" y="352334"/>
                  </a:cubicBezTo>
                  <a:cubicBezTo>
                    <a:pt x="3071684" y="352334"/>
                    <a:pt x="3023983" y="365176"/>
                    <a:pt x="2982287" y="387692"/>
                  </a:cubicBezTo>
                  <a:cubicBezTo>
                    <a:pt x="2952599" y="317642"/>
                    <a:pt x="2883216" y="268441"/>
                    <a:pt x="2802242" y="268441"/>
                  </a:cubicBezTo>
                  <a:cubicBezTo>
                    <a:pt x="2694332" y="268441"/>
                    <a:pt x="2606853" y="355920"/>
                    <a:pt x="2606853" y="463830"/>
                  </a:cubicBezTo>
                  <a:cubicBezTo>
                    <a:pt x="2606853" y="477339"/>
                    <a:pt x="2608187" y="490515"/>
                    <a:pt x="2610856" y="503191"/>
                  </a:cubicBezTo>
                  <a:cubicBezTo>
                    <a:pt x="2592760" y="497604"/>
                    <a:pt x="2573496" y="494602"/>
                    <a:pt x="2553565" y="494602"/>
                  </a:cubicBezTo>
                  <a:cubicBezTo>
                    <a:pt x="2533634" y="494602"/>
                    <a:pt x="2515205" y="497520"/>
                    <a:pt x="2497359" y="502857"/>
                  </a:cubicBezTo>
                  <a:cubicBezTo>
                    <a:pt x="2490521" y="401119"/>
                    <a:pt x="2405877" y="320728"/>
                    <a:pt x="2302470" y="320728"/>
                  </a:cubicBezTo>
                  <a:cubicBezTo>
                    <a:pt x="2214407" y="320728"/>
                    <a:pt x="2139938" y="379020"/>
                    <a:pt x="2115504" y="459160"/>
                  </a:cubicBezTo>
                  <a:cubicBezTo>
                    <a:pt x="2079728" y="418798"/>
                    <a:pt x="2027525" y="393363"/>
                    <a:pt x="1969317" y="393363"/>
                  </a:cubicBezTo>
                  <a:cubicBezTo>
                    <a:pt x="1927287" y="393363"/>
                    <a:pt x="1888426" y="406706"/>
                    <a:pt x="1856570" y="429222"/>
                  </a:cubicBezTo>
                  <a:cubicBezTo>
                    <a:pt x="1828050" y="296294"/>
                    <a:pt x="1709966" y="196640"/>
                    <a:pt x="1568532" y="196640"/>
                  </a:cubicBezTo>
                  <a:cubicBezTo>
                    <a:pt x="1441191" y="196640"/>
                    <a:pt x="1332781" y="277447"/>
                    <a:pt x="1291585" y="390528"/>
                  </a:cubicBezTo>
                  <a:cubicBezTo>
                    <a:pt x="1257644" y="362174"/>
                    <a:pt x="1214030" y="345162"/>
                    <a:pt x="1166413" y="345162"/>
                  </a:cubicBezTo>
                  <a:cubicBezTo>
                    <a:pt x="1091776" y="345162"/>
                    <a:pt x="1026897" y="387025"/>
                    <a:pt x="994040" y="448569"/>
                  </a:cubicBezTo>
                  <a:cubicBezTo>
                    <a:pt x="942420" y="403954"/>
                    <a:pt x="875122" y="376851"/>
                    <a:pt x="801486" y="376851"/>
                  </a:cubicBezTo>
                  <a:cubicBezTo>
                    <a:pt x="722013" y="376851"/>
                    <a:pt x="650045" y="408374"/>
                    <a:pt x="597008" y="459493"/>
                  </a:cubicBezTo>
                  <a:cubicBezTo>
                    <a:pt x="555061" y="412793"/>
                    <a:pt x="494185" y="383439"/>
                    <a:pt x="426470" y="383439"/>
                  </a:cubicBezTo>
                  <a:cubicBezTo>
                    <a:pt x="406205" y="383439"/>
                    <a:pt x="386525" y="386108"/>
                    <a:pt x="367761" y="391028"/>
                  </a:cubicBezTo>
                  <a:cubicBezTo>
                    <a:pt x="336906" y="296794"/>
                    <a:pt x="252930" y="226661"/>
                    <a:pt x="151191" y="216070"/>
                  </a:cubicBezTo>
                  <a:cubicBezTo>
                    <a:pt x="151191" y="215903"/>
                    <a:pt x="151191" y="215820"/>
                    <a:pt x="151191" y="215653"/>
                  </a:cubicBezTo>
                  <a:cubicBezTo>
                    <a:pt x="151191" y="116416"/>
                    <a:pt x="88146" y="31939"/>
                    <a:pt x="0" y="0"/>
                  </a:cubicBezTo>
                  <a:lnTo>
                    <a:pt x="0" y="100655"/>
                  </a:lnTo>
                  <a:cubicBezTo>
                    <a:pt x="88229" y="132594"/>
                    <a:pt x="151191" y="217071"/>
                    <a:pt x="151191" y="316308"/>
                  </a:cubicBezTo>
                  <a:cubicBezTo>
                    <a:pt x="151191" y="316475"/>
                    <a:pt x="151191" y="316558"/>
                    <a:pt x="151191" y="316725"/>
                  </a:cubicBezTo>
                  <a:cubicBezTo>
                    <a:pt x="252930" y="327316"/>
                    <a:pt x="336906" y="397449"/>
                    <a:pt x="367761" y="491683"/>
                  </a:cubicBezTo>
                  <a:cubicBezTo>
                    <a:pt x="386525" y="486763"/>
                    <a:pt x="406122" y="484094"/>
                    <a:pt x="426470" y="484094"/>
                  </a:cubicBezTo>
                  <a:cubicBezTo>
                    <a:pt x="494185" y="484094"/>
                    <a:pt x="554978" y="513448"/>
                    <a:pt x="597008" y="560148"/>
                  </a:cubicBezTo>
                  <a:cubicBezTo>
                    <a:pt x="649962" y="509029"/>
                    <a:pt x="722013" y="477589"/>
                    <a:pt x="801486" y="477589"/>
                  </a:cubicBezTo>
                  <a:cubicBezTo>
                    <a:pt x="875122" y="477589"/>
                    <a:pt x="942420" y="504692"/>
                    <a:pt x="994040" y="549307"/>
                  </a:cubicBezTo>
                  <a:cubicBezTo>
                    <a:pt x="1026980" y="487763"/>
                    <a:pt x="1091776" y="445900"/>
                    <a:pt x="1166413" y="445900"/>
                  </a:cubicBezTo>
                  <a:cubicBezTo>
                    <a:pt x="1214030" y="445900"/>
                    <a:pt x="1257644" y="462996"/>
                    <a:pt x="1291585" y="491266"/>
                  </a:cubicBezTo>
                  <a:cubicBezTo>
                    <a:pt x="1332697" y="378186"/>
                    <a:pt x="1441191" y="297378"/>
                    <a:pt x="1568532" y="297378"/>
                  </a:cubicBezTo>
                  <a:cubicBezTo>
                    <a:pt x="1709966" y="297378"/>
                    <a:pt x="1828050" y="397032"/>
                    <a:pt x="1856570" y="529960"/>
                  </a:cubicBezTo>
                  <a:cubicBezTo>
                    <a:pt x="1888426" y="507361"/>
                    <a:pt x="1927287" y="494101"/>
                    <a:pt x="1969317" y="494101"/>
                  </a:cubicBezTo>
                  <a:cubicBezTo>
                    <a:pt x="2027525" y="494101"/>
                    <a:pt x="2079728" y="519536"/>
                    <a:pt x="2115504" y="559898"/>
                  </a:cubicBezTo>
                  <a:cubicBezTo>
                    <a:pt x="2139938" y="479758"/>
                    <a:pt x="2214324" y="421466"/>
                    <a:pt x="2302470" y="421466"/>
                  </a:cubicBezTo>
                  <a:cubicBezTo>
                    <a:pt x="2405960" y="421466"/>
                    <a:pt x="2490521" y="501857"/>
                    <a:pt x="2497359" y="603596"/>
                  </a:cubicBezTo>
                  <a:cubicBezTo>
                    <a:pt x="2515121" y="598259"/>
                    <a:pt x="2534051" y="595340"/>
                    <a:pt x="2553565" y="595340"/>
                  </a:cubicBezTo>
                  <a:cubicBezTo>
                    <a:pt x="2573079" y="595340"/>
                    <a:pt x="2592760" y="598342"/>
                    <a:pt x="2610856" y="603929"/>
                  </a:cubicBezTo>
                  <a:cubicBezTo>
                    <a:pt x="2608271" y="591170"/>
                    <a:pt x="2606853" y="578078"/>
                    <a:pt x="2606853" y="564568"/>
                  </a:cubicBezTo>
                  <a:cubicBezTo>
                    <a:pt x="2606853" y="456658"/>
                    <a:pt x="2694332" y="369179"/>
                    <a:pt x="2802242" y="369179"/>
                  </a:cubicBezTo>
                  <a:cubicBezTo>
                    <a:pt x="2883133" y="369179"/>
                    <a:pt x="2952599" y="418381"/>
                    <a:pt x="2982287" y="488431"/>
                  </a:cubicBezTo>
                  <a:cubicBezTo>
                    <a:pt x="3023983" y="465831"/>
                    <a:pt x="3071684" y="453072"/>
                    <a:pt x="3122386" y="453072"/>
                  </a:cubicBezTo>
                  <a:cubicBezTo>
                    <a:pt x="3162748" y="453072"/>
                    <a:pt x="3201192" y="461245"/>
                    <a:pt x="3236217" y="475922"/>
                  </a:cubicBezTo>
                  <a:cubicBezTo>
                    <a:pt x="3261819" y="397783"/>
                    <a:pt x="3335288" y="341326"/>
                    <a:pt x="3421933" y="341326"/>
                  </a:cubicBezTo>
                  <a:cubicBezTo>
                    <a:pt x="3483560" y="341326"/>
                    <a:pt x="3538515" y="369930"/>
                    <a:pt x="3574291" y="414461"/>
                  </a:cubicBezTo>
                  <a:cubicBezTo>
                    <a:pt x="3611734" y="395948"/>
                    <a:pt x="3653764" y="385191"/>
                    <a:pt x="3698212" y="384190"/>
                  </a:cubicBezTo>
                  <a:cubicBezTo>
                    <a:pt x="3708720" y="286204"/>
                    <a:pt x="3791695" y="209816"/>
                    <a:pt x="3892517" y="209816"/>
                  </a:cubicBezTo>
                  <a:cubicBezTo>
                    <a:pt x="3924623" y="209816"/>
                    <a:pt x="3954811" y="217571"/>
                    <a:pt x="3981580" y="231331"/>
                  </a:cubicBezTo>
                  <a:cubicBezTo>
                    <a:pt x="4014354" y="169370"/>
                    <a:pt x="4079400" y="127174"/>
                    <a:pt x="4154370" y="127174"/>
                  </a:cubicBezTo>
                  <a:cubicBezTo>
                    <a:pt x="4159540" y="127174"/>
                    <a:pt x="4164544" y="127424"/>
                    <a:pt x="4169631" y="127841"/>
                  </a:cubicBezTo>
                  <a:lnTo>
                    <a:pt x="4169631" y="27186"/>
                  </a:lnTo>
                  <a:cubicBezTo>
                    <a:pt x="4164627" y="26769"/>
                    <a:pt x="4159540" y="26519"/>
                    <a:pt x="4154370" y="26519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1078300" y="4767582"/>
              <a:ext cx="1105166" cy="375828"/>
            </a:xfrm>
            <a:custGeom>
              <a:avLst/>
              <a:gdLst/>
              <a:ahLst/>
              <a:cxnLst/>
              <a:rect l="l" t="t" r="r" b="b"/>
              <a:pathLst>
                <a:path w="1631242" h="554727" extrusionOk="0">
                  <a:moveTo>
                    <a:pt x="1440274" y="427971"/>
                  </a:moveTo>
                  <a:cubicBezTo>
                    <a:pt x="1410086" y="427971"/>
                    <a:pt x="1381399" y="434476"/>
                    <a:pt x="1355547" y="446067"/>
                  </a:cubicBezTo>
                  <a:cubicBezTo>
                    <a:pt x="1317603" y="401869"/>
                    <a:pt x="1261313" y="373849"/>
                    <a:pt x="1198435" y="373849"/>
                  </a:cubicBezTo>
                  <a:cubicBezTo>
                    <a:pt x="1135557" y="373849"/>
                    <a:pt x="1078850" y="402119"/>
                    <a:pt x="1040823" y="446651"/>
                  </a:cubicBezTo>
                  <a:cubicBezTo>
                    <a:pt x="1007633" y="401619"/>
                    <a:pt x="954262" y="372431"/>
                    <a:pt x="893969" y="372431"/>
                  </a:cubicBezTo>
                  <a:cubicBezTo>
                    <a:pt x="867367" y="372431"/>
                    <a:pt x="842099" y="378186"/>
                    <a:pt x="819332" y="388443"/>
                  </a:cubicBezTo>
                  <a:cubicBezTo>
                    <a:pt x="801236" y="306802"/>
                    <a:pt x="728434" y="245675"/>
                    <a:pt x="641373" y="245675"/>
                  </a:cubicBezTo>
                  <a:cubicBezTo>
                    <a:pt x="610601" y="245675"/>
                    <a:pt x="581580" y="253347"/>
                    <a:pt x="556145" y="266856"/>
                  </a:cubicBezTo>
                  <a:cubicBezTo>
                    <a:pt x="517451" y="192720"/>
                    <a:pt x="439896" y="142018"/>
                    <a:pt x="350499" y="142018"/>
                  </a:cubicBezTo>
                  <a:cubicBezTo>
                    <a:pt x="327066" y="142018"/>
                    <a:pt x="304466" y="145520"/>
                    <a:pt x="283118" y="152025"/>
                  </a:cubicBezTo>
                  <a:cubicBezTo>
                    <a:pt x="250595" y="63295"/>
                    <a:pt x="165368" y="0"/>
                    <a:pt x="65380" y="0"/>
                  </a:cubicBezTo>
                  <a:cubicBezTo>
                    <a:pt x="42697" y="0"/>
                    <a:pt x="20765" y="3336"/>
                    <a:pt x="0" y="9423"/>
                  </a:cubicBezTo>
                  <a:lnTo>
                    <a:pt x="0" y="554728"/>
                  </a:lnTo>
                  <a:lnTo>
                    <a:pt x="495269" y="554728"/>
                  </a:lnTo>
                  <a:cubicBezTo>
                    <a:pt x="498187" y="552393"/>
                    <a:pt x="501190" y="550141"/>
                    <a:pt x="504025" y="547639"/>
                  </a:cubicBezTo>
                  <a:cubicBezTo>
                    <a:pt x="506110" y="550058"/>
                    <a:pt x="508278" y="552393"/>
                    <a:pt x="510530" y="554728"/>
                  </a:cubicBezTo>
                  <a:lnTo>
                    <a:pt x="1631243" y="554728"/>
                  </a:lnTo>
                  <a:cubicBezTo>
                    <a:pt x="1599887" y="480258"/>
                    <a:pt x="1526168" y="427971"/>
                    <a:pt x="1440274" y="427971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80797" y="4622084"/>
              <a:ext cx="1165620" cy="521424"/>
            </a:xfrm>
            <a:custGeom>
              <a:avLst/>
              <a:gdLst/>
              <a:ahLst/>
              <a:cxnLst/>
              <a:rect l="l" t="t" r="r" b="b"/>
              <a:pathLst>
                <a:path w="1720472" h="769630" extrusionOk="0">
                  <a:moveTo>
                    <a:pt x="1720390" y="769547"/>
                  </a:moveTo>
                  <a:lnTo>
                    <a:pt x="1720390" y="0"/>
                  </a:lnTo>
                  <a:cubicBezTo>
                    <a:pt x="1667686" y="17262"/>
                    <a:pt x="1627824" y="62628"/>
                    <a:pt x="1618567" y="118501"/>
                  </a:cubicBezTo>
                  <a:cubicBezTo>
                    <a:pt x="1596635" y="105992"/>
                    <a:pt x="1571200" y="98737"/>
                    <a:pt x="1544098" y="98737"/>
                  </a:cubicBezTo>
                  <a:cubicBezTo>
                    <a:pt x="1506571" y="98737"/>
                    <a:pt x="1472380" y="112497"/>
                    <a:pt x="1446028" y="135180"/>
                  </a:cubicBezTo>
                  <a:cubicBezTo>
                    <a:pt x="1419342" y="111413"/>
                    <a:pt x="1384317" y="96819"/>
                    <a:pt x="1345790" y="96819"/>
                  </a:cubicBezTo>
                  <a:cubicBezTo>
                    <a:pt x="1262564" y="96819"/>
                    <a:pt x="1195100" y="164284"/>
                    <a:pt x="1195100" y="247509"/>
                  </a:cubicBezTo>
                  <a:cubicBezTo>
                    <a:pt x="1195100" y="247509"/>
                    <a:pt x="1195100" y="247676"/>
                    <a:pt x="1195100" y="247760"/>
                  </a:cubicBezTo>
                  <a:cubicBezTo>
                    <a:pt x="1104869" y="250678"/>
                    <a:pt x="1026063" y="298879"/>
                    <a:pt x="980781" y="370514"/>
                  </a:cubicBezTo>
                  <a:cubicBezTo>
                    <a:pt x="953094" y="337240"/>
                    <a:pt x="911481" y="315975"/>
                    <a:pt x="864782" y="315975"/>
                  </a:cubicBezTo>
                  <a:cubicBezTo>
                    <a:pt x="787310" y="315975"/>
                    <a:pt x="723514" y="374516"/>
                    <a:pt x="715092" y="449737"/>
                  </a:cubicBezTo>
                  <a:cubicBezTo>
                    <a:pt x="682652" y="435476"/>
                    <a:pt x="646877" y="427554"/>
                    <a:pt x="609183" y="427554"/>
                  </a:cubicBezTo>
                  <a:cubicBezTo>
                    <a:pt x="475755" y="427554"/>
                    <a:pt x="365510" y="526708"/>
                    <a:pt x="347997" y="655299"/>
                  </a:cubicBezTo>
                  <a:cubicBezTo>
                    <a:pt x="311138" y="631366"/>
                    <a:pt x="267273" y="617439"/>
                    <a:pt x="220073" y="617439"/>
                  </a:cubicBezTo>
                  <a:cubicBezTo>
                    <a:pt x="119418" y="617439"/>
                    <a:pt x="33524" y="680734"/>
                    <a:pt x="0" y="769631"/>
                  </a:cubicBezTo>
                  <a:lnTo>
                    <a:pt x="1720473" y="769631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1078300" y="4850045"/>
              <a:ext cx="703745" cy="293396"/>
            </a:xfrm>
            <a:custGeom>
              <a:avLst/>
              <a:gdLst/>
              <a:ahLst/>
              <a:cxnLst/>
              <a:rect l="l" t="t" r="r" b="b"/>
              <a:pathLst>
                <a:path w="1038738" h="433057" extrusionOk="0">
                  <a:moveTo>
                    <a:pt x="0" y="432974"/>
                  </a:moveTo>
                  <a:lnTo>
                    <a:pt x="0" y="6004"/>
                  </a:lnTo>
                  <a:cubicBezTo>
                    <a:pt x="14427" y="10341"/>
                    <a:pt x="27520" y="17596"/>
                    <a:pt x="38611" y="27186"/>
                  </a:cubicBezTo>
                  <a:cubicBezTo>
                    <a:pt x="57458" y="10341"/>
                    <a:pt x="82309" y="0"/>
                    <a:pt x="109661" y="0"/>
                  </a:cubicBezTo>
                  <a:cubicBezTo>
                    <a:pt x="168620" y="0"/>
                    <a:pt x="216487" y="47784"/>
                    <a:pt x="216487" y="106826"/>
                  </a:cubicBezTo>
                  <a:cubicBezTo>
                    <a:pt x="216487" y="106826"/>
                    <a:pt x="216487" y="106909"/>
                    <a:pt x="216487" y="106993"/>
                  </a:cubicBezTo>
                  <a:cubicBezTo>
                    <a:pt x="280449" y="109077"/>
                    <a:pt x="336239" y="143268"/>
                    <a:pt x="368345" y="193971"/>
                  </a:cubicBezTo>
                  <a:cubicBezTo>
                    <a:pt x="387942" y="170371"/>
                    <a:pt x="417463" y="155360"/>
                    <a:pt x="450570" y="155360"/>
                  </a:cubicBezTo>
                  <a:cubicBezTo>
                    <a:pt x="505526" y="155360"/>
                    <a:pt x="550725" y="196807"/>
                    <a:pt x="556646" y="250178"/>
                  </a:cubicBezTo>
                  <a:cubicBezTo>
                    <a:pt x="579662" y="240087"/>
                    <a:pt x="605013" y="234417"/>
                    <a:pt x="631699" y="234417"/>
                  </a:cubicBezTo>
                  <a:cubicBezTo>
                    <a:pt x="726266" y="234417"/>
                    <a:pt x="804405" y="304633"/>
                    <a:pt x="816831" y="395865"/>
                  </a:cubicBezTo>
                  <a:cubicBezTo>
                    <a:pt x="842933" y="378936"/>
                    <a:pt x="874038" y="369012"/>
                    <a:pt x="907478" y="369012"/>
                  </a:cubicBezTo>
                  <a:cubicBezTo>
                    <a:pt x="960850" y="369012"/>
                    <a:pt x="1008300" y="394113"/>
                    <a:pt x="1038738" y="433058"/>
                  </a:cubicBezTo>
                  <a:lnTo>
                    <a:pt x="0" y="433058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641176" y="4767582"/>
              <a:ext cx="1105167" cy="375828"/>
            </a:xfrm>
            <a:custGeom>
              <a:avLst/>
              <a:gdLst/>
              <a:ahLst/>
              <a:cxnLst/>
              <a:rect l="l" t="t" r="r" b="b"/>
              <a:pathLst>
                <a:path w="1631243" h="554727" extrusionOk="0">
                  <a:moveTo>
                    <a:pt x="190969" y="427971"/>
                  </a:moveTo>
                  <a:cubicBezTo>
                    <a:pt x="221157" y="427971"/>
                    <a:pt x="249844" y="434476"/>
                    <a:pt x="275696" y="446067"/>
                  </a:cubicBezTo>
                  <a:cubicBezTo>
                    <a:pt x="313640" y="401869"/>
                    <a:pt x="369930" y="373849"/>
                    <a:pt x="432808" y="373849"/>
                  </a:cubicBezTo>
                  <a:cubicBezTo>
                    <a:pt x="495686" y="373849"/>
                    <a:pt x="552393" y="402119"/>
                    <a:pt x="590420" y="446651"/>
                  </a:cubicBezTo>
                  <a:cubicBezTo>
                    <a:pt x="623610" y="401619"/>
                    <a:pt x="676981" y="372431"/>
                    <a:pt x="737274" y="372431"/>
                  </a:cubicBezTo>
                  <a:cubicBezTo>
                    <a:pt x="763876" y="372431"/>
                    <a:pt x="789144" y="378186"/>
                    <a:pt x="811911" y="388443"/>
                  </a:cubicBezTo>
                  <a:cubicBezTo>
                    <a:pt x="830007" y="306802"/>
                    <a:pt x="902809" y="245675"/>
                    <a:pt x="989870" y="245675"/>
                  </a:cubicBezTo>
                  <a:cubicBezTo>
                    <a:pt x="1020642" y="245675"/>
                    <a:pt x="1049663" y="253347"/>
                    <a:pt x="1075098" y="266856"/>
                  </a:cubicBezTo>
                  <a:cubicBezTo>
                    <a:pt x="1113792" y="192720"/>
                    <a:pt x="1191347" y="142018"/>
                    <a:pt x="1280744" y="142018"/>
                  </a:cubicBezTo>
                  <a:cubicBezTo>
                    <a:pt x="1304177" y="142018"/>
                    <a:pt x="1326777" y="145520"/>
                    <a:pt x="1348125" y="152025"/>
                  </a:cubicBezTo>
                  <a:cubicBezTo>
                    <a:pt x="1380648" y="63295"/>
                    <a:pt x="1465875" y="0"/>
                    <a:pt x="1565863" y="0"/>
                  </a:cubicBezTo>
                  <a:cubicBezTo>
                    <a:pt x="1588546" y="0"/>
                    <a:pt x="1610478" y="3336"/>
                    <a:pt x="1631243" y="9423"/>
                  </a:cubicBezTo>
                  <a:lnTo>
                    <a:pt x="1631243" y="554728"/>
                  </a:lnTo>
                  <a:lnTo>
                    <a:pt x="1135974" y="554728"/>
                  </a:lnTo>
                  <a:cubicBezTo>
                    <a:pt x="1133055" y="552393"/>
                    <a:pt x="1130053" y="550141"/>
                    <a:pt x="1127218" y="547639"/>
                  </a:cubicBezTo>
                  <a:cubicBezTo>
                    <a:pt x="1125133" y="550058"/>
                    <a:pt x="1122965" y="552393"/>
                    <a:pt x="1120714" y="554728"/>
                  </a:cubicBezTo>
                  <a:lnTo>
                    <a:pt x="0" y="554728"/>
                  </a:lnTo>
                  <a:cubicBezTo>
                    <a:pt x="31356" y="480258"/>
                    <a:pt x="105075" y="427971"/>
                    <a:pt x="190969" y="427971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 flipH="1">
              <a:off x="1746850" y="4448290"/>
              <a:ext cx="2824924" cy="695101"/>
            </a:xfrm>
            <a:custGeom>
              <a:avLst/>
              <a:gdLst/>
              <a:ahLst/>
              <a:cxnLst/>
              <a:rect l="l" t="t" r="r" b="b"/>
              <a:pathLst>
                <a:path w="4169630" h="1025979" extrusionOk="0">
                  <a:moveTo>
                    <a:pt x="4154370" y="26435"/>
                  </a:moveTo>
                  <a:cubicBezTo>
                    <a:pt x="4079400" y="26435"/>
                    <a:pt x="4014354" y="68632"/>
                    <a:pt x="3981580" y="130593"/>
                  </a:cubicBezTo>
                  <a:cubicBezTo>
                    <a:pt x="3954895" y="116916"/>
                    <a:pt x="3924623" y="109077"/>
                    <a:pt x="3892517" y="109077"/>
                  </a:cubicBezTo>
                  <a:cubicBezTo>
                    <a:pt x="3791695" y="109077"/>
                    <a:pt x="3708720" y="185382"/>
                    <a:pt x="3698212" y="283451"/>
                  </a:cubicBezTo>
                  <a:cubicBezTo>
                    <a:pt x="3653764" y="284452"/>
                    <a:pt x="3611818" y="295210"/>
                    <a:pt x="3574291" y="313723"/>
                  </a:cubicBezTo>
                  <a:cubicBezTo>
                    <a:pt x="3538515" y="269108"/>
                    <a:pt x="3483560" y="240588"/>
                    <a:pt x="3421933" y="240588"/>
                  </a:cubicBezTo>
                  <a:cubicBezTo>
                    <a:pt x="3335204" y="240588"/>
                    <a:pt x="3261819" y="297044"/>
                    <a:pt x="3236217" y="375183"/>
                  </a:cubicBezTo>
                  <a:cubicBezTo>
                    <a:pt x="3201192" y="360506"/>
                    <a:pt x="3162748" y="352334"/>
                    <a:pt x="3122386" y="352334"/>
                  </a:cubicBezTo>
                  <a:cubicBezTo>
                    <a:pt x="3071684" y="352334"/>
                    <a:pt x="3023983" y="365176"/>
                    <a:pt x="2982287" y="387692"/>
                  </a:cubicBezTo>
                  <a:cubicBezTo>
                    <a:pt x="2952599" y="317642"/>
                    <a:pt x="2883216" y="268441"/>
                    <a:pt x="2802242" y="268441"/>
                  </a:cubicBezTo>
                  <a:cubicBezTo>
                    <a:pt x="2694332" y="268441"/>
                    <a:pt x="2606853" y="355920"/>
                    <a:pt x="2606853" y="463830"/>
                  </a:cubicBezTo>
                  <a:cubicBezTo>
                    <a:pt x="2606853" y="477339"/>
                    <a:pt x="2608187" y="490515"/>
                    <a:pt x="2610856" y="503191"/>
                  </a:cubicBezTo>
                  <a:cubicBezTo>
                    <a:pt x="2592760" y="497604"/>
                    <a:pt x="2573496" y="494602"/>
                    <a:pt x="2553565" y="494602"/>
                  </a:cubicBezTo>
                  <a:cubicBezTo>
                    <a:pt x="2533634" y="494602"/>
                    <a:pt x="2515205" y="497520"/>
                    <a:pt x="2497359" y="502857"/>
                  </a:cubicBezTo>
                  <a:cubicBezTo>
                    <a:pt x="2490521" y="401119"/>
                    <a:pt x="2405877" y="320728"/>
                    <a:pt x="2302470" y="320728"/>
                  </a:cubicBezTo>
                  <a:cubicBezTo>
                    <a:pt x="2214407" y="320728"/>
                    <a:pt x="2139938" y="379020"/>
                    <a:pt x="2115504" y="459160"/>
                  </a:cubicBezTo>
                  <a:cubicBezTo>
                    <a:pt x="2079728" y="418798"/>
                    <a:pt x="2027525" y="393363"/>
                    <a:pt x="1969317" y="393363"/>
                  </a:cubicBezTo>
                  <a:cubicBezTo>
                    <a:pt x="1927287" y="393363"/>
                    <a:pt x="1888426" y="406706"/>
                    <a:pt x="1856570" y="429222"/>
                  </a:cubicBezTo>
                  <a:cubicBezTo>
                    <a:pt x="1828050" y="296294"/>
                    <a:pt x="1709966" y="196640"/>
                    <a:pt x="1568532" y="196640"/>
                  </a:cubicBezTo>
                  <a:cubicBezTo>
                    <a:pt x="1441191" y="196640"/>
                    <a:pt x="1332781" y="277447"/>
                    <a:pt x="1291585" y="390528"/>
                  </a:cubicBezTo>
                  <a:cubicBezTo>
                    <a:pt x="1257644" y="362174"/>
                    <a:pt x="1214030" y="345162"/>
                    <a:pt x="1166413" y="345162"/>
                  </a:cubicBezTo>
                  <a:cubicBezTo>
                    <a:pt x="1091776" y="345162"/>
                    <a:pt x="1026897" y="387025"/>
                    <a:pt x="994040" y="448569"/>
                  </a:cubicBezTo>
                  <a:cubicBezTo>
                    <a:pt x="942420" y="403954"/>
                    <a:pt x="875122" y="376851"/>
                    <a:pt x="801486" y="376851"/>
                  </a:cubicBezTo>
                  <a:cubicBezTo>
                    <a:pt x="722013" y="376851"/>
                    <a:pt x="650045" y="408374"/>
                    <a:pt x="597008" y="459493"/>
                  </a:cubicBezTo>
                  <a:cubicBezTo>
                    <a:pt x="555061" y="412793"/>
                    <a:pt x="494185" y="383439"/>
                    <a:pt x="426470" y="383439"/>
                  </a:cubicBezTo>
                  <a:cubicBezTo>
                    <a:pt x="406205" y="383439"/>
                    <a:pt x="386525" y="386108"/>
                    <a:pt x="367761" y="391028"/>
                  </a:cubicBezTo>
                  <a:cubicBezTo>
                    <a:pt x="336906" y="296794"/>
                    <a:pt x="252930" y="226661"/>
                    <a:pt x="151191" y="216070"/>
                  </a:cubicBezTo>
                  <a:cubicBezTo>
                    <a:pt x="151191" y="215903"/>
                    <a:pt x="151191" y="215820"/>
                    <a:pt x="151191" y="215653"/>
                  </a:cubicBezTo>
                  <a:cubicBezTo>
                    <a:pt x="151191" y="116416"/>
                    <a:pt x="88146" y="31939"/>
                    <a:pt x="0" y="0"/>
                  </a:cubicBezTo>
                  <a:lnTo>
                    <a:pt x="0" y="1025979"/>
                  </a:lnTo>
                  <a:lnTo>
                    <a:pt x="4169631" y="1025979"/>
                  </a:lnTo>
                  <a:lnTo>
                    <a:pt x="4169631" y="26936"/>
                  </a:lnTo>
                  <a:cubicBezTo>
                    <a:pt x="4164627" y="26519"/>
                    <a:pt x="4159540" y="26269"/>
                    <a:pt x="4154370" y="26269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 flipH="1">
              <a:off x="1746850" y="4448290"/>
              <a:ext cx="2824924" cy="409162"/>
            </a:xfrm>
            <a:custGeom>
              <a:avLst/>
              <a:gdLst/>
              <a:ahLst/>
              <a:cxnLst/>
              <a:rect l="l" t="t" r="r" b="b"/>
              <a:pathLst>
                <a:path w="4169630" h="603929" extrusionOk="0">
                  <a:moveTo>
                    <a:pt x="4154370" y="26435"/>
                  </a:moveTo>
                  <a:cubicBezTo>
                    <a:pt x="4079400" y="26435"/>
                    <a:pt x="4014354" y="68632"/>
                    <a:pt x="3981580" y="130593"/>
                  </a:cubicBezTo>
                  <a:cubicBezTo>
                    <a:pt x="3954895" y="116916"/>
                    <a:pt x="3924623" y="109077"/>
                    <a:pt x="3892517" y="109077"/>
                  </a:cubicBezTo>
                  <a:cubicBezTo>
                    <a:pt x="3791695" y="109077"/>
                    <a:pt x="3708720" y="185382"/>
                    <a:pt x="3698212" y="283451"/>
                  </a:cubicBezTo>
                  <a:cubicBezTo>
                    <a:pt x="3653764" y="284452"/>
                    <a:pt x="3611818" y="295210"/>
                    <a:pt x="3574291" y="313723"/>
                  </a:cubicBezTo>
                  <a:cubicBezTo>
                    <a:pt x="3538515" y="269108"/>
                    <a:pt x="3483560" y="240588"/>
                    <a:pt x="3421933" y="240588"/>
                  </a:cubicBezTo>
                  <a:cubicBezTo>
                    <a:pt x="3335204" y="240588"/>
                    <a:pt x="3261819" y="297044"/>
                    <a:pt x="3236217" y="375183"/>
                  </a:cubicBezTo>
                  <a:cubicBezTo>
                    <a:pt x="3201192" y="360506"/>
                    <a:pt x="3162748" y="352334"/>
                    <a:pt x="3122386" y="352334"/>
                  </a:cubicBezTo>
                  <a:cubicBezTo>
                    <a:pt x="3071684" y="352334"/>
                    <a:pt x="3023983" y="365176"/>
                    <a:pt x="2982287" y="387692"/>
                  </a:cubicBezTo>
                  <a:cubicBezTo>
                    <a:pt x="2952599" y="317642"/>
                    <a:pt x="2883216" y="268441"/>
                    <a:pt x="2802242" y="268441"/>
                  </a:cubicBezTo>
                  <a:cubicBezTo>
                    <a:pt x="2694332" y="268441"/>
                    <a:pt x="2606853" y="355920"/>
                    <a:pt x="2606853" y="463830"/>
                  </a:cubicBezTo>
                  <a:cubicBezTo>
                    <a:pt x="2606853" y="477339"/>
                    <a:pt x="2608187" y="490515"/>
                    <a:pt x="2610856" y="503191"/>
                  </a:cubicBezTo>
                  <a:cubicBezTo>
                    <a:pt x="2592760" y="497604"/>
                    <a:pt x="2573496" y="494602"/>
                    <a:pt x="2553565" y="494602"/>
                  </a:cubicBezTo>
                  <a:cubicBezTo>
                    <a:pt x="2533634" y="494602"/>
                    <a:pt x="2515205" y="497520"/>
                    <a:pt x="2497359" y="502857"/>
                  </a:cubicBezTo>
                  <a:cubicBezTo>
                    <a:pt x="2490521" y="401119"/>
                    <a:pt x="2405877" y="320728"/>
                    <a:pt x="2302470" y="320728"/>
                  </a:cubicBezTo>
                  <a:cubicBezTo>
                    <a:pt x="2214407" y="320728"/>
                    <a:pt x="2139938" y="379020"/>
                    <a:pt x="2115504" y="459160"/>
                  </a:cubicBezTo>
                  <a:cubicBezTo>
                    <a:pt x="2079728" y="418798"/>
                    <a:pt x="2027525" y="393363"/>
                    <a:pt x="1969317" y="393363"/>
                  </a:cubicBezTo>
                  <a:cubicBezTo>
                    <a:pt x="1927287" y="393363"/>
                    <a:pt x="1888426" y="406706"/>
                    <a:pt x="1856570" y="429222"/>
                  </a:cubicBezTo>
                  <a:cubicBezTo>
                    <a:pt x="1828050" y="296294"/>
                    <a:pt x="1709966" y="196640"/>
                    <a:pt x="1568532" y="196640"/>
                  </a:cubicBezTo>
                  <a:cubicBezTo>
                    <a:pt x="1441191" y="196640"/>
                    <a:pt x="1332781" y="277447"/>
                    <a:pt x="1291585" y="390528"/>
                  </a:cubicBezTo>
                  <a:cubicBezTo>
                    <a:pt x="1257644" y="362174"/>
                    <a:pt x="1214030" y="345162"/>
                    <a:pt x="1166413" y="345162"/>
                  </a:cubicBezTo>
                  <a:cubicBezTo>
                    <a:pt x="1091776" y="345162"/>
                    <a:pt x="1026897" y="387025"/>
                    <a:pt x="994040" y="448569"/>
                  </a:cubicBezTo>
                  <a:cubicBezTo>
                    <a:pt x="942420" y="403954"/>
                    <a:pt x="875122" y="376851"/>
                    <a:pt x="801486" y="376851"/>
                  </a:cubicBezTo>
                  <a:cubicBezTo>
                    <a:pt x="722013" y="376851"/>
                    <a:pt x="650045" y="408374"/>
                    <a:pt x="597008" y="459493"/>
                  </a:cubicBezTo>
                  <a:cubicBezTo>
                    <a:pt x="555061" y="412793"/>
                    <a:pt x="494185" y="383439"/>
                    <a:pt x="426470" y="383439"/>
                  </a:cubicBezTo>
                  <a:cubicBezTo>
                    <a:pt x="406205" y="383439"/>
                    <a:pt x="386525" y="386108"/>
                    <a:pt x="367761" y="391028"/>
                  </a:cubicBezTo>
                  <a:cubicBezTo>
                    <a:pt x="336906" y="296794"/>
                    <a:pt x="252930" y="226661"/>
                    <a:pt x="151191" y="216070"/>
                  </a:cubicBezTo>
                  <a:cubicBezTo>
                    <a:pt x="151191" y="215903"/>
                    <a:pt x="151191" y="215820"/>
                    <a:pt x="151191" y="215653"/>
                  </a:cubicBezTo>
                  <a:cubicBezTo>
                    <a:pt x="151191" y="116416"/>
                    <a:pt x="88146" y="31939"/>
                    <a:pt x="0" y="0"/>
                  </a:cubicBezTo>
                  <a:lnTo>
                    <a:pt x="0" y="100655"/>
                  </a:lnTo>
                  <a:cubicBezTo>
                    <a:pt x="88229" y="132594"/>
                    <a:pt x="151191" y="217071"/>
                    <a:pt x="151191" y="316308"/>
                  </a:cubicBezTo>
                  <a:cubicBezTo>
                    <a:pt x="151191" y="316475"/>
                    <a:pt x="151191" y="316558"/>
                    <a:pt x="151191" y="316725"/>
                  </a:cubicBezTo>
                  <a:cubicBezTo>
                    <a:pt x="252930" y="327316"/>
                    <a:pt x="336906" y="397449"/>
                    <a:pt x="367761" y="491683"/>
                  </a:cubicBezTo>
                  <a:cubicBezTo>
                    <a:pt x="386525" y="486763"/>
                    <a:pt x="406122" y="484094"/>
                    <a:pt x="426470" y="484094"/>
                  </a:cubicBezTo>
                  <a:cubicBezTo>
                    <a:pt x="494185" y="484094"/>
                    <a:pt x="554978" y="513448"/>
                    <a:pt x="597008" y="560148"/>
                  </a:cubicBezTo>
                  <a:cubicBezTo>
                    <a:pt x="649962" y="509029"/>
                    <a:pt x="722013" y="477589"/>
                    <a:pt x="801486" y="477589"/>
                  </a:cubicBezTo>
                  <a:cubicBezTo>
                    <a:pt x="875122" y="477589"/>
                    <a:pt x="942420" y="504692"/>
                    <a:pt x="994040" y="549307"/>
                  </a:cubicBezTo>
                  <a:cubicBezTo>
                    <a:pt x="1026980" y="487763"/>
                    <a:pt x="1091776" y="445900"/>
                    <a:pt x="1166413" y="445900"/>
                  </a:cubicBezTo>
                  <a:cubicBezTo>
                    <a:pt x="1214030" y="445900"/>
                    <a:pt x="1257644" y="462996"/>
                    <a:pt x="1291585" y="491266"/>
                  </a:cubicBezTo>
                  <a:cubicBezTo>
                    <a:pt x="1332697" y="378186"/>
                    <a:pt x="1441191" y="297378"/>
                    <a:pt x="1568532" y="297378"/>
                  </a:cubicBezTo>
                  <a:cubicBezTo>
                    <a:pt x="1709966" y="297378"/>
                    <a:pt x="1828050" y="397032"/>
                    <a:pt x="1856570" y="529960"/>
                  </a:cubicBezTo>
                  <a:cubicBezTo>
                    <a:pt x="1888426" y="507361"/>
                    <a:pt x="1927287" y="494101"/>
                    <a:pt x="1969317" y="494101"/>
                  </a:cubicBezTo>
                  <a:cubicBezTo>
                    <a:pt x="2027525" y="494101"/>
                    <a:pt x="2079728" y="519536"/>
                    <a:pt x="2115504" y="559898"/>
                  </a:cubicBezTo>
                  <a:cubicBezTo>
                    <a:pt x="2139938" y="479758"/>
                    <a:pt x="2214324" y="421466"/>
                    <a:pt x="2302470" y="421466"/>
                  </a:cubicBezTo>
                  <a:cubicBezTo>
                    <a:pt x="2405960" y="421466"/>
                    <a:pt x="2490521" y="501857"/>
                    <a:pt x="2497359" y="603596"/>
                  </a:cubicBezTo>
                  <a:cubicBezTo>
                    <a:pt x="2515121" y="598259"/>
                    <a:pt x="2534051" y="595340"/>
                    <a:pt x="2553565" y="595340"/>
                  </a:cubicBezTo>
                  <a:cubicBezTo>
                    <a:pt x="2573079" y="595340"/>
                    <a:pt x="2592760" y="598342"/>
                    <a:pt x="2610856" y="603929"/>
                  </a:cubicBezTo>
                  <a:cubicBezTo>
                    <a:pt x="2608271" y="591170"/>
                    <a:pt x="2606853" y="578078"/>
                    <a:pt x="2606853" y="564568"/>
                  </a:cubicBezTo>
                  <a:cubicBezTo>
                    <a:pt x="2606853" y="456658"/>
                    <a:pt x="2694332" y="369179"/>
                    <a:pt x="2802242" y="369179"/>
                  </a:cubicBezTo>
                  <a:cubicBezTo>
                    <a:pt x="2883133" y="369179"/>
                    <a:pt x="2952599" y="418381"/>
                    <a:pt x="2982287" y="488431"/>
                  </a:cubicBezTo>
                  <a:cubicBezTo>
                    <a:pt x="3023983" y="465831"/>
                    <a:pt x="3071684" y="453072"/>
                    <a:pt x="3122386" y="453072"/>
                  </a:cubicBezTo>
                  <a:cubicBezTo>
                    <a:pt x="3162748" y="453072"/>
                    <a:pt x="3201192" y="461245"/>
                    <a:pt x="3236217" y="475922"/>
                  </a:cubicBezTo>
                  <a:cubicBezTo>
                    <a:pt x="3261819" y="397783"/>
                    <a:pt x="3335288" y="341326"/>
                    <a:pt x="3421933" y="341326"/>
                  </a:cubicBezTo>
                  <a:cubicBezTo>
                    <a:pt x="3483560" y="341326"/>
                    <a:pt x="3538515" y="369930"/>
                    <a:pt x="3574291" y="414461"/>
                  </a:cubicBezTo>
                  <a:cubicBezTo>
                    <a:pt x="3611734" y="395948"/>
                    <a:pt x="3653764" y="385191"/>
                    <a:pt x="3698212" y="384190"/>
                  </a:cubicBezTo>
                  <a:cubicBezTo>
                    <a:pt x="3708720" y="286204"/>
                    <a:pt x="3791695" y="209816"/>
                    <a:pt x="3892517" y="209816"/>
                  </a:cubicBezTo>
                  <a:cubicBezTo>
                    <a:pt x="3924623" y="209816"/>
                    <a:pt x="3954811" y="217571"/>
                    <a:pt x="3981580" y="231331"/>
                  </a:cubicBezTo>
                  <a:cubicBezTo>
                    <a:pt x="4014354" y="169370"/>
                    <a:pt x="4079400" y="127174"/>
                    <a:pt x="4154370" y="127174"/>
                  </a:cubicBezTo>
                  <a:cubicBezTo>
                    <a:pt x="4159540" y="127174"/>
                    <a:pt x="4164544" y="127424"/>
                    <a:pt x="4169631" y="127841"/>
                  </a:cubicBezTo>
                  <a:lnTo>
                    <a:pt x="4169631" y="27186"/>
                  </a:lnTo>
                  <a:cubicBezTo>
                    <a:pt x="4164627" y="26769"/>
                    <a:pt x="4159540" y="26519"/>
                    <a:pt x="4154370" y="26519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 flipH="1">
              <a:off x="3466833" y="4767582"/>
              <a:ext cx="1105166" cy="375828"/>
            </a:xfrm>
            <a:custGeom>
              <a:avLst/>
              <a:gdLst/>
              <a:ahLst/>
              <a:cxnLst/>
              <a:rect l="l" t="t" r="r" b="b"/>
              <a:pathLst>
                <a:path w="1631242" h="554727" extrusionOk="0">
                  <a:moveTo>
                    <a:pt x="1440274" y="427971"/>
                  </a:moveTo>
                  <a:cubicBezTo>
                    <a:pt x="1410086" y="427971"/>
                    <a:pt x="1381399" y="434476"/>
                    <a:pt x="1355547" y="446067"/>
                  </a:cubicBezTo>
                  <a:cubicBezTo>
                    <a:pt x="1317603" y="401869"/>
                    <a:pt x="1261313" y="373849"/>
                    <a:pt x="1198435" y="373849"/>
                  </a:cubicBezTo>
                  <a:cubicBezTo>
                    <a:pt x="1135557" y="373849"/>
                    <a:pt x="1078850" y="402119"/>
                    <a:pt x="1040823" y="446651"/>
                  </a:cubicBezTo>
                  <a:cubicBezTo>
                    <a:pt x="1007633" y="401619"/>
                    <a:pt x="954262" y="372431"/>
                    <a:pt x="893969" y="372431"/>
                  </a:cubicBezTo>
                  <a:cubicBezTo>
                    <a:pt x="867367" y="372431"/>
                    <a:pt x="842099" y="378186"/>
                    <a:pt x="819332" y="388443"/>
                  </a:cubicBezTo>
                  <a:cubicBezTo>
                    <a:pt x="801236" y="306802"/>
                    <a:pt x="728434" y="245675"/>
                    <a:pt x="641373" y="245675"/>
                  </a:cubicBezTo>
                  <a:cubicBezTo>
                    <a:pt x="610601" y="245675"/>
                    <a:pt x="581580" y="253347"/>
                    <a:pt x="556145" y="266856"/>
                  </a:cubicBezTo>
                  <a:cubicBezTo>
                    <a:pt x="517451" y="192720"/>
                    <a:pt x="439896" y="142018"/>
                    <a:pt x="350499" y="142018"/>
                  </a:cubicBezTo>
                  <a:cubicBezTo>
                    <a:pt x="327066" y="142018"/>
                    <a:pt x="304466" y="145520"/>
                    <a:pt x="283118" y="152025"/>
                  </a:cubicBezTo>
                  <a:cubicBezTo>
                    <a:pt x="250595" y="63295"/>
                    <a:pt x="165368" y="0"/>
                    <a:pt x="65380" y="0"/>
                  </a:cubicBezTo>
                  <a:cubicBezTo>
                    <a:pt x="42697" y="0"/>
                    <a:pt x="20765" y="3336"/>
                    <a:pt x="0" y="9423"/>
                  </a:cubicBezTo>
                  <a:lnTo>
                    <a:pt x="0" y="554728"/>
                  </a:lnTo>
                  <a:lnTo>
                    <a:pt x="495269" y="554728"/>
                  </a:lnTo>
                  <a:cubicBezTo>
                    <a:pt x="498187" y="552393"/>
                    <a:pt x="501190" y="550141"/>
                    <a:pt x="504025" y="547639"/>
                  </a:cubicBezTo>
                  <a:cubicBezTo>
                    <a:pt x="506110" y="550058"/>
                    <a:pt x="508278" y="552393"/>
                    <a:pt x="510530" y="554728"/>
                  </a:cubicBezTo>
                  <a:lnTo>
                    <a:pt x="1631243" y="554728"/>
                  </a:lnTo>
                  <a:cubicBezTo>
                    <a:pt x="1599887" y="480258"/>
                    <a:pt x="1526168" y="427971"/>
                    <a:pt x="1440274" y="427971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 flipH="1">
              <a:off x="1747284" y="4622084"/>
              <a:ext cx="1165620" cy="521424"/>
            </a:xfrm>
            <a:custGeom>
              <a:avLst/>
              <a:gdLst/>
              <a:ahLst/>
              <a:cxnLst/>
              <a:rect l="l" t="t" r="r" b="b"/>
              <a:pathLst>
                <a:path w="1720472" h="769630" extrusionOk="0">
                  <a:moveTo>
                    <a:pt x="1720390" y="769547"/>
                  </a:moveTo>
                  <a:lnTo>
                    <a:pt x="1720390" y="0"/>
                  </a:lnTo>
                  <a:cubicBezTo>
                    <a:pt x="1667686" y="17262"/>
                    <a:pt x="1627824" y="62628"/>
                    <a:pt x="1618567" y="118501"/>
                  </a:cubicBezTo>
                  <a:cubicBezTo>
                    <a:pt x="1596635" y="105992"/>
                    <a:pt x="1571200" y="98737"/>
                    <a:pt x="1544098" y="98737"/>
                  </a:cubicBezTo>
                  <a:cubicBezTo>
                    <a:pt x="1506571" y="98737"/>
                    <a:pt x="1472380" y="112497"/>
                    <a:pt x="1446028" y="135180"/>
                  </a:cubicBezTo>
                  <a:cubicBezTo>
                    <a:pt x="1419342" y="111413"/>
                    <a:pt x="1384317" y="96819"/>
                    <a:pt x="1345790" y="96819"/>
                  </a:cubicBezTo>
                  <a:cubicBezTo>
                    <a:pt x="1262564" y="96819"/>
                    <a:pt x="1195100" y="164284"/>
                    <a:pt x="1195100" y="247509"/>
                  </a:cubicBezTo>
                  <a:cubicBezTo>
                    <a:pt x="1195100" y="247509"/>
                    <a:pt x="1195100" y="247676"/>
                    <a:pt x="1195100" y="247760"/>
                  </a:cubicBezTo>
                  <a:cubicBezTo>
                    <a:pt x="1104869" y="250678"/>
                    <a:pt x="1026063" y="298879"/>
                    <a:pt x="980781" y="370514"/>
                  </a:cubicBezTo>
                  <a:cubicBezTo>
                    <a:pt x="953094" y="337240"/>
                    <a:pt x="911481" y="315975"/>
                    <a:pt x="864782" y="315975"/>
                  </a:cubicBezTo>
                  <a:cubicBezTo>
                    <a:pt x="787310" y="315975"/>
                    <a:pt x="723514" y="374516"/>
                    <a:pt x="715092" y="449737"/>
                  </a:cubicBezTo>
                  <a:cubicBezTo>
                    <a:pt x="682652" y="435476"/>
                    <a:pt x="646877" y="427554"/>
                    <a:pt x="609183" y="427554"/>
                  </a:cubicBezTo>
                  <a:cubicBezTo>
                    <a:pt x="475755" y="427554"/>
                    <a:pt x="365510" y="526708"/>
                    <a:pt x="347997" y="655299"/>
                  </a:cubicBezTo>
                  <a:cubicBezTo>
                    <a:pt x="311138" y="631366"/>
                    <a:pt x="267273" y="617439"/>
                    <a:pt x="220073" y="617439"/>
                  </a:cubicBezTo>
                  <a:cubicBezTo>
                    <a:pt x="119418" y="617439"/>
                    <a:pt x="33524" y="680734"/>
                    <a:pt x="0" y="769631"/>
                  </a:cubicBezTo>
                  <a:lnTo>
                    <a:pt x="1720473" y="769631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 flipH="1">
              <a:off x="3868255" y="4850045"/>
              <a:ext cx="703745" cy="293396"/>
            </a:xfrm>
            <a:custGeom>
              <a:avLst/>
              <a:gdLst/>
              <a:ahLst/>
              <a:cxnLst/>
              <a:rect l="l" t="t" r="r" b="b"/>
              <a:pathLst>
                <a:path w="1038738" h="433057" extrusionOk="0">
                  <a:moveTo>
                    <a:pt x="0" y="432974"/>
                  </a:moveTo>
                  <a:lnTo>
                    <a:pt x="0" y="6004"/>
                  </a:lnTo>
                  <a:cubicBezTo>
                    <a:pt x="14427" y="10341"/>
                    <a:pt x="27520" y="17596"/>
                    <a:pt x="38611" y="27186"/>
                  </a:cubicBezTo>
                  <a:cubicBezTo>
                    <a:pt x="57458" y="10341"/>
                    <a:pt x="82309" y="0"/>
                    <a:pt x="109661" y="0"/>
                  </a:cubicBezTo>
                  <a:cubicBezTo>
                    <a:pt x="168620" y="0"/>
                    <a:pt x="216487" y="47784"/>
                    <a:pt x="216487" y="106826"/>
                  </a:cubicBezTo>
                  <a:cubicBezTo>
                    <a:pt x="216487" y="106826"/>
                    <a:pt x="216487" y="106909"/>
                    <a:pt x="216487" y="106993"/>
                  </a:cubicBezTo>
                  <a:cubicBezTo>
                    <a:pt x="280449" y="109077"/>
                    <a:pt x="336239" y="143268"/>
                    <a:pt x="368345" y="193971"/>
                  </a:cubicBezTo>
                  <a:cubicBezTo>
                    <a:pt x="387942" y="170371"/>
                    <a:pt x="417463" y="155360"/>
                    <a:pt x="450570" y="155360"/>
                  </a:cubicBezTo>
                  <a:cubicBezTo>
                    <a:pt x="505526" y="155360"/>
                    <a:pt x="550725" y="196807"/>
                    <a:pt x="556646" y="250178"/>
                  </a:cubicBezTo>
                  <a:cubicBezTo>
                    <a:pt x="579662" y="240087"/>
                    <a:pt x="605013" y="234417"/>
                    <a:pt x="631699" y="234417"/>
                  </a:cubicBezTo>
                  <a:cubicBezTo>
                    <a:pt x="726266" y="234417"/>
                    <a:pt x="804405" y="304633"/>
                    <a:pt x="816831" y="395865"/>
                  </a:cubicBezTo>
                  <a:cubicBezTo>
                    <a:pt x="842933" y="378936"/>
                    <a:pt x="874038" y="369012"/>
                    <a:pt x="907478" y="369012"/>
                  </a:cubicBezTo>
                  <a:cubicBezTo>
                    <a:pt x="960850" y="369012"/>
                    <a:pt x="1008300" y="394113"/>
                    <a:pt x="1038738" y="433058"/>
                  </a:cubicBezTo>
                  <a:lnTo>
                    <a:pt x="0" y="433058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 flipH="1">
              <a:off x="1747357" y="4767582"/>
              <a:ext cx="1105167" cy="375828"/>
            </a:xfrm>
            <a:custGeom>
              <a:avLst/>
              <a:gdLst/>
              <a:ahLst/>
              <a:cxnLst/>
              <a:rect l="l" t="t" r="r" b="b"/>
              <a:pathLst>
                <a:path w="1631243" h="554727" extrusionOk="0">
                  <a:moveTo>
                    <a:pt x="190969" y="427971"/>
                  </a:moveTo>
                  <a:cubicBezTo>
                    <a:pt x="221157" y="427971"/>
                    <a:pt x="249844" y="434476"/>
                    <a:pt x="275696" y="446067"/>
                  </a:cubicBezTo>
                  <a:cubicBezTo>
                    <a:pt x="313640" y="401869"/>
                    <a:pt x="369930" y="373849"/>
                    <a:pt x="432808" y="373849"/>
                  </a:cubicBezTo>
                  <a:cubicBezTo>
                    <a:pt x="495686" y="373849"/>
                    <a:pt x="552393" y="402119"/>
                    <a:pt x="590420" y="446651"/>
                  </a:cubicBezTo>
                  <a:cubicBezTo>
                    <a:pt x="623610" y="401619"/>
                    <a:pt x="676981" y="372431"/>
                    <a:pt x="737274" y="372431"/>
                  </a:cubicBezTo>
                  <a:cubicBezTo>
                    <a:pt x="763876" y="372431"/>
                    <a:pt x="789144" y="378186"/>
                    <a:pt x="811911" y="388443"/>
                  </a:cubicBezTo>
                  <a:cubicBezTo>
                    <a:pt x="830007" y="306802"/>
                    <a:pt x="902809" y="245675"/>
                    <a:pt x="989870" y="245675"/>
                  </a:cubicBezTo>
                  <a:cubicBezTo>
                    <a:pt x="1020642" y="245675"/>
                    <a:pt x="1049663" y="253347"/>
                    <a:pt x="1075098" y="266856"/>
                  </a:cubicBezTo>
                  <a:cubicBezTo>
                    <a:pt x="1113792" y="192720"/>
                    <a:pt x="1191347" y="142018"/>
                    <a:pt x="1280744" y="142018"/>
                  </a:cubicBezTo>
                  <a:cubicBezTo>
                    <a:pt x="1304177" y="142018"/>
                    <a:pt x="1326777" y="145520"/>
                    <a:pt x="1348125" y="152025"/>
                  </a:cubicBezTo>
                  <a:cubicBezTo>
                    <a:pt x="1380648" y="63295"/>
                    <a:pt x="1465875" y="0"/>
                    <a:pt x="1565863" y="0"/>
                  </a:cubicBezTo>
                  <a:cubicBezTo>
                    <a:pt x="1588546" y="0"/>
                    <a:pt x="1610478" y="3336"/>
                    <a:pt x="1631243" y="9423"/>
                  </a:cubicBezTo>
                  <a:lnTo>
                    <a:pt x="1631243" y="554728"/>
                  </a:lnTo>
                  <a:lnTo>
                    <a:pt x="1135974" y="554728"/>
                  </a:lnTo>
                  <a:cubicBezTo>
                    <a:pt x="1133055" y="552393"/>
                    <a:pt x="1130053" y="550141"/>
                    <a:pt x="1127218" y="547639"/>
                  </a:cubicBezTo>
                  <a:cubicBezTo>
                    <a:pt x="1125133" y="550058"/>
                    <a:pt x="1122965" y="552393"/>
                    <a:pt x="1120714" y="554728"/>
                  </a:cubicBezTo>
                  <a:lnTo>
                    <a:pt x="0" y="554728"/>
                  </a:lnTo>
                  <a:cubicBezTo>
                    <a:pt x="31356" y="480258"/>
                    <a:pt x="105075" y="427971"/>
                    <a:pt x="190969" y="427971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572226" y="4448290"/>
              <a:ext cx="2824924" cy="695101"/>
            </a:xfrm>
            <a:custGeom>
              <a:avLst/>
              <a:gdLst/>
              <a:ahLst/>
              <a:cxnLst/>
              <a:rect l="l" t="t" r="r" b="b"/>
              <a:pathLst>
                <a:path w="4169630" h="1025979" extrusionOk="0">
                  <a:moveTo>
                    <a:pt x="4154370" y="26435"/>
                  </a:moveTo>
                  <a:cubicBezTo>
                    <a:pt x="4079400" y="26435"/>
                    <a:pt x="4014354" y="68632"/>
                    <a:pt x="3981580" y="130593"/>
                  </a:cubicBezTo>
                  <a:cubicBezTo>
                    <a:pt x="3954895" y="116916"/>
                    <a:pt x="3924623" y="109077"/>
                    <a:pt x="3892517" y="109077"/>
                  </a:cubicBezTo>
                  <a:cubicBezTo>
                    <a:pt x="3791695" y="109077"/>
                    <a:pt x="3708720" y="185382"/>
                    <a:pt x="3698212" y="283451"/>
                  </a:cubicBezTo>
                  <a:cubicBezTo>
                    <a:pt x="3653764" y="284452"/>
                    <a:pt x="3611818" y="295210"/>
                    <a:pt x="3574291" y="313723"/>
                  </a:cubicBezTo>
                  <a:cubicBezTo>
                    <a:pt x="3538515" y="269108"/>
                    <a:pt x="3483560" y="240588"/>
                    <a:pt x="3421933" y="240588"/>
                  </a:cubicBezTo>
                  <a:cubicBezTo>
                    <a:pt x="3335204" y="240588"/>
                    <a:pt x="3261819" y="297044"/>
                    <a:pt x="3236217" y="375183"/>
                  </a:cubicBezTo>
                  <a:cubicBezTo>
                    <a:pt x="3201192" y="360506"/>
                    <a:pt x="3162748" y="352334"/>
                    <a:pt x="3122386" y="352334"/>
                  </a:cubicBezTo>
                  <a:cubicBezTo>
                    <a:pt x="3071684" y="352334"/>
                    <a:pt x="3023983" y="365176"/>
                    <a:pt x="2982287" y="387692"/>
                  </a:cubicBezTo>
                  <a:cubicBezTo>
                    <a:pt x="2952599" y="317642"/>
                    <a:pt x="2883216" y="268441"/>
                    <a:pt x="2802242" y="268441"/>
                  </a:cubicBezTo>
                  <a:cubicBezTo>
                    <a:pt x="2694332" y="268441"/>
                    <a:pt x="2606853" y="355920"/>
                    <a:pt x="2606853" y="463830"/>
                  </a:cubicBezTo>
                  <a:cubicBezTo>
                    <a:pt x="2606853" y="477339"/>
                    <a:pt x="2608187" y="490515"/>
                    <a:pt x="2610856" y="503191"/>
                  </a:cubicBezTo>
                  <a:cubicBezTo>
                    <a:pt x="2592760" y="497604"/>
                    <a:pt x="2573496" y="494602"/>
                    <a:pt x="2553565" y="494602"/>
                  </a:cubicBezTo>
                  <a:cubicBezTo>
                    <a:pt x="2533634" y="494602"/>
                    <a:pt x="2515205" y="497520"/>
                    <a:pt x="2497359" y="502857"/>
                  </a:cubicBezTo>
                  <a:cubicBezTo>
                    <a:pt x="2490521" y="401119"/>
                    <a:pt x="2405877" y="320728"/>
                    <a:pt x="2302470" y="320728"/>
                  </a:cubicBezTo>
                  <a:cubicBezTo>
                    <a:pt x="2214407" y="320728"/>
                    <a:pt x="2139938" y="379020"/>
                    <a:pt x="2115504" y="459160"/>
                  </a:cubicBezTo>
                  <a:cubicBezTo>
                    <a:pt x="2079728" y="418798"/>
                    <a:pt x="2027525" y="393363"/>
                    <a:pt x="1969317" y="393363"/>
                  </a:cubicBezTo>
                  <a:cubicBezTo>
                    <a:pt x="1927287" y="393363"/>
                    <a:pt x="1888426" y="406706"/>
                    <a:pt x="1856570" y="429222"/>
                  </a:cubicBezTo>
                  <a:cubicBezTo>
                    <a:pt x="1828050" y="296294"/>
                    <a:pt x="1709966" y="196640"/>
                    <a:pt x="1568532" y="196640"/>
                  </a:cubicBezTo>
                  <a:cubicBezTo>
                    <a:pt x="1441191" y="196640"/>
                    <a:pt x="1332781" y="277447"/>
                    <a:pt x="1291585" y="390528"/>
                  </a:cubicBezTo>
                  <a:cubicBezTo>
                    <a:pt x="1257644" y="362174"/>
                    <a:pt x="1214030" y="345162"/>
                    <a:pt x="1166413" y="345162"/>
                  </a:cubicBezTo>
                  <a:cubicBezTo>
                    <a:pt x="1091776" y="345162"/>
                    <a:pt x="1026897" y="387025"/>
                    <a:pt x="994040" y="448569"/>
                  </a:cubicBezTo>
                  <a:cubicBezTo>
                    <a:pt x="942420" y="403954"/>
                    <a:pt x="875122" y="376851"/>
                    <a:pt x="801486" y="376851"/>
                  </a:cubicBezTo>
                  <a:cubicBezTo>
                    <a:pt x="722013" y="376851"/>
                    <a:pt x="650045" y="408374"/>
                    <a:pt x="597008" y="459493"/>
                  </a:cubicBezTo>
                  <a:cubicBezTo>
                    <a:pt x="555061" y="412793"/>
                    <a:pt x="494185" y="383439"/>
                    <a:pt x="426470" y="383439"/>
                  </a:cubicBezTo>
                  <a:cubicBezTo>
                    <a:pt x="406205" y="383439"/>
                    <a:pt x="386525" y="386108"/>
                    <a:pt x="367761" y="391028"/>
                  </a:cubicBezTo>
                  <a:cubicBezTo>
                    <a:pt x="336906" y="296794"/>
                    <a:pt x="252930" y="226661"/>
                    <a:pt x="151191" y="216070"/>
                  </a:cubicBezTo>
                  <a:cubicBezTo>
                    <a:pt x="151191" y="215903"/>
                    <a:pt x="151191" y="215820"/>
                    <a:pt x="151191" y="215653"/>
                  </a:cubicBezTo>
                  <a:cubicBezTo>
                    <a:pt x="151191" y="116416"/>
                    <a:pt x="88146" y="31939"/>
                    <a:pt x="0" y="0"/>
                  </a:cubicBezTo>
                  <a:lnTo>
                    <a:pt x="0" y="1025979"/>
                  </a:lnTo>
                  <a:lnTo>
                    <a:pt x="4169631" y="1025979"/>
                  </a:lnTo>
                  <a:lnTo>
                    <a:pt x="4169631" y="26936"/>
                  </a:lnTo>
                  <a:cubicBezTo>
                    <a:pt x="4164627" y="26519"/>
                    <a:pt x="4159540" y="26269"/>
                    <a:pt x="4154370" y="26269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572226" y="4448290"/>
              <a:ext cx="2824924" cy="409162"/>
            </a:xfrm>
            <a:custGeom>
              <a:avLst/>
              <a:gdLst/>
              <a:ahLst/>
              <a:cxnLst/>
              <a:rect l="l" t="t" r="r" b="b"/>
              <a:pathLst>
                <a:path w="4169630" h="603929" extrusionOk="0">
                  <a:moveTo>
                    <a:pt x="4154370" y="26435"/>
                  </a:moveTo>
                  <a:cubicBezTo>
                    <a:pt x="4079400" y="26435"/>
                    <a:pt x="4014354" y="68632"/>
                    <a:pt x="3981580" y="130593"/>
                  </a:cubicBezTo>
                  <a:cubicBezTo>
                    <a:pt x="3954895" y="116916"/>
                    <a:pt x="3924623" y="109077"/>
                    <a:pt x="3892517" y="109077"/>
                  </a:cubicBezTo>
                  <a:cubicBezTo>
                    <a:pt x="3791695" y="109077"/>
                    <a:pt x="3708720" y="185382"/>
                    <a:pt x="3698212" y="283451"/>
                  </a:cubicBezTo>
                  <a:cubicBezTo>
                    <a:pt x="3653764" y="284452"/>
                    <a:pt x="3611818" y="295210"/>
                    <a:pt x="3574291" y="313723"/>
                  </a:cubicBezTo>
                  <a:cubicBezTo>
                    <a:pt x="3538515" y="269108"/>
                    <a:pt x="3483560" y="240588"/>
                    <a:pt x="3421933" y="240588"/>
                  </a:cubicBezTo>
                  <a:cubicBezTo>
                    <a:pt x="3335204" y="240588"/>
                    <a:pt x="3261819" y="297044"/>
                    <a:pt x="3236217" y="375183"/>
                  </a:cubicBezTo>
                  <a:cubicBezTo>
                    <a:pt x="3201192" y="360506"/>
                    <a:pt x="3162748" y="352334"/>
                    <a:pt x="3122386" y="352334"/>
                  </a:cubicBezTo>
                  <a:cubicBezTo>
                    <a:pt x="3071684" y="352334"/>
                    <a:pt x="3023983" y="365176"/>
                    <a:pt x="2982287" y="387692"/>
                  </a:cubicBezTo>
                  <a:cubicBezTo>
                    <a:pt x="2952599" y="317642"/>
                    <a:pt x="2883216" y="268441"/>
                    <a:pt x="2802242" y="268441"/>
                  </a:cubicBezTo>
                  <a:cubicBezTo>
                    <a:pt x="2694332" y="268441"/>
                    <a:pt x="2606853" y="355920"/>
                    <a:pt x="2606853" y="463830"/>
                  </a:cubicBezTo>
                  <a:cubicBezTo>
                    <a:pt x="2606853" y="477339"/>
                    <a:pt x="2608187" y="490515"/>
                    <a:pt x="2610856" y="503191"/>
                  </a:cubicBezTo>
                  <a:cubicBezTo>
                    <a:pt x="2592760" y="497604"/>
                    <a:pt x="2573496" y="494602"/>
                    <a:pt x="2553565" y="494602"/>
                  </a:cubicBezTo>
                  <a:cubicBezTo>
                    <a:pt x="2533634" y="494602"/>
                    <a:pt x="2515205" y="497520"/>
                    <a:pt x="2497359" y="502857"/>
                  </a:cubicBezTo>
                  <a:cubicBezTo>
                    <a:pt x="2490521" y="401119"/>
                    <a:pt x="2405877" y="320728"/>
                    <a:pt x="2302470" y="320728"/>
                  </a:cubicBezTo>
                  <a:cubicBezTo>
                    <a:pt x="2214407" y="320728"/>
                    <a:pt x="2139938" y="379020"/>
                    <a:pt x="2115504" y="459160"/>
                  </a:cubicBezTo>
                  <a:cubicBezTo>
                    <a:pt x="2079728" y="418798"/>
                    <a:pt x="2027525" y="393363"/>
                    <a:pt x="1969317" y="393363"/>
                  </a:cubicBezTo>
                  <a:cubicBezTo>
                    <a:pt x="1927287" y="393363"/>
                    <a:pt x="1888426" y="406706"/>
                    <a:pt x="1856570" y="429222"/>
                  </a:cubicBezTo>
                  <a:cubicBezTo>
                    <a:pt x="1828050" y="296294"/>
                    <a:pt x="1709966" y="196640"/>
                    <a:pt x="1568532" y="196640"/>
                  </a:cubicBezTo>
                  <a:cubicBezTo>
                    <a:pt x="1441191" y="196640"/>
                    <a:pt x="1332781" y="277447"/>
                    <a:pt x="1291585" y="390528"/>
                  </a:cubicBezTo>
                  <a:cubicBezTo>
                    <a:pt x="1257644" y="362174"/>
                    <a:pt x="1214030" y="345162"/>
                    <a:pt x="1166413" y="345162"/>
                  </a:cubicBezTo>
                  <a:cubicBezTo>
                    <a:pt x="1091776" y="345162"/>
                    <a:pt x="1026897" y="387025"/>
                    <a:pt x="994040" y="448569"/>
                  </a:cubicBezTo>
                  <a:cubicBezTo>
                    <a:pt x="942420" y="403954"/>
                    <a:pt x="875122" y="376851"/>
                    <a:pt x="801486" y="376851"/>
                  </a:cubicBezTo>
                  <a:cubicBezTo>
                    <a:pt x="722013" y="376851"/>
                    <a:pt x="650045" y="408374"/>
                    <a:pt x="597008" y="459493"/>
                  </a:cubicBezTo>
                  <a:cubicBezTo>
                    <a:pt x="555061" y="412793"/>
                    <a:pt x="494185" y="383439"/>
                    <a:pt x="426470" y="383439"/>
                  </a:cubicBezTo>
                  <a:cubicBezTo>
                    <a:pt x="406205" y="383439"/>
                    <a:pt x="386525" y="386108"/>
                    <a:pt x="367761" y="391028"/>
                  </a:cubicBezTo>
                  <a:cubicBezTo>
                    <a:pt x="336906" y="296794"/>
                    <a:pt x="252930" y="226661"/>
                    <a:pt x="151191" y="216070"/>
                  </a:cubicBezTo>
                  <a:cubicBezTo>
                    <a:pt x="151191" y="215903"/>
                    <a:pt x="151191" y="215820"/>
                    <a:pt x="151191" y="215653"/>
                  </a:cubicBezTo>
                  <a:cubicBezTo>
                    <a:pt x="151191" y="116416"/>
                    <a:pt x="88146" y="31939"/>
                    <a:pt x="0" y="0"/>
                  </a:cubicBezTo>
                  <a:lnTo>
                    <a:pt x="0" y="100655"/>
                  </a:lnTo>
                  <a:cubicBezTo>
                    <a:pt x="88229" y="132594"/>
                    <a:pt x="151191" y="217071"/>
                    <a:pt x="151191" y="316308"/>
                  </a:cubicBezTo>
                  <a:cubicBezTo>
                    <a:pt x="151191" y="316475"/>
                    <a:pt x="151191" y="316558"/>
                    <a:pt x="151191" y="316725"/>
                  </a:cubicBezTo>
                  <a:cubicBezTo>
                    <a:pt x="252930" y="327316"/>
                    <a:pt x="336906" y="397449"/>
                    <a:pt x="367761" y="491683"/>
                  </a:cubicBezTo>
                  <a:cubicBezTo>
                    <a:pt x="386525" y="486763"/>
                    <a:pt x="406122" y="484094"/>
                    <a:pt x="426470" y="484094"/>
                  </a:cubicBezTo>
                  <a:cubicBezTo>
                    <a:pt x="494185" y="484094"/>
                    <a:pt x="554978" y="513448"/>
                    <a:pt x="597008" y="560148"/>
                  </a:cubicBezTo>
                  <a:cubicBezTo>
                    <a:pt x="649962" y="509029"/>
                    <a:pt x="722013" y="477589"/>
                    <a:pt x="801486" y="477589"/>
                  </a:cubicBezTo>
                  <a:cubicBezTo>
                    <a:pt x="875122" y="477589"/>
                    <a:pt x="942420" y="504692"/>
                    <a:pt x="994040" y="549307"/>
                  </a:cubicBezTo>
                  <a:cubicBezTo>
                    <a:pt x="1026980" y="487763"/>
                    <a:pt x="1091776" y="445900"/>
                    <a:pt x="1166413" y="445900"/>
                  </a:cubicBezTo>
                  <a:cubicBezTo>
                    <a:pt x="1214030" y="445900"/>
                    <a:pt x="1257644" y="462996"/>
                    <a:pt x="1291585" y="491266"/>
                  </a:cubicBezTo>
                  <a:cubicBezTo>
                    <a:pt x="1332697" y="378186"/>
                    <a:pt x="1441191" y="297378"/>
                    <a:pt x="1568532" y="297378"/>
                  </a:cubicBezTo>
                  <a:cubicBezTo>
                    <a:pt x="1709966" y="297378"/>
                    <a:pt x="1828050" y="397032"/>
                    <a:pt x="1856570" y="529960"/>
                  </a:cubicBezTo>
                  <a:cubicBezTo>
                    <a:pt x="1888426" y="507361"/>
                    <a:pt x="1927287" y="494101"/>
                    <a:pt x="1969317" y="494101"/>
                  </a:cubicBezTo>
                  <a:cubicBezTo>
                    <a:pt x="2027525" y="494101"/>
                    <a:pt x="2079728" y="519536"/>
                    <a:pt x="2115504" y="559898"/>
                  </a:cubicBezTo>
                  <a:cubicBezTo>
                    <a:pt x="2139938" y="479758"/>
                    <a:pt x="2214324" y="421466"/>
                    <a:pt x="2302470" y="421466"/>
                  </a:cubicBezTo>
                  <a:cubicBezTo>
                    <a:pt x="2405960" y="421466"/>
                    <a:pt x="2490521" y="501857"/>
                    <a:pt x="2497359" y="603596"/>
                  </a:cubicBezTo>
                  <a:cubicBezTo>
                    <a:pt x="2515121" y="598259"/>
                    <a:pt x="2534051" y="595340"/>
                    <a:pt x="2553565" y="595340"/>
                  </a:cubicBezTo>
                  <a:cubicBezTo>
                    <a:pt x="2573079" y="595340"/>
                    <a:pt x="2592760" y="598342"/>
                    <a:pt x="2610856" y="603929"/>
                  </a:cubicBezTo>
                  <a:cubicBezTo>
                    <a:pt x="2608271" y="591170"/>
                    <a:pt x="2606853" y="578078"/>
                    <a:pt x="2606853" y="564568"/>
                  </a:cubicBezTo>
                  <a:cubicBezTo>
                    <a:pt x="2606853" y="456658"/>
                    <a:pt x="2694332" y="369179"/>
                    <a:pt x="2802242" y="369179"/>
                  </a:cubicBezTo>
                  <a:cubicBezTo>
                    <a:pt x="2883133" y="369179"/>
                    <a:pt x="2952599" y="418381"/>
                    <a:pt x="2982287" y="488431"/>
                  </a:cubicBezTo>
                  <a:cubicBezTo>
                    <a:pt x="3023983" y="465831"/>
                    <a:pt x="3071684" y="453072"/>
                    <a:pt x="3122386" y="453072"/>
                  </a:cubicBezTo>
                  <a:cubicBezTo>
                    <a:pt x="3162748" y="453072"/>
                    <a:pt x="3201192" y="461245"/>
                    <a:pt x="3236217" y="475922"/>
                  </a:cubicBezTo>
                  <a:cubicBezTo>
                    <a:pt x="3261819" y="397783"/>
                    <a:pt x="3335288" y="341326"/>
                    <a:pt x="3421933" y="341326"/>
                  </a:cubicBezTo>
                  <a:cubicBezTo>
                    <a:pt x="3483560" y="341326"/>
                    <a:pt x="3538515" y="369930"/>
                    <a:pt x="3574291" y="414461"/>
                  </a:cubicBezTo>
                  <a:cubicBezTo>
                    <a:pt x="3611734" y="395948"/>
                    <a:pt x="3653764" y="385191"/>
                    <a:pt x="3698212" y="384190"/>
                  </a:cubicBezTo>
                  <a:cubicBezTo>
                    <a:pt x="3708720" y="286204"/>
                    <a:pt x="3791695" y="209816"/>
                    <a:pt x="3892517" y="209816"/>
                  </a:cubicBezTo>
                  <a:cubicBezTo>
                    <a:pt x="3924623" y="209816"/>
                    <a:pt x="3954811" y="217571"/>
                    <a:pt x="3981580" y="231331"/>
                  </a:cubicBezTo>
                  <a:cubicBezTo>
                    <a:pt x="4014354" y="169370"/>
                    <a:pt x="4079400" y="127174"/>
                    <a:pt x="4154370" y="127174"/>
                  </a:cubicBezTo>
                  <a:cubicBezTo>
                    <a:pt x="4159540" y="127174"/>
                    <a:pt x="4164544" y="127424"/>
                    <a:pt x="4169631" y="127841"/>
                  </a:cubicBezTo>
                  <a:lnTo>
                    <a:pt x="4169631" y="27186"/>
                  </a:lnTo>
                  <a:cubicBezTo>
                    <a:pt x="4164627" y="26769"/>
                    <a:pt x="4159540" y="26519"/>
                    <a:pt x="4154370" y="26519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572000" y="4767582"/>
              <a:ext cx="1105166" cy="375828"/>
            </a:xfrm>
            <a:custGeom>
              <a:avLst/>
              <a:gdLst/>
              <a:ahLst/>
              <a:cxnLst/>
              <a:rect l="l" t="t" r="r" b="b"/>
              <a:pathLst>
                <a:path w="1631242" h="554727" extrusionOk="0">
                  <a:moveTo>
                    <a:pt x="1440274" y="427971"/>
                  </a:moveTo>
                  <a:cubicBezTo>
                    <a:pt x="1410086" y="427971"/>
                    <a:pt x="1381399" y="434476"/>
                    <a:pt x="1355547" y="446067"/>
                  </a:cubicBezTo>
                  <a:cubicBezTo>
                    <a:pt x="1317603" y="401869"/>
                    <a:pt x="1261313" y="373849"/>
                    <a:pt x="1198435" y="373849"/>
                  </a:cubicBezTo>
                  <a:cubicBezTo>
                    <a:pt x="1135557" y="373849"/>
                    <a:pt x="1078850" y="402119"/>
                    <a:pt x="1040823" y="446651"/>
                  </a:cubicBezTo>
                  <a:cubicBezTo>
                    <a:pt x="1007633" y="401619"/>
                    <a:pt x="954262" y="372431"/>
                    <a:pt x="893969" y="372431"/>
                  </a:cubicBezTo>
                  <a:cubicBezTo>
                    <a:pt x="867367" y="372431"/>
                    <a:pt x="842099" y="378186"/>
                    <a:pt x="819332" y="388443"/>
                  </a:cubicBezTo>
                  <a:cubicBezTo>
                    <a:pt x="801236" y="306802"/>
                    <a:pt x="728434" y="245675"/>
                    <a:pt x="641373" y="245675"/>
                  </a:cubicBezTo>
                  <a:cubicBezTo>
                    <a:pt x="610601" y="245675"/>
                    <a:pt x="581580" y="253347"/>
                    <a:pt x="556145" y="266856"/>
                  </a:cubicBezTo>
                  <a:cubicBezTo>
                    <a:pt x="517451" y="192720"/>
                    <a:pt x="439896" y="142018"/>
                    <a:pt x="350499" y="142018"/>
                  </a:cubicBezTo>
                  <a:cubicBezTo>
                    <a:pt x="327066" y="142018"/>
                    <a:pt x="304466" y="145520"/>
                    <a:pt x="283118" y="152025"/>
                  </a:cubicBezTo>
                  <a:cubicBezTo>
                    <a:pt x="250595" y="63295"/>
                    <a:pt x="165368" y="0"/>
                    <a:pt x="65380" y="0"/>
                  </a:cubicBezTo>
                  <a:cubicBezTo>
                    <a:pt x="42697" y="0"/>
                    <a:pt x="20765" y="3336"/>
                    <a:pt x="0" y="9423"/>
                  </a:cubicBezTo>
                  <a:lnTo>
                    <a:pt x="0" y="554728"/>
                  </a:lnTo>
                  <a:lnTo>
                    <a:pt x="495269" y="554728"/>
                  </a:lnTo>
                  <a:cubicBezTo>
                    <a:pt x="498187" y="552393"/>
                    <a:pt x="501190" y="550141"/>
                    <a:pt x="504025" y="547639"/>
                  </a:cubicBezTo>
                  <a:cubicBezTo>
                    <a:pt x="506110" y="550058"/>
                    <a:pt x="508278" y="552393"/>
                    <a:pt x="510530" y="554728"/>
                  </a:cubicBezTo>
                  <a:lnTo>
                    <a:pt x="1631243" y="554728"/>
                  </a:lnTo>
                  <a:cubicBezTo>
                    <a:pt x="1599887" y="480258"/>
                    <a:pt x="1526168" y="427971"/>
                    <a:pt x="1440274" y="427971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6231097" y="4622084"/>
              <a:ext cx="1165620" cy="521424"/>
            </a:xfrm>
            <a:custGeom>
              <a:avLst/>
              <a:gdLst/>
              <a:ahLst/>
              <a:cxnLst/>
              <a:rect l="l" t="t" r="r" b="b"/>
              <a:pathLst>
                <a:path w="1720472" h="769630" extrusionOk="0">
                  <a:moveTo>
                    <a:pt x="1720390" y="769547"/>
                  </a:moveTo>
                  <a:lnTo>
                    <a:pt x="1720390" y="0"/>
                  </a:lnTo>
                  <a:cubicBezTo>
                    <a:pt x="1667686" y="17262"/>
                    <a:pt x="1627824" y="62628"/>
                    <a:pt x="1618567" y="118501"/>
                  </a:cubicBezTo>
                  <a:cubicBezTo>
                    <a:pt x="1596635" y="105992"/>
                    <a:pt x="1571200" y="98737"/>
                    <a:pt x="1544098" y="98737"/>
                  </a:cubicBezTo>
                  <a:cubicBezTo>
                    <a:pt x="1506571" y="98737"/>
                    <a:pt x="1472380" y="112497"/>
                    <a:pt x="1446028" y="135180"/>
                  </a:cubicBezTo>
                  <a:cubicBezTo>
                    <a:pt x="1419342" y="111413"/>
                    <a:pt x="1384317" y="96819"/>
                    <a:pt x="1345790" y="96819"/>
                  </a:cubicBezTo>
                  <a:cubicBezTo>
                    <a:pt x="1262564" y="96819"/>
                    <a:pt x="1195100" y="164284"/>
                    <a:pt x="1195100" y="247509"/>
                  </a:cubicBezTo>
                  <a:cubicBezTo>
                    <a:pt x="1195100" y="247509"/>
                    <a:pt x="1195100" y="247676"/>
                    <a:pt x="1195100" y="247760"/>
                  </a:cubicBezTo>
                  <a:cubicBezTo>
                    <a:pt x="1104869" y="250678"/>
                    <a:pt x="1026063" y="298879"/>
                    <a:pt x="980781" y="370514"/>
                  </a:cubicBezTo>
                  <a:cubicBezTo>
                    <a:pt x="953094" y="337240"/>
                    <a:pt x="911481" y="315975"/>
                    <a:pt x="864782" y="315975"/>
                  </a:cubicBezTo>
                  <a:cubicBezTo>
                    <a:pt x="787310" y="315975"/>
                    <a:pt x="723514" y="374516"/>
                    <a:pt x="715092" y="449737"/>
                  </a:cubicBezTo>
                  <a:cubicBezTo>
                    <a:pt x="682652" y="435476"/>
                    <a:pt x="646877" y="427554"/>
                    <a:pt x="609183" y="427554"/>
                  </a:cubicBezTo>
                  <a:cubicBezTo>
                    <a:pt x="475755" y="427554"/>
                    <a:pt x="365510" y="526708"/>
                    <a:pt x="347997" y="655299"/>
                  </a:cubicBezTo>
                  <a:cubicBezTo>
                    <a:pt x="311138" y="631366"/>
                    <a:pt x="267273" y="617439"/>
                    <a:pt x="220073" y="617439"/>
                  </a:cubicBezTo>
                  <a:cubicBezTo>
                    <a:pt x="119418" y="617439"/>
                    <a:pt x="33524" y="680734"/>
                    <a:pt x="0" y="769631"/>
                  </a:cubicBezTo>
                  <a:lnTo>
                    <a:pt x="1720473" y="769631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572000" y="4850045"/>
              <a:ext cx="703745" cy="293396"/>
            </a:xfrm>
            <a:custGeom>
              <a:avLst/>
              <a:gdLst/>
              <a:ahLst/>
              <a:cxnLst/>
              <a:rect l="l" t="t" r="r" b="b"/>
              <a:pathLst>
                <a:path w="1038738" h="433057" extrusionOk="0">
                  <a:moveTo>
                    <a:pt x="0" y="432974"/>
                  </a:moveTo>
                  <a:lnTo>
                    <a:pt x="0" y="6004"/>
                  </a:lnTo>
                  <a:cubicBezTo>
                    <a:pt x="14427" y="10341"/>
                    <a:pt x="27520" y="17596"/>
                    <a:pt x="38611" y="27186"/>
                  </a:cubicBezTo>
                  <a:cubicBezTo>
                    <a:pt x="57458" y="10341"/>
                    <a:pt x="82309" y="0"/>
                    <a:pt x="109661" y="0"/>
                  </a:cubicBezTo>
                  <a:cubicBezTo>
                    <a:pt x="168620" y="0"/>
                    <a:pt x="216487" y="47784"/>
                    <a:pt x="216487" y="106826"/>
                  </a:cubicBezTo>
                  <a:cubicBezTo>
                    <a:pt x="216487" y="106826"/>
                    <a:pt x="216487" y="106909"/>
                    <a:pt x="216487" y="106993"/>
                  </a:cubicBezTo>
                  <a:cubicBezTo>
                    <a:pt x="280449" y="109077"/>
                    <a:pt x="336239" y="143268"/>
                    <a:pt x="368345" y="193971"/>
                  </a:cubicBezTo>
                  <a:cubicBezTo>
                    <a:pt x="387942" y="170371"/>
                    <a:pt x="417463" y="155360"/>
                    <a:pt x="450570" y="155360"/>
                  </a:cubicBezTo>
                  <a:cubicBezTo>
                    <a:pt x="505526" y="155360"/>
                    <a:pt x="550725" y="196807"/>
                    <a:pt x="556646" y="250178"/>
                  </a:cubicBezTo>
                  <a:cubicBezTo>
                    <a:pt x="579662" y="240087"/>
                    <a:pt x="605013" y="234417"/>
                    <a:pt x="631699" y="234417"/>
                  </a:cubicBezTo>
                  <a:cubicBezTo>
                    <a:pt x="726266" y="234417"/>
                    <a:pt x="804405" y="304633"/>
                    <a:pt x="816831" y="395865"/>
                  </a:cubicBezTo>
                  <a:cubicBezTo>
                    <a:pt x="842933" y="378936"/>
                    <a:pt x="874038" y="369012"/>
                    <a:pt x="907478" y="369012"/>
                  </a:cubicBezTo>
                  <a:cubicBezTo>
                    <a:pt x="960850" y="369012"/>
                    <a:pt x="1008300" y="394113"/>
                    <a:pt x="1038738" y="433058"/>
                  </a:cubicBezTo>
                  <a:lnTo>
                    <a:pt x="0" y="433058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6291476" y="4767582"/>
              <a:ext cx="1105167" cy="375828"/>
            </a:xfrm>
            <a:custGeom>
              <a:avLst/>
              <a:gdLst/>
              <a:ahLst/>
              <a:cxnLst/>
              <a:rect l="l" t="t" r="r" b="b"/>
              <a:pathLst>
                <a:path w="1631243" h="554727" extrusionOk="0">
                  <a:moveTo>
                    <a:pt x="190969" y="427971"/>
                  </a:moveTo>
                  <a:cubicBezTo>
                    <a:pt x="221157" y="427971"/>
                    <a:pt x="249844" y="434476"/>
                    <a:pt x="275696" y="446067"/>
                  </a:cubicBezTo>
                  <a:cubicBezTo>
                    <a:pt x="313640" y="401869"/>
                    <a:pt x="369930" y="373849"/>
                    <a:pt x="432808" y="373849"/>
                  </a:cubicBezTo>
                  <a:cubicBezTo>
                    <a:pt x="495686" y="373849"/>
                    <a:pt x="552393" y="402119"/>
                    <a:pt x="590420" y="446651"/>
                  </a:cubicBezTo>
                  <a:cubicBezTo>
                    <a:pt x="623610" y="401619"/>
                    <a:pt x="676981" y="372431"/>
                    <a:pt x="737274" y="372431"/>
                  </a:cubicBezTo>
                  <a:cubicBezTo>
                    <a:pt x="763876" y="372431"/>
                    <a:pt x="789144" y="378186"/>
                    <a:pt x="811911" y="388443"/>
                  </a:cubicBezTo>
                  <a:cubicBezTo>
                    <a:pt x="830007" y="306802"/>
                    <a:pt x="902809" y="245675"/>
                    <a:pt x="989870" y="245675"/>
                  </a:cubicBezTo>
                  <a:cubicBezTo>
                    <a:pt x="1020642" y="245675"/>
                    <a:pt x="1049663" y="253347"/>
                    <a:pt x="1075098" y="266856"/>
                  </a:cubicBezTo>
                  <a:cubicBezTo>
                    <a:pt x="1113792" y="192720"/>
                    <a:pt x="1191347" y="142018"/>
                    <a:pt x="1280744" y="142018"/>
                  </a:cubicBezTo>
                  <a:cubicBezTo>
                    <a:pt x="1304177" y="142018"/>
                    <a:pt x="1326777" y="145520"/>
                    <a:pt x="1348125" y="152025"/>
                  </a:cubicBezTo>
                  <a:cubicBezTo>
                    <a:pt x="1380648" y="63295"/>
                    <a:pt x="1465875" y="0"/>
                    <a:pt x="1565863" y="0"/>
                  </a:cubicBezTo>
                  <a:cubicBezTo>
                    <a:pt x="1588546" y="0"/>
                    <a:pt x="1610478" y="3336"/>
                    <a:pt x="1631243" y="9423"/>
                  </a:cubicBezTo>
                  <a:lnTo>
                    <a:pt x="1631243" y="554728"/>
                  </a:lnTo>
                  <a:lnTo>
                    <a:pt x="1135974" y="554728"/>
                  </a:lnTo>
                  <a:cubicBezTo>
                    <a:pt x="1133055" y="552393"/>
                    <a:pt x="1130053" y="550141"/>
                    <a:pt x="1127218" y="547639"/>
                  </a:cubicBezTo>
                  <a:cubicBezTo>
                    <a:pt x="1125133" y="550058"/>
                    <a:pt x="1122965" y="552393"/>
                    <a:pt x="1120714" y="554728"/>
                  </a:cubicBezTo>
                  <a:lnTo>
                    <a:pt x="0" y="554728"/>
                  </a:lnTo>
                  <a:cubicBezTo>
                    <a:pt x="31356" y="480258"/>
                    <a:pt x="105075" y="427971"/>
                    <a:pt x="190969" y="427971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flipH="1">
              <a:off x="7397150" y="4448290"/>
              <a:ext cx="2824924" cy="695101"/>
            </a:xfrm>
            <a:custGeom>
              <a:avLst/>
              <a:gdLst/>
              <a:ahLst/>
              <a:cxnLst/>
              <a:rect l="l" t="t" r="r" b="b"/>
              <a:pathLst>
                <a:path w="4169630" h="1025979" extrusionOk="0">
                  <a:moveTo>
                    <a:pt x="4154370" y="26435"/>
                  </a:moveTo>
                  <a:cubicBezTo>
                    <a:pt x="4079400" y="26435"/>
                    <a:pt x="4014354" y="68632"/>
                    <a:pt x="3981580" y="130593"/>
                  </a:cubicBezTo>
                  <a:cubicBezTo>
                    <a:pt x="3954895" y="116916"/>
                    <a:pt x="3924623" y="109077"/>
                    <a:pt x="3892517" y="109077"/>
                  </a:cubicBezTo>
                  <a:cubicBezTo>
                    <a:pt x="3791695" y="109077"/>
                    <a:pt x="3708720" y="185382"/>
                    <a:pt x="3698212" y="283451"/>
                  </a:cubicBezTo>
                  <a:cubicBezTo>
                    <a:pt x="3653764" y="284452"/>
                    <a:pt x="3611818" y="295210"/>
                    <a:pt x="3574291" y="313723"/>
                  </a:cubicBezTo>
                  <a:cubicBezTo>
                    <a:pt x="3538515" y="269108"/>
                    <a:pt x="3483560" y="240588"/>
                    <a:pt x="3421933" y="240588"/>
                  </a:cubicBezTo>
                  <a:cubicBezTo>
                    <a:pt x="3335204" y="240588"/>
                    <a:pt x="3261819" y="297044"/>
                    <a:pt x="3236217" y="375183"/>
                  </a:cubicBezTo>
                  <a:cubicBezTo>
                    <a:pt x="3201192" y="360506"/>
                    <a:pt x="3162748" y="352334"/>
                    <a:pt x="3122386" y="352334"/>
                  </a:cubicBezTo>
                  <a:cubicBezTo>
                    <a:pt x="3071684" y="352334"/>
                    <a:pt x="3023983" y="365176"/>
                    <a:pt x="2982287" y="387692"/>
                  </a:cubicBezTo>
                  <a:cubicBezTo>
                    <a:pt x="2952599" y="317642"/>
                    <a:pt x="2883216" y="268441"/>
                    <a:pt x="2802242" y="268441"/>
                  </a:cubicBezTo>
                  <a:cubicBezTo>
                    <a:pt x="2694332" y="268441"/>
                    <a:pt x="2606853" y="355920"/>
                    <a:pt x="2606853" y="463830"/>
                  </a:cubicBezTo>
                  <a:cubicBezTo>
                    <a:pt x="2606853" y="477339"/>
                    <a:pt x="2608187" y="490515"/>
                    <a:pt x="2610856" y="503191"/>
                  </a:cubicBezTo>
                  <a:cubicBezTo>
                    <a:pt x="2592760" y="497604"/>
                    <a:pt x="2573496" y="494602"/>
                    <a:pt x="2553565" y="494602"/>
                  </a:cubicBezTo>
                  <a:cubicBezTo>
                    <a:pt x="2533634" y="494602"/>
                    <a:pt x="2515205" y="497520"/>
                    <a:pt x="2497359" y="502857"/>
                  </a:cubicBezTo>
                  <a:cubicBezTo>
                    <a:pt x="2490521" y="401119"/>
                    <a:pt x="2405877" y="320728"/>
                    <a:pt x="2302470" y="320728"/>
                  </a:cubicBezTo>
                  <a:cubicBezTo>
                    <a:pt x="2214407" y="320728"/>
                    <a:pt x="2139938" y="379020"/>
                    <a:pt x="2115504" y="459160"/>
                  </a:cubicBezTo>
                  <a:cubicBezTo>
                    <a:pt x="2079728" y="418798"/>
                    <a:pt x="2027525" y="393363"/>
                    <a:pt x="1969317" y="393363"/>
                  </a:cubicBezTo>
                  <a:cubicBezTo>
                    <a:pt x="1927287" y="393363"/>
                    <a:pt x="1888426" y="406706"/>
                    <a:pt x="1856570" y="429222"/>
                  </a:cubicBezTo>
                  <a:cubicBezTo>
                    <a:pt x="1828050" y="296294"/>
                    <a:pt x="1709966" y="196640"/>
                    <a:pt x="1568532" y="196640"/>
                  </a:cubicBezTo>
                  <a:cubicBezTo>
                    <a:pt x="1441191" y="196640"/>
                    <a:pt x="1332781" y="277447"/>
                    <a:pt x="1291585" y="390528"/>
                  </a:cubicBezTo>
                  <a:cubicBezTo>
                    <a:pt x="1257644" y="362174"/>
                    <a:pt x="1214030" y="345162"/>
                    <a:pt x="1166413" y="345162"/>
                  </a:cubicBezTo>
                  <a:cubicBezTo>
                    <a:pt x="1091776" y="345162"/>
                    <a:pt x="1026897" y="387025"/>
                    <a:pt x="994040" y="448569"/>
                  </a:cubicBezTo>
                  <a:cubicBezTo>
                    <a:pt x="942420" y="403954"/>
                    <a:pt x="875122" y="376851"/>
                    <a:pt x="801486" y="376851"/>
                  </a:cubicBezTo>
                  <a:cubicBezTo>
                    <a:pt x="722013" y="376851"/>
                    <a:pt x="650045" y="408374"/>
                    <a:pt x="597008" y="459493"/>
                  </a:cubicBezTo>
                  <a:cubicBezTo>
                    <a:pt x="555061" y="412793"/>
                    <a:pt x="494185" y="383439"/>
                    <a:pt x="426470" y="383439"/>
                  </a:cubicBezTo>
                  <a:cubicBezTo>
                    <a:pt x="406205" y="383439"/>
                    <a:pt x="386525" y="386108"/>
                    <a:pt x="367761" y="391028"/>
                  </a:cubicBezTo>
                  <a:cubicBezTo>
                    <a:pt x="336906" y="296794"/>
                    <a:pt x="252930" y="226661"/>
                    <a:pt x="151191" y="216070"/>
                  </a:cubicBezTo>
                  <a:cubicBezTo>
                    <a:pt x="151191" y="215903"/>
                    <a:pt x="151191" y="215820"/>
                    <a:pt x="151191" y="215653"/>
                  </a:cubicBezTo>
                  <a:cubicBezTo>
                    <a:pt x="151191" y="116416"/>
                    <a:pt x="88146" y="31939"/>
                    <a:pt x="0" y="0"/>
                  </a:cubicBezTo>
                  <a:lnTo>
                    <a:pt x="0" y="1025979"/>
                  </a:lnTo>
                  <a:lnTo>
                    <a:pt x="4169631" y="1025979"/>
                  </a:lnTo>
                  <a:lnTo>
                    <a:pt x="4169631" y="26936"/>
                  </a:lnTo>
                  <a:cubicBezTo>
                    <a:pt x="4164627" y="26519"/>
                    <a:pt x="4159540" y="26269"/>
                    <a:pt x="4154370" y="26269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 flipH="1">
              <a:off x="7397150" y="4448290"/>
              <a:ext cx="2824924" cy="409162"/>
            </a:xfrm>
            <a:custGeom>
              <a:avLst/>
              <a:gdLst/>
              <a:ahLst/>
              <a:cxnLst/>
              <a:rect l="l" t="t" r="r" b="b"/>
              <a:pathLst>
                <a:path w="4169630" h="603929" extrusionOk="0">
                  <a:moveTo>
                    <a:pt x="4154370" y="26435"/>
                  </a:moveTo>
                  <a:cubicBezTo>
                    <a:pt x="4079400" y="26435"/>
                    <a:pt x="4014354" y="68632"/>
                    <a:pt x="3981580" y="130593"/>
                  </a:cubicBezTo>
                  <a:cubicBezTo>
                    <a:pt x="3954895" y="116916"/>
                    <a:pt x="3924623" y="109077"/>
                    <a:pt x="3892517" y="109077"/>
                  </a:cubicBezTo>
                  <a:cubicBezTo>
                    <a:pt x="3791695" y="109077"/>
                    <a:pt x="3708720" y="185382"/>
                    <a:pt x="3698212" y="283451"/>
                  </a:cubicBezTo>
                  <a:cubicBezTo>
                    <a:pt x="3653764" y="284452"/>
                    <a:pt x="3611818" y="295210"/>
                    <a:pt x="3574291" y="313723"/>
                  </a:cubicBezTo>
                  <a:cubicBezTo>
                    <a:pt x="3538515" y="269108"/>
                    <a:pt x="3483560" y="240588"/>
                    <a:pt x="3421933" y="240588"/>
                  </a:cubicBezTo>
                  <a:cubicBezTo>
                    <a:pt x="3335204" y="240588"/>
                    <a:pt x="3261819" y="297044"/>
                    <a:pt x="3236217" y="375183"/>
                  </a:cubicBezTo>
                  <a:cubicBezTo>
                    <a:pt x="3201192" y="360506"/>
                    <a:pt x="3162748" y="352334"/>
                    <a:pt x="3122386" y="352334"/>
                  </a:cubicBezTo>
                  <a:cubicBezTo>
                    <a:pt x="3071684" y="352334"/>
                    <a:pt x="3023983" y="365176"/>
                    <a:pt x="2982287" y="387692"/>
                  </a:cubicBezTo>
                  <a:cubicBezTo>
                    <a:pt x="2952599" y="317642"/>
                    <a:pt x="2883216" y="268441"/>
                    <a:pt x="2802242" y="268441"/>
                  </a:cubicBezTo>
                  <a:cubicBezTo>
                    <a:pt x="2694332" y="268441"/>
                    <a:pt x="2606853" y="355920"/>
                    <a:pt x="2606853" y="463830"/>
                  </a:cubicBezTo>
                  <a:cubicBezTo>
                    <a:pt x="2606853" y="477339"/>
                    <a:pt x="2608187" y="490515"/>
                    <a:pt x="2610856" y="503191"/>
                  </a:cubicBezTo>
                  <a:cubicBezTo>
                    <a:pt x="2592760" y="497604"/>
                    <a:pt x="2573496" y="494602"/>
                    <a:pt x="2553565" y="494602"/>
                  </a:cubicBezTo>
                  <a:cubicBezTo>
                    <a:pt x="2533634" y="494602"/>
                    <a:pt x="2515205" y="497520"/>
                    <a:pt x="2497359" y="502857"/>
                  </a:cubicBezTo>
                  <a:cubicBezTo>
                    <a:pt x="2490521" y="401119"/>
                    <a:pt x="2405877" y="320728"/>
                    <a:pt x="2302470" y="320728"/>
                  </a:cubicBezTo>
                  <a:cubicBezTo>
                    <a:pt x="2214407" y="320728"/>
                    <a:pt x="2139938" y="379020"/>
                    <a:pt x="2115504" y="459160"/>
                  </a:cubicBezTo>
                  <a:cubicBezTo>
                    <a:pt x="2079728" y="418798"/>
                    <a:pt x="2027525" y="393363"/>
                    <a:pt x="1969317" y="393363"/>
                  </a:cubicBezTo>
                  <a:cubicBezTo>
                    <a:pt x="1927287" y="393363"/>
                    <a:pt x="1888426" y="406706"/>
                    <a:pt x="1856570" y="429222"/>
                  </a:cubicBezTo>
                  <a:cubicBezTo>
                    <a:pt x="1828050" y="296294"/>
                    <a:pt x="1709966" y="196640"/>
                    <a:pt x="1568532" y="196640"/>
                  </a:cubicBezTo>
                  <a:cubicBezTo>
                    <a:pt x="1441191" y="196640"/>
                    <a:pt x="1332781" y="277447"/>
                    <a:pt x="1291585" y="390528"/>
                  </a:cubicBezTo>
                  <a:cubicBezTo>
                    <a:pt x="1257644" y="362174"/>
                    <a:pt x="1214030" y="345162"/>
                    <a:pt x="1166413" y="345162"/>
                  </a:cubicBezTo>
                  <a:cubicBezTo>
                    <a:pt x="1091776" y="345162"/>
                    <a:pt x="1026897" y="387025"/>
                    <a:pt x="994040" y="448569"/>
                  </a:cubicBezTo>
                  <a:cubicBezTo>
                    <a:pt x="942420" y="403954"/>
                    <a:pt x="875122" y="376851"/>
                    <a:pt x="801486" y="376851"/>
                  </a:cubicBezTo>
                  <a:cubicBezTo>
                    <a:pt x="722013" y="376851"/>
                    <a:pt x="650045" y="408374"/>
                    <a:pt x="597008" y="459493"/>
                  </a:cubicBezTo>
                  <a:cubicBezTo>
                    <a:pt x="555061" y="412793"/>
                    <a:pt x="494185" y="383439"/>
                    <a:pt x="426470" y="383439"/>
                  </a:cubicBezTo>
                  <a:cubicBezTo>
                    <a:pt x="406205" y="383439"/>
                    <a:pt x="386525" y="386108"/>
                    <a:pt x="367761" y="391028"/>
                  </a:cubicBezTo>
                  <a:cubicBezTo>
                    <a:pt x="336906" y="296794"/>
                    <a:pt x="252930" y="226661"/>
                    <a:pt x="151191" y="216070"/>
                  </a:cubicBezTo>
                  <a:cubicBezTo>
                    <a:pt x="151191" y="215903"/>
                    <a:pt x="151191" y="215820"/>
                    <a:pt x="151191" y="215653"/>
                  </a:cubicBezTo>
                  <a:cubicBezTo>
                    <a:pt x="151191" y="116416"/>
                    <a:pt x="88146" y="31939"/>
                    <a:pt x="0" y="0"/>
                  </a:cubicBezTo>
                  <a:lnTo>
                    <a:pt x="0" y="100655"/>
                  </a:lnTo>
                  <a:cubicBezTo>
                    <a:pt x="88229" y="132594"/>
                    <a:pt x="151191" y="217071"/>
                    <a:pt x="151191" y="316308"/>
                  </a:cubicBezTo>
                  <a:cubicBezTo>
                    <a:pt x="151191" y="316475"/>
                    <a:pt x="151191" y="316558"/>
                    <a:pt x="151191" y="316725"/>
                  </a:cubicBezTo>
                  <a:cubicBezTo>
                    <a:pt x="252930" y="327316"/>
                    <a:pt x="336906" y="397449"/>
                    <a:pt x="367761" y="491683"/>
                  </a:cubicBezTo>
                  <a:cubicBezTo>
                    <a:pt x="386525" y="486763"/>
                    <a:pt x="406122" y="484094"/>
                    <a:pt x="426470" y="484094"/>
                  </a:cubicBezTo>
                  <a:cubicBezTo>
                    <a:pt x="494185" y="484094"/>
                    <a:pt x="554978" y="513448"/>
                    <a:pt x="597008" y="560148"/>
                  </a:cubicBezTo>
                  <a:cubicBezTo>
                    <a:pt x="649962" y="509029"/>
                    <a:pt x="722013" y="477589"/>
                    <a:pt x="801486" y="477589"/>
                  </a:cubicBezTo>
                  <a:cubicBezTo>
                    <a:pt x="875122" y="477589"/>
                    <a:pt x="942420" y="504692"/>
                    <a:pt x="994040" y="549307"/>
                  </a:cubicBezTo>
                  <a:cubicBezTo>
                    <a:pt x="1026980" y="487763"/>
                    <a:pt x="1091776" y="445900"/>
                    <a:pt x="1166413" y="445900"/>
                  </a:cubicBezTo>
                  <a:cubicBezTo>
                    <a:pt x="1214030" y="445900"/>
                    <a:pt x="1257644" y="462996"/>
                    <a:pt x="1291585" y="491266"/>
                  </a:cubicBezTo>
                  <a:cubicBezTo>
                    <a:pt x="1332697" y="378186"/>
                    <a:pt x="1441191" y="297378"/>
                    <a:pt x="1568532" y="297378"/>
                  </a:cubicBezTo>
                  <a:cubicBezTo>
                    <a:pt x="1709966" y="297378"/>
                    <a:pt x="1828050" y="397032"/>
                    <a:pt x="1856570" y="529960"/>
                  </a:cubicBezTo>
                  <a:cubicBezTo>
                    <a:pt x="1888426" y="507361"/>
                    <a:pt x="1927287" y="494101"/>
                    <a:pt x="1969317" y="494101"/>
                  </a:cubicBezTo>
                  <a:cubicBezTo>
                    <a:pt x="2027525" y="494101"/>
                    <a:pt x="2079728" y="519536"/>
                    <a:pt x="2115504" y="559898"/>
                  </a:cubicBezTo>
                  <a:cubicBezTo>
                    <a:pt x="2139938" y="479758"/>
                    <a:pt x="2214324" y="421466"/>
                    <a:pt x="2302470" y="421466"/>
                  </a:cubicBezTo>
                  <a:cubicBezTo>
                    <a:pt x="2405960" y="421466"/>
                    <a:pt x="2490521" y="501857"/>
                    <a:pt x="2497359" y="603596"/>
                  </a:cubicBezTo>
                  <a:cubicBezTo>
                    <a:pt x="2515121" y="598259"/>
                    <a:pt x="2534051" y="595340"/>
                    <a:pt x="2553565" y="595340"/>
                  </a:cubicBezTo>
                  <a:cubicBezTo>
                    <a:pt x="2573079" y="595340"/>
                    <a:pt x="2592760" y="598342"/>
                    <a:pt x="2610856" y="603929"/>
                  </a:cubicBezTo>
                  <a:cubicBezTo>
                    <a:pt x="2608271" y="591170"/>
                    <a:pt x="2606853" y="578078"/>
                    <a:pt x="2606853" y="564568"/>
                  </a:cubicBezTo>
                  <a:cubicBezTo>
                    <a:pt x="2606853" y="456658"/>
                    <a:pt x="2694332" y="369179"/>
                    <a:pt x="2802242" y="369179"/>
                  </a:cubicBezTo>
                  <a:cubicBezTo>
                    <a:pt x="2883133" y="369179"/>
                    <a:pt x="2952599" y="418381"/>
                    <a:pt x="2982287" y="488431"/>
                  </a:cubicBezTo>
                  <a:cubicBezTo>
                    <a:pt x="3023983" y="465831"/>
                    <a:pt x="3071684" y="453072"/>
                    <a:pt x="3122386" y="453072"/>
                  </a:cubicBezTo>
                  <a:cubicBezTo>
                    <a:pt x="3162748" y="453072"/>
                    <a:pt x="3201192" y="461245"/>
                    <a:pt x="3236217" y="475922"/>
                  </a:cubicBezTo>
                  <a:cubicBezTo>
                    <a:pt x="3261819" y="397783"/>
                    <a:pt x="3335288" y="341326"/>
                    <a:pt x="3421933" y="341326"/>
                  </a:cubicBezTo>
                  <a:cubicBezTo>
                    <a:pt x="3483560" y="341326"/>
                    <a:pt x="3538515" y="369930"/>
                    <a:pt x="3574291" y="414461"/>
                  </a:cubicBezTo>
                  <a:cubicBezTo>
                    <a:pt x="3611734" y="395948"/>
                    <a:pt x="3653764" y="385191"/>
                    <a:pt x="3698212" y="384190"/>
                  </a:cubicBezTo>
                  <a:cubicBezTo>
                    <a:pt x="3708720" y="286204"/>
                    <a:pt x="3791695" y="209816"/>
                    <a:pt x="3892517" y="209816"/>
                  </a:cubicBezTo>
                  <a:cubicBezTo>
                    <a:pt x="3924623" y="209816"/>
                    <a:pt x="3954811" y="217571"/>
                    <a:pt x="3981580" y="231331"/>
                  </a:cubicBezTo>
                  <a:cubicBezTo>
                    <a:pt x="4014354" y="169370"/>
                    <a:pt x="4079400" y="127174"/>
                    <a:pt x="4154370" y="127174"/>
                  </a:cubicBezTo>
                  <a:cubicBezTo>
                    <a:pt x="4159540" y="127174"/>
                    <a:pt x="4164544" y="127424"/>
                    <a:pt x="4169631" y="127841"/>
                  </a:cubicBezTo>
                  <a:lnTo>
                    <a:pt x="4169631" y="27186"/>
                  </a:lnTo>
                  <a:cubicBezTo>
                    <a:pt x="4164627" y="26769"/>
                    <a:pt x="4159540" y="26519"/>
                    <a:pt x="4154370" y="26519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 flipH="1">
              <a:off x="9117133" y="4767582"/>
              <a:ext cx="1105166" cy="375828"/>
            </a:xfrm>
            <a:custGeom>
              <a:avLst/>
              <a:gdLst/>
              <a:ahLst/>
              <a:cxnLst/>
              <a:rect l="l" t="t" r="r" b="b"/>
              <a:pathLst>
                <a:path w="1631242" h="554727" extrusionOk="0">
                  <a:moveTo>
                    <a:pt x="1440274" y="427971"/>
                  </a:moveTo>
                  <a:cubicBezTo>
                    <a:pt x="1410086" y="427971"/>
                    <a:pt x="1381399" y="434476"/>
                    <a:pt x="1355547" y="446067"/>
                  </a:cubicBezTo>
                  <a:cubicBezTo>
                    <a:pt x="1317603" y="401869"/>
                    <a:pt x="1261313" y="373849"/>
                    <a:pt x="1198435" y="373849"/>
                  </a:cubicBezTo>
                  <a:cubicBezTo>
                    <a:pt x="1135557" y="373849"/>
                    <a:pt x="1078850" y="402119"/>
                    <a:pt x="1040823" y="446651"/>
                  </a:cubicBezTo>
                  <a:cubicBezTo>
                    <a:pt x="1007633" y="401619"/>
                    <a:pt x="954262" y="372431"/>
                    <a:pt x="893969" y="372431"/>
                  </a:cubicBezTo>
                  <a:cubicBezTo>
                    <a:pt x="867367" y="372431"/>
                    <a:pt x="842099" y="378186"/>
                    <a:pt x="819332" y="388443"/>
                  </a:cubicBezTo>
                  <a:cubicBezTo>
                    <a:pt x="801236" y="306802"/>
                    <a:pt x="728434" y="245675"/>
                    <a:pt x="641373" y="245675"/>
                  </a:cubicBezTo>
                  <a:cubicBezTo>
                    <a:pt x="610601" y="245675"/>
                    <a:pt x="581580" y="253347"/>
                    <a:pt x="556145" y="266856"/>
                  </a:cubicBezTo>
                  <a:cubicBezTo>
                    <a:pt x="517451" y="192720"/>
                    <a:pt x="439896" y="142018"/>
                    <a:pt x="350499" y="142018"/>
                  </a:cubicBezTo>
                  <a:cubicBezTo>
                    <a:pt x="327066" y="142018"/>
                    <a:pt x="304466" y="145520"/>
                    <a:pt x="283118" y="152025"/>
                  </a:cubicBezTo>
                  <a:cubicBezTo>
                    <a:pt x="250595" y="63295"/>
                    <a:pt x="165368" y="0"/>
                    <a:pt x="65380" y="0"/>
                  </a:cubicBezTo>
                  <a:cubicBezTo>
                    <a:pt x="42697" y="0"/>
                    <a:pt x="20765" y="3336"/>
                    <a:pt x="0" y="9423"/>
                  </a:cubicBezTo>
                  <a:lnTo>
                    <a:pt x="0" y="554728"/>
                  </a:lnTo>
                  <a:lnTo>
                    <a:pt x="495269" y="554728"/>
                  </a:lnTo>
                  <a:cubicBezTo>
                    <a:pt x="498187" y="552393"/>
                    <a:pt x="501190" y="550141"/>
                    <a:pt x="504025" y="547639"/>
                  </a:cubicBezTo>
                  <a:cubicBezTo>
                    <a:pt x="506110" y="550058"/>
                    <a:pt x="508278" y="552393"/>
                    <a:pt x="510530" y="554728"/>
                  </a:cubicBezTo>
                  <a:lnTo>
                    <a:pt x="1631243" y="554728"/>
                  </a:lnTo>
                  <a:cubicBezTo>
                    <a:pt x="1599887" y="480258"/>
                    <a:pt x="1526168" y="427971"/>
                    <a:pt x="1440274" y="427971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 flipH="1">
              <a:off x="7397584" y="4622084"/>
              <a:ext cx="1165620" cy="521424"/>
            </a:xfrm>
            <a:custGeom>
              <a:avLst/>
              <a:gdLst/>
              <a:ahLst/>
              <a:cxnLst/>
              <a:rect l="l" t="t" r="r" b="b"/>
              <a:pathLst>
                <a:path w="1720472" h="769630" extrusionOk="0">
                  <a:moveTo>
                    <a:pt x="1720390" y="769547"/>
                  </a:moveTo>
                  <a:lnTo>
                    <a:pt x="1720390" y="0"/>
                  </a:lnTo>
                  <a:cubicBezTo>
                    <a:pt x="1667686" y="17262"/>
                    <a:pt x="1627824" y="62628"/>
                    <a:pt x="1618567" y="118501"/>
                  </a:cubicBezTo>
                  <a:cubicBezTo>
                    <a:pt x="1596635" y="105992"/>
                    <a:pt x="1571200" y="98737"/>
                    <a:pt x="1544098" y="98737"/>
                  </a:cubicBezTo>
                  <a:cubicBezTo>
                    <a:pt x="1506571" y="98737"/>
                    <a:pt x="1472380" y="112497"/>
                    <a:pt x="1446028" y="135180"/>
                  </a:cubicBezTo>
                  <a:cubicBezTo>
                    <a:pt x="1419342" y="111413"/>
                    <a:pt x="1384317" y="96819"/>
                    <a:pt x="1345790" y="96819"/>
                  </a:cubicBezTo>
                  <a:cubicBezTo>
                    <a:pt x="1262564" y="96819"/>
                    <a:pt x="1195100" y="164284"/>
                    <a:pt x="1195100" y="247509"/>
                  </a:cubicBezTo>
                  <a:cubicBezTo>
                    <a:pt x="1195100" y="247509"/>
                    <a:pt x="1195100" y="247676"/>
                    <a:pt x="1195100" y="247760"/>
                  </a:cubicBezTo>
                  <a:cubicBezTo>
                    <a:pt x="1104869" y="250678"/>
                    <a:pt x="1026063" y="298879"/>
                    <a:pt x="980781" y="370514"/>
                  </a:cubicBezTo>
                  <a:cubicBezTo>
                    <a:pt x="953094" y="337240"/>
                    <a:pt x="911481" y="315975"/>
                    <a:pt x="864782" y="315975"/>
                  </a:cubicBezTo>
                  <a:cubicBezTo>
                    <a:pt x="787310" y="315975"/>
                    <a:pt x="723514" y="374516"/>
                    <a:pt x="715092" y="449737"/>
                  </a:cubicBezTo>
                  <a:cubicBezTo>
                    <a:pt x="682652" y="435476"/>
                    <a:pt x="646877" y="427554"/>
                    <a:pt x="609183" y="427554"/>
                  </a:cubicBezTo>
                  <a:cubicBezTo>
                    <a:pt x="475755" y="427554"/>
                    <a:pt x="365510" y="526708"/>
                    <a:pt x="347997" y="655299"/>
                  </a:cubicBezTo>
                  <a:cubicBezTo>
                    <a:pt x="311138" y="631366"/>
                    <a:pt x="267273" y="617439"/>
                    <a:pt x="220073" y="617439"/>
                  </a:cubicBezTo>
                  <a:cubicBezTo>
                    <a:pt x="119418" y="617439"/>
                    <a:pt x="33524" y="680734"/>
                    <a:pt x="0" y="769631"/>
                  </a:cubicBezTo>
                  <a:lnTo>
                    <a:pt x="1720473" y="769631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flipH="1">
              <a:off x="9518555" y="4850045"/>
              <a:ext cx="703745" cy="293396"/>
            </a:xfrm>
            <a:custGeom>
              <a:avLst/>
              <a:gdLst/>
              <a:ahLst/>
              <a:cxnLst/>
              <a:rect l="l" t="t" r="r" b="b"/>
              <a:pathLst>
                <a:path w="1038738" h="433057" extrusionOk="0">
                  <a:moveTo>
                    <a:pt x="0" y="432974"/>
                  </a:moveTo>
                  <a:lnTo>
                    <a:pt x="0" y="6004"/>
                  </a:lnTo>
                  <a:cubicBezTo>
                    <a:pt x="14427" y="10341"/>
                    <a:pt x="27520" y="17596"/>
                    <a:pt x="38611" y="27186"/>
                  </a:cubicBezTo>
                  <a:cubicBezTo>
                    <a:pt x="57458" y="10341"/>
                    <a:pt x="82309" y="0"/>
                    <a:pt x="109661" y="0"/>
                  </a:cubicBezTo>
                  <a:cubicBezTo>
                    <a:pt x="168620" y="0"/>
                    <a:pt x="216487" y="47784"/>
                    <a:pt x="216487" y="106826"/>
                  </a:cubicBezTo>
                  <a:cubicBezTo>
                    <a:pt x="216487" y="106826"/>
                    <a:pt x="216487" y="106909"/>
                    <a:pt x="216487" y="106993"/>
                  </a:cubicBezTo>
                  <a:cubicBezTo>
                    <a:pt x="280449" y="109077"/>
                    <a:pt x="336239" y="143268"/>
                    <a:pt x="368345" y="193971"/>
                  </a:cubicBezTo>
                  <a:cubicBezTo>
                    <a:pt x="387942" y="170371"/>
                    <a:pt x="417463" y="155360"/>
                    <a:pt x="450570" y="155360"/>
                  </a:cubicBezTo>
                  <a:cubicBezTo>
                    <a:pt x="505526" y="155360"/>
                    <a:pt x="550725" y="196807"/>
                    <a:pt x="556646" y="250178"/>
                  </a:cubicBezTo>
                  <a:cubicBezTo>
                    <a:pt x="579662" y="240087"/>
                    <a:pt x="605013" y="234417"/>
                    <a:pt x="631699" y="234417"/>
                  </a:cubicBezTo>
                  <a:cubicBezTo>
                    <a:pt x="726266" y="234417"/>
                    <a:pt x="804405" y="304633"/>
                    <a:pt x="816831" y="395865"/>
                  </a:cubicBezTo>
                  <a:cubicBezTo>
                    <a:pt x="842933" y="378936"/>
                    <a:pt x="874038" y="369012"/>
                    <a:pt x="907478" y="369012"/>
                  </a:cubicBezTo>
                  <a:cubicBezTo>
                    <a:pt x="960850" y="369012"/>
                    <a:pt x="1008300" y="394113"/>
                    <a:pt x="1038738" y="433058"/>
                  </a:cubicBezTo>
                  <a:lnTo>
                    <a:pt x="0" y="433058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 flipH="1">
              <a:off x="7397657" y="4767582"/>
              <a:ext cx="1105167" cy="375828"/>
            </a:xfrm>
            <a:custGeom>
              <a:avLst/>
              <a:gdLst/>
              <a:ahLst/>
              <a:cxnLst/>
              <a:rect l="l" t="t" r="r" b="b"/>
              <a:pathLst>
                <a:path w="1631243" h="554727" extrusionOk="0">
                  <a:moveTo>
                    <a:pt x="190969" y="427971"/>
                  </a:moveTo>
                  <a:cubicBezTo>
                    <a:pt x="221157" y="427971"/>
                    <a:pt x="249844" y="434476"/>
                    <a:pt x="275696" y="446067"/>
                  </a:cubicBezTo>
                  <a:cubicBezTo>
                    <a:pt x="313640" y="401869"/>
                    <a:pt x="369930" y="373849"/>
                    <a:pt x="432808" y="373849"/>
                  </a:cubicBezTo>
                  <a:cubicBezTo>
                    <a:pt x="495686" y="373849"/>
                    <a:pt x="552393" y="402119"/>
                    <a:pt x="590420" y="446651"/>
                  </a:cubicBezTo>
                  <a:cubicBezTo>
                    <a:pt x="623610" y="401619"/>
                    <a:pt x="676981" y="372431"/>
                    <a:pt x="737274" y="372431"/>
                  </a:cubicBezTo>
                  <a:cubicBezTo>
                    <a:pt x="763876" y="372431"/>
                    <a:pt x="789144" y="378186"/>
                    <a:pt x="811911" y="388443"/>
                  </a:cubicBezTo>
                  <a:cubicBezTo>
                    <a:pt x="830007" y="306802"/>
                    <a:pt x="902809" y="245675"/>
                    <a:pt x="989870" y="245675"/>
                  </a:cubicBezTo>
                  <a:cubicBezTo>
                    <a:pt x="1020642" y="245675"/>
                    <a:pt x="1049663" y="253347"/>
                    <a:pt x="1075098" y="266856"/>
                  </a:cubicBezTo>
                  <a:cubicBezTo>
                    <a:pt x="1113792" y="192720"/>
                    <a:pt x="1191347" y="142018"/>
                    <a:pt x="1280744" y="142018"/>
                  </a:cubicBezTo>
                  <a:cubicBezTo>
                    <a:pt x="1304177" y="142018"/>
                    <a:pt x="1326777" y="145520"/>
                    <a:pt x="1348125" y="152025"/>
                  </a:cubicBezTo>
                  <a:cubicBezTo>
                    <a:pt x="1380648" y="63295"/>
                    <a:pt x="1465875" y="0"/>
                    <a:pt x="1565863" y="0"/>
                  </a:cubicBezTo>
                  <a:cubicBezTo>
                    <a:pt x="1588546" y="0"/>
                    <a:pt x="1610478" y="3336"/>
                    <a:pt x="1631243" y="9423"/>
                  </a:cubicBezTo>
                  <a:lnTo>
                    <a:pt x="1631243" y="554728"/>
                  </a:lnTo>
                  <a:lnTo>
                    <a:pt x="1135974" y="554728"/>
                  </a:lnTo>
                  <a:cubicBezTo>
                    <a:pt x="1133055" y="552393"/>
                    <a:pt x="1130053" y="550141"/>
                    <a:pt x="1127218" y="547639"/>
                  </a:cubicBezTo>
                  <a:cubicBezTo>
                    <a:pt x="1125133" y="550058"/>
                    <a:pt x="1122965" y="552393"/>
                    <a:pt x="1120714" y="554728"/>
                  </a:cubicBezTo>
                  <a:lnTo>
                    <a:pt x="0" y="554728"/>
                  </a:lnTo>
                  <a:cubicBezTo>
                    <a:pt x="31356" y="480258"/>
                    <a:pt x="105075" y="427971"/>
                    <a:pt x="190969" y="427971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13"/>
          <p:cNvGrpSpPr/>
          <p:nvPr/>
        </p:nvGrpSpPr>
        <p:grpSpPr>
          <a:xfrm rot="10800000" flipH="1">
            <a:off x="7716309" y="-374273"/>
            <a:ext cx="1428953" cy="1755372"/>
            <a:chOff x="9678704" y="42253"/>
            <a:chExt cx="1507493" cy="2196137"/>
          </a:xfrm>
        </p:grpSpPr>
        <p:sp>
          <p:nvSpPr>
            <p:cNvPr id="377" name="Google Shape;377;p13"/>
            <p:cNvSpPr/>
            <p:nvPr/>
          </p:nvSpPr>
          <p:spPr>
            <a:xfrm>
              <a:off x="9678704" y="42253"/>
              <a:ext cx="1501468" cy="2196137"/>
            </a:xfrm>
            <a:custGeom>
              <a:avLst/>
              <a:gdLst/>
              <a:ahLst/>
              <a:cxnLst/>
              <a:rect l="l" t="t" r="r" b="b"/>
              <a:pathLst>
                <a:path w="1501468" h="2196137" extrusionOk="0">
                  <a:moveTo>
                    <a:pt x="1501469" y="42252"/>
                  </a:moveTo>
                  <a:cubicBezTo>
                    <a:pt x="1501469" y="42252"/>
                    <a:pt x="229583" y="-135295"/>
                    <a:pt x="235178" y="237519"/>
                  </a:cubicBezTo>
                  <a:cubicBezTo>
                    <a:pt x="240845" y="610261"/>
                    <a:pt x="506126" y="580275"/>
                    <a:pt x="506126" y="580275"/>
                  </a:cubicBezTo>
                  <a:cubicBezTo>
                    <a:pt x="506126" y="580275"/>
                    <a:pt x="69323" y="341967"/>
                    <a:pt x="14804" y="580849"/>
                  </a:cubicBezTo>
                  <a:cubicBezTo>
                    <a:pt x="-39716" y="819731"/>
                    <a:pt x="27071" y="1002874"/>
                    <a:pt x="722125" y="1082717"/>
                  </a:cubicBezTo>
                  <a:cubicBezTo>
                    <a:pt x="722125" y="1082717"/>
                    <a:pt x="910576" y="1148428"/>
                    <a:pt x="729945" y="1373823"/>
                  </a:cubicBezTo>
                  <a:cubicBezTo>
                    <a:pt x="549312" y="1599219"/>
                    <a:pt x="784679" y="1915075"/>
                    <a:pt x="1501397" y="2196138"/>
                  </a:cubicBezTo>
                  <a:lnTo>
                    <a:pt x="1501397" y="16786"/>
                  </a:lnTo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9804383" y="83726"/>
              <a:ext cx="1381814" cy="1928622"/>
            </a:xfrm>
            <a:custGeom>
              <a:avLst/>
              <a:gdLst/>
              <a:ahLst/>
              <a:cxnLst/>
              <a:rect l="l" t="t" r="r" b="b"/>
              <a:pathLst>
                <a:path w="1381814" h="1928622" extrusionOk="0">
                  <a:moveTo>
                    <a:pt x="1375789" y="779"/>
                  </a:moveTo>
                  <a:cubicBezTo>
                    <a:pt x="1375789" y="779"/>
                    <a:pt x="191995" y="-29351"/>
                    <a:pt x="305841" y="285214"/>
                  </a:cubicBezTo>
                  <a:cubicBezTo>
                    <a:pt x="419686" y="599778"/>
                    <a:pt x="1108858" y="477754"/>
                    <a:pt x="836977" y="623307"/>
                  </a:cubicBezTo>
                  <a:cubicBezTo>
                    <a:pt x="565024" y="768860"/>
                    <a:pt x="55911" y="388514"/>
                    <a:pt x="2253" y="679620"/>
                  </a:cubicBezTo>
                  <a:cubicBezTo>
                    <a:pt x="-51406" y="970727"/>
                    <a:pt x="871339" y="754728"/>
                    <a:pt x="875284" y="1017714"/>
                  </a:cubicBezTo>
                  <a:cubicBezTo>
                    <a:pt x="879230" y="1280628"/>
                    <a:pt x="188122" y="1440313"/>
                    <a:pt x="1381815" y="1928623"/>
                  </a:cubicBezTo>
                  <a:lnTo>
                    <a:pt x="1375789" y="707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subTitle" idx="1"/>
          </p:nvPr>
        </p:nvSpPr>
        <p:spPr>
          <a:xfrm>
            <a:off x="720000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3"/>
          <p:cNvSpPr txBox="1">
            <a:spLocks noGrp="1"/>
          </p:cNvSpPr>
          <p:nvPr>
            <p:ph type="subTitle" idx="2"/>
          </p:nvPr>
        </p:nvSpPr>
        <p:spPr>
          <a:xfrm>
            <a:off x="3419269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3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4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5"/>
          </p:nvPr>
        </p:nvSpPr>
        <p:spPr>
          <a:xfrm>
            <a:off x="6118545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6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1344783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7" name="Google Shape;387;p1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2930591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8" name="Google Shape;388;p13"/>
          <p:cNvSpPr txBox="1">
            <a:spLocks noGrp="1"/>
          </p:cNvSpPr>
          <p:nvPr>
            <p:ph type="title" idx="9" hasCustomPrompt="1"/>
          </p:nvPr>
        </p:nvSpPr>
        <p:spPr>
          <a:xfrm>
            <a:off x="3495469" y="1344783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9" name="Google Shape;389;p13"/>
          <p:cNvSpPr txBox="1">
            <a:spLocks noGrp="1"/>
          </p:cNvSpPr>
          <p:nvPr>
            <p:ph type="title" idx="13" hasCustomPrompt="1"/>
          </p:nvPr>
        </p:nvSpPr>
        <p:spPr>
          <a:xfrm>
            <a:off x="3495469" y="2930591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0" name="Google Shape;3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194745" y="1344783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1" name="Google Shape;3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194745" y="2930591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2" name="Google Shape;392;p13"/>
          <p:cNvSpPr txBox="1">
            <a:spLocks noGrp="1"/>
          </p:cNvSpPr>
          <p:nvPr>
            <p:ph type="subTitle" idx="16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subTitle" idx="17"/>
          </p:nvPr>
        </p:nvSpPr>
        <p:spPr>
          <a:xfrm>
            <a:off x="3419269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18"/>
          </p:nvPr>
        </p:nvSpPr>
        <p:spPr>
          <a:xfrm>
            <a:off x="6118545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subTitle" idx="19"/>
          </p:nvPr>
        </p:nvSpPr>
        <p:spPr>
          <a:xfrm>
            <a:off x="720000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20"/>
          </p:nvPr>
        </p:nvSpPr>
        <p:spPr>
          <a:xfrm>
            <a:off x="3419269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subTitle" idx="21"/>
          </p:nvPr>
        </p:nvSpPr>
        <p:spPr>
          <a:xfrm>
            <a:off x="6118545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1"/>
          <p:cNvGrpSpPr/>
          <p:nvPr/>
        </p:nvGrpSpPr>
        <p:grpSpPr>
          <a:xfrm>
            <a:off x="-1201154" y="3530602"/>
            <a:ext cx="10347147" cy="1614484"/>
            <a:chOff x="7018540" y="3039835"/>
            <a:chExt cx="4089782" cy="638136"/>
          </a:xfrm>
        </p:grpSpPr>
        <p:sp>
          <p:nvSpPr>
            <p:cNvPr id="1487" name="Google Shape;1487;p31"/>
            <p:cNvSpPr/>
            <p:nvPr/>
          </p:nvSpPr>
          <p:spPr>
            <a:xfrm>
              <a:off x="7018634" y="3039835"/>
              <a:ext cx="1887398" cy="637049"/>
            </a:xfrm>
            <a:custGeom>
              <a:avLst/>
              <a:gdLst/>
              <a:ahLst/>
              <a:cxnLst/>
              <a:rect l="l" t="t" r="r" b="b"/>
              <a:pathLst>
                <a:path w="1413781" h="477190" extrusionOk="0">
                  <a:moveTo>
                    <a:pt x="1248357" y="368151"/>
                  </a:moveTo>
                  <a:cubicBezTo>
                    <a:pt x="1222173" y="368151"/>
                    <a:pt x="1197352" y="373747"/>
                    <a:pt x="1174899" y="383718"/>
                  </a:cubicBezTo>
                  <a:cubicBezTo>
                    <a:pt x="1141972" y="345698"/>
                    <a:pt x="1093192" y="321594"/>
                    <a:pt x="1038743" y="321594"/>
                  </a:cubicBezTo>
                  <a:cubicBezTo>
                    <a:pt x="984295" y="321594"/>
                    <a:pt x="935084" y="345913"/>
                    <a:pt x="902157" y="384220"/>
                  </a:cubicBezTo>
                  <a:cubicBezTo>
                    <a:pt x="873391" y="345483"/>
                    <a:pt x="827121" y="320375"/>
                    <a:pt x="774897" y="320375"/>
                  </a:cubicBezTo>
                  <a:cubicBezTo>
                    <a:pt x="751869" y="320375"/>
                    <a:pt x="729990" y="325325"/>
                    <a:pt x="710190" y="334148"/>
                  </a:cubicBezTo>
                  <a:cubicBezTo>
                    <a:pt x="694552" y="263918"/>
                    <a:pt x="631424" y="211335"/>
                    <a:pt x="555957" y="211335"/>
                  </a:cubicBezTo>
                  <a:cubicBezTo>
                    <a:pt x="529271" y="211335"/>
                    <a:pt x="504092" y="217935"/>
                    <a:pt x="482069" y="229556"/>
                  </a:cubicBezTo>
                  <a:cubicBezTo>
                    <a:pt x="448568" y="165783"/>
                    <a:pt x="381351" y="122167"/>
                    <a:pt x="303804" y="122167"/>
                  </a:cubicBezTo>
                  <a:cubicBezTo>
                    <a:pt x="283502" y="122167"/>
                    <a:pt x="263847" y="125180"/>
                    <a:pt x="245410" y="130776"/>
                  </a:cubicBezTo>
                  <a:cubicBezTo>
                    <a:pt x="217218" y="54448"/>
                    <a:pt x="143330" y="0"/>
                    <a:pt x="56672" y="0"/>
                  </a:cubicBezTo>
                  <a:cubicBezTo>
                    <a:pt x="37016" y="0"/>
                    <a:pt x="18006" y="2869"/>
                    <a:pt x="0" y="8106"/>
                  </a:cubicBezTo>
                  <a:lnTo>
                    <a:pt x="0" y="477190"/>
                  </a:lnTo>
                  <a:lnTo>
                    <a:pt x="429271" y="477190"/>
                  </a:lnTo>
                  <a:cubicBezTo>
                    <a:pt x="431781" y="475182"/>
                    <a:pt x="434436" y="473245"/>
                    <a:pt x="436875" y="471093"/>
                  </a:cubicBezTo>
                  <a:cubicBezTo>
                    <a:pt x="438668" y="473173"/>
                    <a:pt x="440605" y="475182"/>
                    <a:pt x="442470" y="477190"/>
                  </a:cubicBezTo>
                  <a:lnTo>
                    <a:pt x="1413781" y="477190"/>
                  </a:lnTo>
                  <a:cubicBezTo>
                    <a:pt x="1386593" y="413130"/>
                    <a:pt x="1322748" y="368151"/>
                    <a:pt x="1248286" y="36815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9911704" y="3245980"/>
              <a:ext cx="1196617" cy="431991"/>
            </a:xfrm>
            <a:custGeom>
              <a:avLst/>
              <a:gdLst/>
              <a:ahLst/>
              <a:cxnLst/>
              <a:rect l="l" t="t" r="r" b="b"/>
              <a:pathLst>
                <a:path w="1491112" h="662055" extrusionOk="0">
                  <a:moveTo>
                    <a:pt x="1491113" y="661984"/>
                  </a:moveTo>
                  <a:lnTo>
                    <a:pt x="1491113" y="0"/>
                  </a:lnTo>
                  <a:cubicBezTo>
                    <a:pt x="1445488" y="14849"/>
                    <a:pt x="1410912" y="53874"/>
                    <a:pt x="1402877" y="101938"/>
                  </a:cubicBezTo>
                  <a:cubicBezTo>
                    <a:pt x="1383867" y="91177"/>
                    <a:pt x="1361844" y="84936"/>
                    <a:pt x="1338387" y="84936"/>
                  </a:cubicBezTo>
                  <a:cubicBezTo>
                    <a:pt x="1305890" y="84936"/>
                    <a:pt x="1276191" y="96773"/>
                    <a:pt x="1253378" y="116285"/>
                  </a:cubicBezTo>
                  <a:cubicBezTo>
                    <a:pt x="1230279" y="95840"/>
                    <a:pt x="1199935" y="83286"/>
                    <a:pt x="1166506" y="83286"/>
                  </a:cubicBezTo>
                  <a:cubicBezTo>
                    <a:pt x="1094339" y="83286"/>
                    <a:pt x="1035874" y="141321"/>
                    <a:pt x="1035874" y="212914"/>
                  </a:cubicBezTo>
                  <a:cubicBezTo>
                    <a:pt x="1035874" y="212914"/>
                    <a:pt x="1035874" y="213057"/>
                    <a:pt x="1035874" y="213129"/>
                  </a:cubicBezTo>
                  <a:cubicBezTo>
                    <a:pt x="957681" y="215640"/>
                    <a:pt x="889388" y="257103"/>
                    <a:pt x="850148" y="318725"/>
                  </a:cubicBezTo>
                  <a:cubicBezTo>
                    <a:pt x="826188" y="290102"/>
                    <a:pt x="790033" y="271809"/>
                    <a:pt x="749645" y="271809"/>
                  </a:cubicBezTo>
                  <a:cubicBezTo>
                    <a:pt x="682500" y="271809"/>
                    <a:pt x="627192" y="322168"/>
                    <a:pt x="619874" y="386875"/>
                  </a:cubicBezTo>
                  <a:cubicBezTo>
                    <a:pt x="591754" y="374608"/>
                    <a:pt x="560692" y="367793"/>
                    <a:pt x="528052" y="367793"/>
                  </a:cubicBezTo>
                  <a:cubicBezTo>
                    <a:pt x="412413" y="367793"/>
                    <a:pt x="316860" y="453087"/>
                    <a:pt x="301652" y="563705"/>
                  </a:cubicBezTo>
                  <a:cubicBezTo>
                    <a:pt x="269729" y="543116"/>
                    <a:pt x="231709" y="531136"/>
                    <a:pt x="190747" y="531136"/>
                  </a:cubicBezTo>
                  <a:cubicBezTo>
                    <a:pt x="103516" y="531136"/>
                    <a:pt x="29054" y="585584"/>
                    <a:pt x="0" y="662055"/>
                  </a:cubicBezTo>
                  <a:lnTo>
                    <a:pt x="1491113" y="662055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7018540" y="3179739"/>
              <a:ext cx="1202081" cy="497324"/>
            </a:xfrm>
            <a:custGeom>
              <a:avLst/>
              <a:gdLst/>
              <a:ahLst/>
              <a:cxnLst/>
              <a:rect l="l" t="t" r="r" b="b"/>
              <a:pathLst>
                <a:path w="900435" h="372527" extrusionOk="0">
                  <a:moveTo>
                    <a:pt x="71" y="372455"/>
                  </a:moveTo>
                  <a:lnTo>
                    <a:pt x="71" y="5165"/>
                  </a:lnTo>
                  <a:cubicBezTo>
                    <a:pt x="12554" y="8895"/>
                    <a:pt x="23888" y="15136"/>
                    <a:pt x="33573" y="23386"/>
                  </a:cubicBezTo>
                  <a:cubicBezTo>
                    <a:pt x="49928" y="8895"/>
                    <a:pt x="71449" y="0"/>
                    <a:pt x="95122" y="0"/>
                  </a:cubicBezTo>
                  <a:cubicBezTo>
                    <a:pt x="146270" y="0"/>
                    <a:pt x="187734" y="41105"/>
                    <a:pt x="187734" y="91894"/>
                  </a:cubicBezTo>
                  <a:cubicBezTo>
                    <a:pt x="187734" y="91894"/>
                    <a:pt x="187734" y="91966"/>
                    <a:pt x="187734" y="92038"/>
                  </a:cubicBezTo>
                  <a:cubicBezTo>
                    <a:pt x="243186" y="93831"/>
                    <a:pt x="291536" y="123243"/>
                    <a:pt x="319370" y="166859"/>
                  </a:cubicBezTo>
                  <a:cubicBezTo>
                    <a:pt x="336372" y="146557"/>
                    <a:pt x="361982" y="133645"/>
                    <a:pt x="390604" y="133645"/>
                  </a:cubicBezTo>
                  <a:cubicBezTo>
                    <a:pt x="438237" y="133645"/>
                    <a:pt x="477406" y="169298"/>
                    <a:pt x="482570" y="215209"/>
                  </a:cubicBezTo>
                  <a:cubicBezTo>
                    <a:pt x="502513" y="206529"/>
                    <a:pt x="524465" y="201651"/>
                    <a:pt x="547635" y="201651"/>
                  </a:cubicBezTo>
                  <a:cubicBezTo>
                    <a:pt x="629630" y="201651"/>
                    <a:pt x="697277" y="262053"/>
                    <a:pt x="708110" y="340533"/>
                  </a:cubicBezTo>
                  <a:cubicBezTo>
                    <a:pt x="730707" y="325970"/>
                    <a:pt x="757680" y="317434"/>
                    <a:pt x="786661" y="317434"/>
                  </a:cubicBezTo>
                  <a:cubicBezTo>
                    <a:pt x="832859" y="317434"/>
                    <a:pt x="874036" y="339026"/>
                    <a:pt x="900435" y="372527"/>
                  </a:cubicBezTo>
                  <a:lnTo>
                    <a:pt x="0" y="372527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9973731" y="3366398"/>
              <a:ext cx="1134558" cy="311366"/>
            </a:xfrm>
            <a:custGeom>
              <a:avLst/>
              <a:gdLst/>
              <a:ahLst/>
              <a:cxnLst/>
              <a:rect l="l" t="t" r="r" b="b"/>
              <a:pathLst>
                <a:path w="1413780" h="477190" extrusionOk="0">
                  <a:moveTo>
                    <a:pt x="165424" y="368151"/>
                  </a:moveTo>
                  <a:cubicBezTo>
                    <a:pt x="191608" y="368151"/>
                    <a:pt x="216428" y="373747"/>
                    <a:pt x="238882" y="383718"/>
                  </a:cubicBezTo>
                  <a:cubicBezTo>
                    <a:pt x="271809" y="345698"/>
                    <a:pt x="320590" y="321594"/>
                    <a:pt x="375038" y="321594"/>
                  </a:cubicBezTo>
                  <a:cubicBezTo>
                    <a:pt x="429486" y="321594"/>
                    <a:pt x="478697" y="345913"/>
                    <a:pt x="511624" y="384220"/>
                  </a:cubicBezTo>
                  <a:cubicBezTo>
                    <a:pt x="540390" y="345483"/>
                    <a:pt x="586661" y="320375"/>
                    <a:pt x="638884" y="320375"/>
                  </a:cubicBezTo>
                  <a:cubicBezTo>
                    <a:pt x="661912" y="320375"/>
                    <a:pt x="683791" y="325325"/>
                    <a:pt x="703590" y="334148"/>
                  </a:cubicBezTo>
                  <a:cubicBezTo>
                    <a:pt x="719229" y="263918"/>
                    <a:pt x="782357" y="211335"/>
                    <a:pt x="857824" y="211335"/>
                  </a:cubicBezTo>
                  <a:cubicBezTo>
                    <a:pt x="884509" y="211335"/>
                    <a:pt x="909689" y="217935"/>
                    <a:pt x="931712" y="229556"/>
                  </a:cubicBezTo>
                  <a:cubicBezTo>
                    <a:pt x="965213" y="165783"/>
                    <a:pt x="1032430" y="122167"/>
                    <a:pt x="1109977" y="122167"/>
                  </a:cubicBezTo>
                  <a:cubicBezTo>
                    <a:pt x="1130278" y="122167"/>
                    <a:pt x="1149934" y="125180"/>
                    <a:pt x="1168371" y="130776"/>
                  </a:cubicBezTo>
                  <a:cubicBezTo>
                    <a:pt x="1196563" y="54448"/>
                    <a:pt x="1270452" y="0"/>
                    <a:pt x="1357109" y="0"/>
                  </a:cubicBezTo>
                  <a:cubicBezTo>
                    <a:pt x="1376764" y="0"/>
                    <a:pt x="1395775" y="2869"/>
                    <a:pt x="1413781" y="8106"/>
                  </a:cubicBezTo>
                  <a:lnTo>
                    <a:pt x="1413781" y="477190"/>
                  </a:lnTo>
                  <a:lnTo>
                    <a:pt x="984510" y="477190"/>
                  </a:lnTo>
                  <a:cubicBezTo>
                    <a:pt x="982000" y="475182"/>
                    <a:pt x="979345" y="473245"/>
                    <a:pt x="976906" y="471093"/>
                  </a:cubicBezTo>
                  <a:cubicBezTo>
                    <a:pt x="975112" y="473173"/>
                    <a:pt x="973176" y="475182"/>
                    <a:pt x="971311" y="477190"/>
                  </a:cubicBezTo>
                  <a:lnTo>
                    <a:pt x="0" y="477190"/>
                  </a:lnTo>
                  <a:cubicBezTo>
                    <a:pt x="27188" y="413130"/>
                    <a:pt x="91033" y="368151"/>
                    <a:pt x="165495" y="36815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1" name="Google Shape;1491;p31"/>
          <p:cNvGrpSpPr/>
          <p:nvPr/>
        </p:nvGrpSpPr>
        <p:grpSpPr>
          <a:xfrm rot="10800000" flipH="1">
            <a:off x="8202134" y="2"/>
            <a:ext cx="1428953" cy="1755372"/>
            <a:chOff x="9678704" y="42253"/>
            <a:chExt cx="1507493" cy="2196137"/>
          </a:xfrm>
        </p:grpSpPr>
        <p:sp>
          <p:nvSpPr>
            <p:cNvPr id="1492" name="Google Shape;1492;p31"/>
            <p:cNvSpPr/>
            <p:nvPr/>
          </p:nvSpPr>
          <p:spPr>
            <a:xfrm>
              <a:off x="9678704" y="42253"/>
              <a:ext cx="1501468" cy="2196137"/>
            </a:xfrm>
            <a:custGeom>
              <a:avLst/>
              <a:gdLst/>
              <a:ahLst/>
              <a:cxnLst/>
              <a:rect l="l" t="t" r="r" b="b"/>
              <a:pathLst>
                <a:path w="1501468" h="2196137" extrusionOk="0">
                  <a:moveTo>
                    <a:pt x="1501469" y="42252"/>
                  </a:moveTo>
                  <a:cubicBezTo>
                    <a:pt x="1501469" y="42252"/>
                    <a:pt x="229583" y="-135295"/>
                    <a:pt x="235178" y="237519"/>
                  </a:cubicBezTo>
                  <a:cubicBezTo>
                    <a:pt x="240845" y="610261"/>
                    <a:pt x="506126" y="580275"/>
                    <a:pt x="506126" y="580275"/>
                  </a:cubicBezTo>
                  <a:cubicBezTo>
                    <a:pt x="506126" y="580275"/>
                    <a:pt x="69323" y="341967"/>
                    <a:pt x="14804" y="580849"/>
                  </a:cubicBezTo>
                  <a:cubicBezTo>
                    <a:pt x="-39716" y="819731"/>
                    <a:pt x="27071" y="1002874"/>
                    <a:pt x="722125" y="1082717"/>
                  </a:cubicBezTo>
                  <a:cubicBezTo>
                    <a:pt x="722125" y="1082717"/>
                    <a:pt x="910576" y="1148428"/>
                    <a:pt x="729945" y="1373823"/>
                  </a:cubicBezTo>
                  <a:cubicBezTo>
                    <a:pt x="549312" y="1599219"/>
                    <a:pt x="784679" y="1915075"/>
                    <a:pt x="1501397" y="2196138"/>
                  </a:cubicBezTo>
                  <a:lnTo>
                    <a:pt x="1501397" y="16786"/>
                  </a:lnTo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9804383" y="83726"/>
              <a:ext cx="1381814" cy="1928622"/>
            </a:xfrm>
            <a:custGeom>
              <a:avLst/>
              <a:gdLst/>
              <a:ahLst/>
              <a:cxnLst/>
              <a:rect l="l" t="t" r="r" b="b"/>
              <a:pathLst>
                <a:path w="1381814" h="1928622" extrusionOk="0">
                  <a:moveTo>
                    <a:pt x="1375789" y="779"/>
                  </a:moveTo>
                  <a:cubicBezTo>
                    <a:pt x="1375789" y="779"/>
                    <a:pt x="191995" y="-29351"/>
                    <a:pt x="305841" y="285214"/>
                  </a:cubicBezTo>
                  <a:cubicBezTo>
                    <a:pt x="419686" y="599778"/>
                    <a:pt x="1108858" y="477754"/>
                    <a:pt x="836977" y="623307"/>
                  </a:cubicBezTo>
                  <a:cubicBezTo>
                    <a:pt x="565024" y="768860"/>
                    <a:pt x="55911" y="388514"/>
                    <a:pt x="2253" y="679620"/>
                  </a:cubicBezTo>
                  <a:cubicBezTo>
                    <a:pt x="-51406" y="970727"/>
                    <a:pt x="871339" y="754728"/>
                    <a:pt x="875284" y="1017714"/>
                  </a:cubicBezTo>
                  <a:cubicBezTo>
                    <a:pt x="879230" y="1280628"/>
                    <a:pt x="188122" y="1440313"/>
                    <a:pt x="1381815" y="1928623"/>
                  </a:cubicBezTo>
                  <a:lnTo>
                    <a:pt x="1375789" y="707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31"/>
          <p:cNvGrpSpPr/>
          <p:nvPr/>
        </p:nvGrpSpPr>
        <p:grpSpPr>
          <a:xfrm flipH="1">
            <a:off x="7996836" y="3876816"/>
            <a:ext cx="2283689" cy="1505684"/>
            <a:chOff x="-624139" y="3919441"/>
            <a:chExt cx="2283689" cy="1505684"/>
          </a:xfrm>
        </p:grpSpPr>
        <p:sp>
          <p:nvSpPr>
            <p:cNvPr id="1495" name="Google Shape;1495;p31"/>
            <p:cNvSpPr/>
            <p:nvPr/>
          </p:nvSpPr>
          <p:spPr>
            <a:xfrm>
              <a:off x="1552450" y="4916925"/>
              <a:ext cx="107100" cy="50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grpSp>
          <p:nvGrpSpPr>
            <p:cNvPr id="1496" name="Google Shape;1496;p31"/>
            <p:cNvGrpSpPr/>
            <p:nvPr/>
          </p:nvGrpSpPr>
          <p:grpSpPr>
            <a:xfrm flipH="1">
              <a:off x="-624139" y="3919441"/>
              <a:ext cx="2245760" cy="1505575"/>
              <a:chOff x="-37" y="3982941"/>
              <a:chExt cx="2245760" cy="1505575"/>
            </a:xfrm>
          </p:grpSpPr>
          <p:sp>
            <p:nvSpPr>
              <p:cNvPr id="1497" name="Google Shape;1497;p31"/>
              <p:cNvSpPr/>
              <p:nvPr/>
            </p:nvSpPr>
            <p:spPr>
              <a:xfrm>
                <a:off x="1193243" y="4790636"/>
                <a:ext cx="239947" cy="677114"/>
              </a:xfrm>
              <a:custGeom>
                <a:avLst/>
                <a:gdLst/>
                <a:ahLst/>
                <a:cxnLst/>
                <a:rect l="l" t="t" r="r" b="b"/>
                <a:pathLst>
                  <a:path w="303731" h="857106" extrusionOk="0">
                    <a:moveTo>
                      <a:pt x="0" y="0"/>
                    </a:moveTo>
                    <a:lnTo>
                      <a:pt x="303732" y="0"/>
                    </a:lnTo>
                    <a:lnTo>
                      <a:pt x="303732" y="857107"/>
                    </a:lnTo>
                    <a:lnTo>
                      <a:pt x="0" y="8571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1025735" y="4864028"/>
                <a:ext cx="167635" cy="603667"/>
              </a:xfrm>
              <a:custGeom>
                <a:avLst/>
                <a:gdLst/>
                <a:ahLst/>
                <a:cxnLst/>
                <a:rect l="l" t="t" r="r" b="b"/>
                <a:pathLst>
                  <a:path w="212196" h="764136" extrusionOk="0">
                    <a:moveTo>
                      <a:pt x="0" y="0"/>
                    </a:moveTo>
                    <a:lnTo>
                      <a:pt x="212196" y="0"/>
                    </a:lnTo>
                    <a:lnTo>
                      <a:pt x="212196" y="764136"/>
                    </a:lnTo>
                    <a:lnTo>
                      <a:pt x="0" y="7641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31"/>
              <p:cNvSpPr/>
              <p:nvPr/>
            </p:nvSpPr>
            <p:spPr>
              <a:xfrm>
                <a:off x="60895" y="4983005"/>
                <a:ext cx="197671" cy="501601"/>
              </a:xfrm>
              <a:custGeom>
                <a:avLst/>
                <a:gdLst/>
                <a:ahLst/>
                <a:cxnLst/>
                <a:rect l="l" t="t" r="r" b="b"/>
                <a:pathLst>
                  <a:path w="250216" h="634938" extrusionOk="0">
                    <a:moveTo>
                      <a:pt x="0" y="0"/>
                    </a:moveTo>
                    <a:lnTo>
                      <a:pt x="250217" y="0"/>
                    </a:lnTo>
                    <a:lnTo>
                      <a:pt x="250217" y="634939"/>
                    </a:lnTo>
                    <a:lnTo>
                      <a:pt x="0" y="6349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31"/>
              <p:cNvSpPr/>
              <p:nvPr/>
            </p:nvSpPr>
            <p:spPr>
              <a:xfrm>
                <a:off x="231574" y="4585245"/>
                <a:ext cx="210535" cy="900570"/>
              </a:xfrm>
              <a:custGeom>
                <a:avLst/>
                <a:gdLst/>
                <a:ahLst/>
                <a:cxnLst/>
                <a:rect l="l" t="t" r="r" b="b"/>
                <a:pathLst>
                  <a:path w="266500" h="1139962" extrusionOk="0">
                    <a:moveTo>
                      <a:pt x="0" y="160044"/>
                    </a:moveTo>
                    <a:lnTo>
                      <a:pt x="0" y="1139963"/>
                    </a:lnTo>
                    <a:lnTo>
                      <a:pt x="266501" y="1139963"/>
                    </a:lnTo>
                    <a:lnTo>
                      <a:pt x="266501" y="0"/>
                    </a:lnTo>
                    <a:lnTo>
                      <a:pt x="0" y="1600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31"/>
              <p:cNvSpPr/>
              <p:nvPr/>
            </p:nvSpPr>
            <p:spPr>
              <a:xfrm>
                <a:off x="410748" y="4883451"/>
                <a:ext cx="246749" cy="585249"/>
              </a:xfrm>
              <a:custGeom>
                <a:avLst/>
                <a:gdLst/>
                <a:ahLst/>
                <a:cxnLst/>
                <a:rect l="l" t="t" r="r" b="b"/>
                <a:pathLst>
                  <a:path w="312340" h="740821" extrusionOk="0">
                    <a:moveTo>
                      <a:pt x="0" y="0"/>
                    </a:moveTo>
                    <a:lnTo>
                      <a:pt x="312340" y="0"/>
                    </a:lnTo>
                    <a:lnTo>
                      <a:pt x="312340" y="740822"/>
                    </a:lnTo>
                    <a:lnTo>
                      <a:pt x="0" y="7408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31"/>
              <p:cNvSpPr/>
              <p:nvPr/>
            </p:nvSpPr>
            <p:spPr>
              <a:xfrm>
                <a:off x="524118" y="4471534"/>
                <a:ext cx="50891" cy="497974"/>
              </a:xfrm>
              <a:custGeom>
                <a:avLst/>
                <a:gdLst/>
                <a:ahLst/>
                <a:cxnLst/>
                <a:rect l="l" t="t" r="r" b="b"/>
                <a:pathLst>
                  <a:path w="64419" h="630347" extrusionOk="0">
                    <a:moveTo>
                      <a:pt x="0" y="0"/>
                    </a:moveTo>
                    <a:lnTo>
                      <a:pt x="64419" y="0"/>
                    </a:lnTo>
                    <a:lnTo>
                      <a:pt x="64419" y="630348"/>
                    </a:lnTo>
                    <a:lnTo>
                      <a:pt x="0" y="6303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31"/>
              <p:cNvSpPr/>
              <p:nvPr/>
            </p:nvSpPr>
            <p:spPr>
              <a:xfrm>
                <a:off x="616140" y="4820820"/>
                <a:ext cx="305064" cy="647871"/>
              </a:xfrm>
              <a:custGeom>
                <a:avLst/>
                <a:gdLst/>
                <a:ahLst/>
                <a:cxnLst/>
                <a:rect l="l" t="t" r="r" b="b"/>
                <a:pathLst>
                  <a:path w="386157" h="820090" extrusionOk="0">
                    <a:moveTo>
                      <a:pt x="0" y="0"/>
                    </a:moveTo>
                    <a:lnTo>
                      <a:pt x="386157" y="0"/>
                    </a:lnTo>
                    <a:lnTo>
                      <a:pt x="386157" y="820091"/>
                    </a:lnTo>
                    <a:lnTo>
                      <a:pt x="0" y="8200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31"/>
              <p:cNvSpPr/>
              <p:nvPr/>
            </p:nvSpPr>
            <p:spPr>
              <a:xfrm>
                <a:off x="889657" y="4516044"/>
                <a:ext cx="176419" cy="952935"/>
              </a:xfrm>
              <a:custGeom>
                <a:avLst/>
                <a:gdLst/>
                <a:ahLst/>
                <a:cxnLst/>
                <a:rect l="l" t="t" r="r" b="b"/>
                <a:pathLst>
                  <a:path w="223315" h="1206247" extrusionOk="0">
                    <a:moveTo>
                      <a:pt x="0" y="0"/>
                    </a:moveTo>
                    <a:lnTo>
                      <a:pt x="223315" y="0"/>
                    </a:lnTo>
                    <a:lnTo>
                      <a:pt x="223315" y="1206248"/>
                    </a:lnTo>
                    <a:lnTo>
                      <a:pt x="0" y="12062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31"/>
              <p:cNvSpPr/>
              <p:nvPr/>
            </p:nvSpPr>
            <p:spPr>
              <a:xfrm>
                <a:off x="1424685" y="4456697"/>
                <a:ext cx="257856" cy="1002976"/>
              </a:xfrm>
              <a:custGeom>
                <a:avLst/>
                <a:gdLst/>
                <a:ahLst/>
                <a:cxnLst/>
                <a:rect l="l" t="t" r="r" b="b"/>
                <a:pathLst>
                  <a:path w="326400" h="1269590" extrusionOk="0">
                    <a:moveTo>
                      <a:pt x="0" y="0"/>
                    </a:moveTo>
                    <a:lnTo>
                      <a:pt x="326400" y="0"/>
                    </a:lnTo>
                    <a:lnTo>
                      <a:pt x="326400" y="1269591"/>
                    </a:lnTo>
                    <a:lnTo>
                      <a:pt x="0" y="12695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31"/>
              <p:cNvSpPr/>
              <p:nvPr/>
            </p:nvSpPr>
            <p:spPr>
              <a:xfrm>
                <a:off x="1389178" y="4427930"/>
                <a:ext cx="320025" cy="65739"/>
              </a:xfrm>
              <a:custGeom>
                <a:avLst/>
                <a:gdLst/>
                <a:ahLst/>
                <a:cxnLst/>
                <a:rect l="l" t="t" r="r" b="b"/>
                <a:pathLst>
                  <a:path w="405095" h="83214" extrusionOk="0">
                    <a:moveTo>
                      <a:pt x="0" y="0"/>
                    </a:moveTo>
                    <a:lnTo>
                      <a:pt x="405095" y="0"/>
                    </a:lnTo>
                    <a:lnTo>
                      <a:pt x="405095" y="83214"/>
                    </a:lnTo>
                    <a:lnTo>
                      <a:pt x="0" y="832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31"/>
              <p:cNvSpPr/>
              <p:nvPr/>
            </p:nvSpPr>
            <p:spPr>
              <a:xfrm>
                <a:off x="1533922" y="4248926"/>
                <a:ext cx="39216" cy="196254"/>
              </a:xfrm>
              <a:custGeom>
                <a:avLst/>
                <a:gdLst/>
                <a:ahLst/>
                <a:cxnLst/>
                <a:rect l="l" t="t" r="r" b="b"/>
                <a:pathLst>
                  <a:path w="49641" h="248423" extrusionOk="0">
                    <a:moveTo>
                      <a:pt x="0" y="0"/>
                    </a:moveTo>
                    <a:lnTo>
                      <a:pt x="49642" y="0"/>
                    </a:lnTo>
                    <a:lnTo>
                      <a:pt x="49642" y="248423"/>
                    </a:lnTo>
                    <a:lnTo>
                      <a:pt x="0" y="2484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31"/>
              <p:cNvSpPr/>
              <p:nvPr/>
            </p:nvSpPr>
            <p:spPr>
              <a:xfrm>
                <a:off x="1664395" y="4012331"/>
                <a:ext cx="277237" cy="1476185"/>
              </a:xfrm>
              <a:custGeom>
                <a:avLst/>
                <a:gdLst/>
                <a:ahLst/>
                <a:cxnLst/>
                <a:rect l="l" t="t" r="r" b="b"/>
                <a:pathLst>
                  <a:path w="350933" h="1868589" extrusionOk="0">
                    <a:moveTo>
                      <a:pt x="22740" y="220230"/>
                    </a:moveTo>
                    <a:lnTo>
                      <a:pt x="0" y="1868590"/>
                    </a:lnTo>
                    <a:lnTo>
                      <a:pt x="319872" y="1868590"/>
                    </a:lnTo>
                    <a:lnTo>
                      <a:pt x="350934" y="0"/>
                    </a:lnTo>
                    <a:lnTo>
                      <a:pt x="22740" y="2202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31"/>
              <p:cNvSpPr/>
              <p:nvPr/>
            </p:nvSpPr>
            <p:spPr>
              <a:xfrm>
                <a:off x="470151" y="4502623"/>
                <a:ext cx="28222" cy="443740"/>
              </a:xfrm>
              <a:custGeom>
                <a:avLst/>
                <a:gdLst/>
                <a:ahLst/>
                <a:cxnLst/>
                <a:rect l="l" t="t" r="r" b="b"/>
                <a:pathLst>
                  <a:path w="35724" h="561696" extrusionOk="0">
                    <a:moveTo>
                      <a:pt x="0" y="0"/>
                    </a:moveTo>
                    <a:lnTo>
                      <a:pt x="35724" y="0"/>
                    </a:lnTo>
                    <a:lnTo>
                      <a:pt x="35724" y="561696"/>
                    </a:lnTo>
                    <a:lnTo>
                      <a:pt x="0" y="5616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31"/>
              <p:cNvSpPr/>
              <p:nvPr/>
            </p:nvSpPr>
            <p:spPr>
              <a:xfrm>
                <a:off x="1900762" y="4383420"/>
                <a:ext cx="344961" cy="940014"/>
              </a:xfrm>
              <a:custGeom>
                <a:avLst/>
                <a:gdLst/>
                <a:ahLst/>
                <a:cxnLst/>
                <a:rect l="l" t="t" r="r" b="b"/>
                <a:pathLst>
                  <a:path w="436659" h="1189891" extrusionOk="0">
                    <a:moveTo>
                      <a:pt x="0" y="0"/>
                    </a:moveTo>
                    <a:lnTo>
                      <a:pt x="436660" y="0"/>
                    </a:lnTo>
                    <a:lnTo>
                      <a:pt x="436660" y="1189892"/>
                    </a:lnTo>
                    <a:lnTo>
                      <a:pt x="0" y="11898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" name="Google Shape;1511;p31"/>
              <p:cNvGrpSpPr/>
              <p:nvPr/>
            </p:nvGrpSpPr>
            <p:grpSpPr>
              <a:xfrm>
                <a:off x="-37" y="3982941"/>
                <a:ext cx="1941458" cy="1098257"/>
                <a:chOff x="7523625" y="4954474"/>
                <a:chExt cx="2459410" cy="1391256"/>
              </a:xfrm>
            </p:grpSpPr>
            <p:sp>
              <p:nvSpPr>
                <p:cNvPr id="1512" name="Google Shape;1512;p31"/>
                <p:cNvSpPr/>
                <p:nvPr/>
              </p:nvSpPr>
              <p:spPr>
                <a:xfrm>
                  <a:off x="8873991" y="6056776"/>
                  <a:ext cx="161263" cy="49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63" h="49928" extrusionOk="0">
                      <a:moveTo>
                        <a:pt x="0" y="0"/>
                      </a:moveTo>
                      <a:lnTo>
                        <a:pt x="161263" y="0"/>
                      </a:lnTo>
                      <a:lnTo>
                        <a:pt x="161263" y="49929"/>
                      </a:lnTo>
                      <a:lnTo>
                        <a:pt x="0" y="4992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13" name="Google Shape;1513;p31"/>
                <p:cNvGrpSpPr/>
                <p:nvPr/>
              </p:nvGrpSpPr>
              <p:grpSpPr>
                <a:xfrm>
                  <a:off x="7523625" y="4954474"/>
                  <a:ext cx="2459410" cy="1391256"/>
                  <a:chOff x="7523625" y="4954474"/>
                  <a:chExt cx="2459410" cy="1391256"/>
                </a:xfrm>
              </p:grpSpPr>
              <p:sp>
                <p:nvSpPr>
                  <p:cNvPr id="1514" name="Google Shape;1514;p31"/>
                  <p:cNvSpPr/>
                  <p:nvPr/>
                </p:nvSpPr>
                <p:spPr>
                  <a:xfrm>
                    <a:off x="9631312" y="4954474"/>
                    <a:ext cx="351723" cy="563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723" h="563776" extrusionOk="0">
                        <a:moveTo>
                          <a:pt x="351724" y="37231"/>
                        </a:moveTo>
                        <a:lnTo>
                          <a:pt x="23530" y="264779"/>
                        </a:lnTo>
                        <a:lnTo>
                          <a:pt x="19585" y="563704"/>
                        </a:lnTo>
                        <a:lnTo>
                          <a:pt x="0" y="563776"/>
                        </a:lnTo>
                        <a:lnTo>
                          <a:pt x="790" y="264779"/>
                        </a:lnTo>
                        <a:lnTo>
                          <a:pt x="351724" y="0"/>
                        </a:lnTo>
                        <a:lnTo>
                          <a:pt x="351724" y="372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5" name="Google Shape;1515;p31"/>
                  <p:cNvSpPr/>
                  <p:nvPr/>
                </p:nvSpPr>
                <p:spPr>
                  <a:xfrm>
                    <a:off x="9006847" y="5291420"/>
                    <a:ext cx="459973" cy="8152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973" h="815284" extrusionOk="0">
                        <a:moveTo>
                          <a:pt x="459974" y="0"/>
                        </a:moveTo>
                        <a:lnTo>
                          <a:pt x="459974" y="226759"/>
                        </a:lnTo>
                        <a:lnTo>
                          <a:pt x="276615" y="226759"/>
                        </a:lnTo>
                        <a:lnTo>
                          <a:pt x="276615" y="309973"/>
                        </a:lnTo>
                        <a:lnTo>
                          <a:pt x="321594" y="309973"/>
                        </a:lnTo>
                        <a:lnTo>
                          <a:pt x="321594" y="699358"/>
                        </a:lnTo>
                        <a:lnTo>
                          <a:pt x="28407" y="699358"/>
                        </a:lnTo>
                        <a:lnTo>
                          <a:pt x="28407" y="815284"/>
                        </a:lnTo>
                        <a:lnTo>
                          <a:pt x="0" y="815284"/>
                        </a:lnTo>
                        <a:lnTo>
                          <a:pt x="0" y="679559"/>
                        </a:lnTo>
                        <a:lnTo>
                          <a:pt x="304019" y="681639"/>
                        </a:lnTo>
                        <a:lnTo>
                          <a:pt x="304019" y="331350"/>
                        </a:lnTo>
                        <a:lnTo>
                          <a:pt x="254664" y="331350"/>
                        </a:lnTo>
                        <a:lnTo>
                          <a:pt x="254090" y="205453"/>
                        </a:lnTo>
                        <a:lnTo>
                          <a:pt x="430634" y="205453"/>
                        </a:lnTo>
                        <a:lnTo>
                          <a:pt x="440963" y="0"/>
                        </a:lnTo>
                        <a:lnTo>
                          <a:pt x="45997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6" name="Google Shape;1516;p31"/>
                  <p:cNvSpPr/>
                  <p:nvPr/>
                </p:nvSpPr>
                <p:spPr>
                  <a:xfrm>
                    <a:off x="8650676" y="5594219"/>
                    <a:ext cx="263057" cy="512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057" h="512484" extrusionOk="0">
                        <a:moveTo>
                          <a:pt x="0" y="35581"/>
                        </a:moveTo>
                        <a:lnTo>
                          <a:pt x="223315" y="35581"/>
                        </a:lnTo>
                        <a:lnTo>
                          <a:pt x="223315" y="512485"/>
                        </a:lnTo>
                        <a:lnTo>
                          <a:pt x="263058" y="512485"/>
                        </a:lnTo>
                        <a:lnTo>
                          <a:pt x="254736" y="7174"/>
                        </a:lnTo>
                        <a:lnTo>
                          <a:pt x="0" y="0"/>
                        </a:lnTo>
                        <a:lnTo>
                          <a:pt x="0" y="3558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7" name="Google Shape;1517;p31"/>
                  <p:cNvSpPr/>
                  <p:nvPr/>
                </p:nvSpPr>
                <p:spPr>
                  <a:xfrm>
                    <a:off x="8176641" y="5559786"/>
                    <a:ext cx="474034" cy="535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034" h="535440" extrusionOk="0">
                        <a:moveTo>
                          <a:pt x="10976" y="13630"/>
                        </a:moveTo>
                        <a:lnTo>
                          <a:pt x="75395" y="13630"/>
                        </a:lnTo>
                        <a:lnTo>
                          <a:pt x="75395" y="535440"/>
                        </a:lnTo>
                        <a:lnTo>
                          <a:pt x="127548" y="535440"/>
                        </a:lnTo>
                        <a:lnTo>
                          <a:pt x="127548" y="456100"/>
                        </a:lnTo>
                        <a:lnTo>
                          <a:pt x="474034" y="456100"/>
                        </a:lnTo>
                        <a:lnTo>
                          <a:pt x="474034" y="430992"/>
                        </a:lnTo>
                        <a:lnTo>
                          <a:pt x="105596" y="430992"/>
                        </a:lnTo>
                        <a:lnTo>
                          <a:pt x="105596" y="510620"/>
                        </a:lnTo>
                        <a:lnTo>
                          <a:pt x="91105" y="510620"/>
                        </a:lnTo>
                        <a:lnTo>
                          <a:pt x="101435" y="0"/>
                        </a:lnTo>
                        <a:lnTo>
                          <a:pt x="0" y="0"/>
                        </a:lnTo>
                        <a:lnTo>
                          <a:pt x="0" y="13630"/>
                        </a:ln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8" name="Google Shape;1518;p31"/>
                  <p:cNvSpPr/>
                  <p:nvPr/>
                </p:nvSpPr>
                <p:spPr>
                  <a:xfrm>
                    <a:off x="8119252" y="5612799"/>
                    <a:ext cx="57389" cy="482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89" h="482427" extrusionOk="0">
                        <a:moveTo>
                          <a:pt x="0" y="29197"/>
                        </a:moveTo>
                        <a:lnTo>
                          <a:pt x="35653" y="29197"/>
                        </a:lnTo>
                        <a:lnTo>
                          <a:pt x="35653" y="482427"/>
                        </a:lnTo>
                        <a:lnTo>
                          <a:pt x="46988" y="482427"/>
                        </a:lnTo>
                        <a:lnTo>
                          <a:pt x="57389" y="0"/>
                        </a:lnTo>
                        <a:lnTo>
                          <a:pt x="0" y="0"/>
                        </a:lnTo>
                        <a:lnTo>
                          <a:pt x="0" y="2919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" name="Google Shape;1519;p31"/>
                  <p:cNvSpPr/>
                  <p:nvPr/>
                </p:nvSpPr>
                <p:spPr>
                  <a:xfrm>
                    <a:off x="7523625" y="5717463"/>
                    <a:ext cx="559902" cy="6282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902" h="628267" extrusionOk="0">
                        <a:moveTo>
                          <a:pt x="559903" y="0"/>
                        </a:moveTo>
                        <a:lnTo>
                          <a:pt x="293402" y="169011"/>
                        </a:lnTo>
                        <a:lnTo>
                          <a:pt x="293402" y="511983"/>
                        </a:lnTo>
                        <a:lnTo>
                          <a:pt x="77188" y="503876"/>
                        </a:lnTo>
                        <a:lnTo>
                          <a:pt x="77188" y="628268"/>
                        </a:lnTo>
                        <a:lnTo>
                          <a:pt x="0" y="628268"/>
                        </a:lnTo>
                        <a:lnTo>
                          <a:pt x="0" y="557535"/>
                        </a:lnTo>
                        <a:lnTo>
                          <a:pt x="21521" y="557535"/>
                        </a:lnTo>
                        <a:lnTo>
                          <a:pt x="21521" y="605384"/>
                        </a:lnTo>
                        <a:lnTo>
                          <a:pt x="56743" y="605384"/>
                        </a:lnTo>
                        <a:lnTo>
                          <a:pt x="52583" y="486301"/>
                        </a:lnTo>
                        <a:lnTo>
                          <a:pt x="272024" y="486301"/>
                        </a:lnTo>
                        <a:lnTo>
                          <a:pt x="279916" y="154161"/>
                        </a:lnTo>
                        <a:lnTo>
                          <a:pt x="5599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1" name="Google Shape;1521;p32"/>
          <p:cNvGrpSpPr/>
          <p:nvPr/>
        </p:nvGrpSpPr>
        <p:grpSpPr>
          <a:xfrm>
            <a:off x="-28826" y="3232791"/>
            <a:ext cx="9224940" cy="2390224"/>
            <a:chOff x="1006302" y="3866807"/>
            <a:chExt cx="3586819" cy="1678057"/>
          </a:xfrm>
        </p:grpSpPr>
        <p:sp>
          <p:nvSpPr>
            <p:cNvPr id="1522" name="Google Shape;1522;p32"/>
            <p:cNvSpPr/>
            <p:nvPr/>
          </p:nvSpPr>
          <p:spPr>
            <a:xfrm>
              <a:off x="1006302" y="3866807"/>
              <a:ext cx="3586819" cy="1677985"/>
            </a:xfrm>
            <a:custGeom>
              <a:avLst/>
              <a:gdLst/>
              <a:ahLst/>
              <a:cxnLst/>
              <a:rect l="l" t="t" r="r" b="b"/>
              <a:pathLst>
                <a:path w="3586819" h="1677985" extrusionOk="0">
                  <a:moveTo>
                    <a:pt x="3497365" y="143"/>
                  </a:moveTo>
                  <a:cubicBezTo>
                    <a:pt x="3395212" y="143"/>
                    <a:pt x="3309129" y="68365"/>
                    <a:pt x="3281940" y="161766"/>
                  </a:cubicBezTo>
                  <a:cubicBezTo>
                    <a:pt x="3243633" y="131278"/>
                    <a:pt x="3195211" y="113056"/>
                    <a:pt x="3142413" y="113056"/>
                  </a:cubicBezTo>
                  <a:cubicBezTo>
                    <a:pt x="3033661" y="113056"/>
                    <a:pt x="2942914" y="190460"/>
                    <a:pt x="2922398" y="293187"/>
                  </a:cubicBezTo>
                  <a:cubicBezTo>
                    <a:pt x="2884736" y="281996"/>
                    <a:pt x="2844922" y="275898"/>
                    <a:pt x="2803674" y="275898"/>
                  </a:cubicBezTo>
                  <a:cubicBezTo>
                    <a:pt x="2636671" y="275898"/>
                    <a:pt x="2492697" y="374392"/>
                    <a:pt x="2426484" y="516358"/>
                  </a:cubicBezTo>
                  <a:cubicBezTo>
                    <a:pt x="2377129" y="476401"/>
                    <a:pt x="2314288" y="452441"/>
                    <a:pt x="2245852" y="452441"/>
                  </a:cubicBezTo>
                  <a:cubicBezTo>
                    <a:pt x="2087099" y="452441"/>
                    <a:pt x="1958476" y="581136"/>
                    <a:pt x="1958476" y="739817"/>
                  </a:cubicBezTo>
                  <a:cubicBezTo>
                    <a:pt x="1958476" y="751941"/>
                    <a:pt x="1959336" y="763777"/>
                    <a:pt x="1960771" y="775470"/>
                  </a:cubicBezTo>
                  <a:cubicBezTo>
                    <a:pt x="1944702" y="772673"/>
                    <a:pt x="1928274" y="771166"/>
                    <a:pt x="1911416" y="771166"/>
                  </a:cubicBezTo>
                  <a:cubicBezTo>
                    <a:pt x="1873037" y="771166"/>
                    <a:pt x="1836524" y="778770"/>
                    <a:pt x="1803023" y="792400"/>
                  </a:cubicBezTo>
                  <a:cubicBezTo>
                    <a:pt x="1769020" y="711697"/>
                    <a:pt x="1689177" y="655096"/>
                    <a:pt x="1596135" y="655096"/>
                  </a:cubicBezTo>
                  <a:cubicBezTo>
                    <a:pt x="1550080" y="655096"/>
                    <a:pt x="1507254" y="669013"/>
                    <a:pt x="1471601" y="692830"/>
                  </a:cubicBezTo>
                  <a:cubicBezTo>
                    <a:pt x="1419448" y="620161"/>
                    <a:pt x="1334297" y="572743"/>
                    <a:pt x="1238027" y="572743"/>
                  </a:cubicBezTo>
                  <a:cubicBezTo>
                    <a:pt x="1174540" y="572743"/>
                    <a:pt x="1115860" y="593403"/>
                    <a:pt x="1068299" y="628267"/>
                  </a:cubicBezTo>
                  <a:cubicBezTo>
                    <a:pt x="1010838" y="550577"/>
                    <a:pt x="918513" y="500146"/>
                    <a:pt x="814423" y="500146"/>
                  </a:cubicBezTo>
                  <a:cubicBezTo>
                    <a:pt x="768010" y="500146"/>
                    <a:pt x="723964" y="510261"/>
                    <a:pt x="684294" y="528267"/>
                  </a:cubicBezTo>
                  <a:cubicBezTo>
                    <a:pt x="685657" y="519085"/>
                    <a:pt x="686374" y="509687"/>
                    <a:pt x="686374" y="500146"/>
                  </a:cubicBezTo>
                  <a:cubicBezTo>
                    <a:pt x="686374" y="396559"/>
                    <a:pt x="602371" y="312555"/>
                    <a:pt x="498783" y="312555"/>
                  </a:cubicBezTo>
                  <a:cubicBezTo>
                    <a:pt x="487951" y="312555"/>
                    <a:pt x="477406" y="313488"/>
                    <a:pt x="467076" y="315281"/>
                  </a:cubicBezTo>
                  <a:cubicBezTo>
                    <a:pt x="428123" y="231493"/>
                    <a:pt x="343259" y="173387"/>
                    <a:pt x="244765" y="173387"/>
                  </a:cubicBezTo>
                  <a:cubicBezTo>
                    <a:pt x="242039" y="173387"/>
                    <a:pt x="239313" y="173530"/>
                    <a:pt x="236587" y="173602"/>
                  </a:cubicBezTo>
                  <a:cubicBezTo>
                    <a:pt x="203086" y="122239"/>
                    <a:pt x="145194" y="88236"/>
                    <a:pt x="79340" y="88236"/>
                  </a:cubicBezTo>
                  <a:cubicBezTo>
                    <a:pt x="51005" y="88236"/>
                    <a:pt x="24103" y="94549"/>
                    <a:pt x="0" y="105811"/>
                  </a:cubicBezTo>
                  <a:lnTo>
                    <a:pt x="0" y="1677986"/>
                  </a:lnTo>
                  <a:lnTo>
                    <a:pt x="3586820" y="1677986"/>
                  </a:lnTo>
                  <a:lnTo>
                    <a:pt x="3586820" y="18579"/>
                  </a:lnTo>
                  <a:cubicBezTo>
                    <a:pt x="3559417" y="6671"/>
                    <a:pt x="3529144" y="0"/>
                    <a:pt x="3497365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1006302" y="4191916"/>
              <a:ext cx="3586819" cy="1352948"/>
            </a:xfrm>
            <a:custGeom>
              <a:avLst/>
              <a:gdLst/>
              <a:ahLst/>
              <a:cxnLst/>
              <a:rect l="l" t="t" r="r" b="b"/>
              <a:pathLst>
                <a:path w="3586819" h="1352948" extrusionOk="0">
                  <a:moveTo>
                    <a:pt x="89455" y="72"/>
                  </a:moveTo>
                  <a:cubicBezTo>
                    <a:pt x="191608" y="72"/>
                    <a:pt x="277692" y="68293"/>
                    <a:pt x="304880" y="161694"/>
                  </a:cubicBezTo>
                  <a:cubicBezTo>
                    <a:pt x="343187" y="131206"/>
                    <a:pt x="391609" y="112985"/>
                    <a:pt x="444407" y="112985"/>
                  </a:cubicBezTo>
                  <a:cubicBezTo>
                    <a:pt x="553159" y="112985"/>
                    <a:pt x="643906" y="190389"/>
                    <a:pt x="664423" y="293115"/>
                  </a:cubicBezTo>
                  <a:cubicBezTo>
                    <a:pt x="702084" y="281924"/>
                    <a:pt x="741898" y="275827"/>
                    <a:pt x="783146" y="275827"/>
                  </a:cubicBezTo>
                  <a:cubicBezTo>
                    <a:pt x="950149" y="275827"/>
                    <a:pt x="1094124" y="374321"/>
                    <a:pt x="1160336" y="516287"/>
                  </a:cubicBezTo>
                  <a:cubicBezTo>
                    <a:pt x="1209691" y="476330"/>
                    <a:pt x="1272532" y="452370"/>
                    <a:pt x="1340969" y="452370"/>
                  </a:cubicBezTo>
                  <a:cubicBezTo>
                    <a:pt x="1499721" y="452370"/>
                    <a:pt x="1628345" y="581065"/>
                    <a:pt x="1628345" y="739746"/>
                  </a:cubicBezTo>
                  <a:cubicBezTo>
                    <a:pt x="1628345" y="751869"/>
                    <a:pt x="1627484" y="763706"/>
                    <a:pt x="1626049" y="775399"/>
                  </a:cubicBezTo>
                  <a:cubicBezTo>
                    <a:pt x="1642118" y="772601"/>
                    <a:pt x="1658546" y="771095"/>
                    <a:pt x="1675404" y="771095"/>
                  </a:cubicBezTo>
                  <a:cubicBezTo>
                    <a:pt x="1713783" y="771095"/>
                    <a:pt x="1750296" y="778699"/>
                    <a:pt x="1783797" y="792329"/>
                  </a:cubicBezTo>
                  <a:cubicBezTo>
                    <a:pt x="1817800" y="711625"/>
                    <a:pt x="1897643" y="655025"/>
                    <a:pt x="1990685" y="655025"/>
                  </a:cubicBezTo>
                  <a:cubicBezTo>
                    <a:pt x="2036740" y="655025"/>
                    <a:pt x="2079567" y="668942"/>
                    <a:pt x="2115219" y="692759"/>
                  </a:cubicBezTo>
                  <a:cubicBezTo>
                    <a:pt x="2167372" y="620090"/>
                    <a:pt x="2252523" y="572672"/>
                    <a:pt x="2348793" y="572672"/>
                  </a:cubicBezTo>
                  <a:cubicBezTo>
                    <a:pt x="2412280" y="572672"/>
                    <a:pt x="2470960" y="593332"/>
                    <a:pt x="2518522" y="628196"/>
                  </a:cubicBezTo>
                  <a:cubicBezTo>
                    <a:pt x="2575982" y="550506"/>
                    <a:pt x="2668307" y="500075"/>
                    <a:pt x="2772397" y="500075"/>
                  </a:cubicBezTo>
                  <a:cubicBezTo>
                    <a:pt x="2818810" y="500075"/>
                    <a:pt x="2862856" y="510189"/>
                    <a:pt x="2902526" y="528195"/>
                  </a:cubicBezTo>
                  <a:cubicBezTo>
                    <a:pt x="2901164" y="519013"/>
                    <a:pt x="2900446" y="509616"/>
                    <a:pt x="2900446" y="500075"/>
                  </a:cubicBezTo>
                  <a:cubicBezTo>
                    <a:pt x="2900446" y="396487"/>
                    <a:pt x="2984450" y="312484"/>
                    <a:pt x="3088037" y="312484"/>
                  </a:cubicBezTo>
                  <a:cubicBezTo>
                    <a:pt x="3098869" y="312484"/>
                    <a:pt x="3109414" y="313416"/>
                    <a:pt x="3119744" y="315210"/>
                  </a:cubicBezTo>
                  <a:cubicBezTo>
                    <a:pt x="3158697" y="231422"/>
                    <a:pt x="3243561" y="173315"/>
                    <a:pt x="3342056" y="173315"/>
                  </a:cubicBezTo>
                  <a:cubicBezTo>
                    <a:pt x="3344782" y="173315"/>
                    <a:pt x="3347508" y="173459"/>
                    <a:pt x="3350233" y="173530"/>
                  </a:cubicBezTo>
                  <a:cubicBezTo>
                    <a:pt x="3383734" y="122167"/>
                    <a:pt x="3441626" y="88164"/>
                    <a:pt x="3507480" y="88164"/>
                  </a:cubicBezTo>
                  <a:cubicBezTo>
                    <a:pt x="3535816" y="88164"/>
                    <a:pt x="3562717" y="94477"/>
                    <a:pt x="3586820" y="105740"/>
                  </a:cubicBezTo>
                  <a:lnTo>
                    <a:pt x="3586820" y="1352949"/>
                  </a:lnTo>
                  <a:lnTo>
                    <a:pt x="0" y="1352949"/>
                  </a:lnTo>
                  <a:lnTo>
                    <a:pt x="0" y="18580"/>
                  </a:lnTo>
                  <a:cubicBezTo>
                    <a:pt x="27403" y="6672"/>
                    <a:pt x="57676" y="0"/>
                    <a:pt x="89455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32"/>
          <p:cNvGrpSpPr/>
          <p:nvPr/>
        </p:nvGrpSpPr>
        <p:grpSpPr>
          <a:xfrm>
            <a:off x="-1720465" y="3066200"/>
            <a:ext cx="2440470" cy="2556833"/>
            <a:chOff x="6744050" y="2662100"/>
            <a:chExt cx="2440470" cy="2556833"/>
          </a:xfrm>
        </p:grpSpPr>
        <p:grpSp>
          <p:nvGrpSpPr>
            <p:cNvPr id="1525" name="Google Shape;1525;p32"/>
            <p:cNvGrpSpPr/>
            <p:nvPr/>
          </p:nvGrpSpPr>
          <p:grpSpPr>
            <a:xfrm>
              <a:off x="6744050" y="4281568"/>
              <a:ext cx="396519" cy="937259"/>
              <a:chOff x="8739462" y="6092893"/>
              <a:chExt cx="310971" cy="735105"/>
            </a:xfrm>
          </p:grpSpPr>
          <p:sp>
            <p:nvSpPr>
              <p:cNvPr id="1526" name="Google Shape;1526;p32"/>
              <p:cNvSpPr/>
              <p:nvPr/>
            </p:nvSpPr>
            <p:spPr>
              <a:xfrm>
                <a:off x="8739462" y="6092893"/>
                <a:ext cx="310971" cy="735105"/>
              </a:xfrm>
              <a:custGeom>
                <a:avLst/>
                <a:gdLst/>
                <a:ahLst/>
                <a:cxnLst/>
                <a:rect l="l" t="t" r="r" b="b"/>
                <a:pathLst>
                  <a:path w="310971" h="735105" extrusionOk="0">
                    <a:moveTo>
                      <a:pt x="0" y="0"/>
                    </a:moveTo>
                    <a:lnTo>
                      <a:pt x="310971" y="0"/>
                    </a:lnTo>
                    <a:lnTo>
                      <a:pt x="310971" y="735106"/>
                    </a:lnTo>
                    <a:lnTo>
                      <a:pt x="0" y="73510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27" name="Google Shape;1527;p32"/>
              <p:cNvGrpSpPr/>
              <p:nvPr/>
            </p:nvGrpSpPr>
            <p:grpSpPr>
              <a:xfrm>
                <a:off x="8775821" y="6126751"/>
                <a:ext cx="238253" cy="701164"/>
                <a:chOff x="8775821" y="6126751"/>
                <a:chExt cx="238253" cy="701164"/>
              </a:xfrm>
            </p:grpSpPr>
            <p:sp>
              <p:nvSpPr>
                <p:cNvPr id="1528" name="Google Shape;1528;p32"/>
                <p:cNvSpPr/>
                <p:nvPr/>
              </p:nvSpPr>
              <p:spPr>
                <a:xfrm>
                  <a:off x="8775821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" name="Google Shape;1529;p32"/>
                <p:cNvSpPr/>
                <p:nvPr/>
              </p:nvSpPr>
              <p:spPr>
                <a:xfrm>
                  <a:off x="8916755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" name="Google Shape;1530;p32"/>
                <p:cNvSpPr/>
                <p:nvPr/>
              </p:nvSpPr>
              <p:spPr>
                <a:xfrm>
                  <a:off x="8775821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1" name="Google Shape;1531;p32"/>
                <p:cNvSpPr/>
                <p:nvPr/>
              </p:nvSpPr>
              <p:spPr>
                <a:xfrm>
                  <a:off x="8916755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2" name="Google Shape;1532;p32"/>
                <p:cNvSpPr/>
                <p:nvPr/>
              </p:nvSpPr>
              <p:spPr>
                <a:xfrm>
                  <a:off x="8775821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3" name="Google Shape;1533;p32"/>
                <p:cNvSpPr/>
                <p:nvPr/>
              </p:nvSpPr>
              <p:spPr>
                <a:xfrm>
                  <a:off x="8916755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32"/>
                <p:cNvSpPr/>
                <p:nvPr/>
              </p:nvSpPr>
              <p:spPr>
                <a:xfrm>
                  <a:off x="8775821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32"/>
                <p:cNvSpPr/>
                <p:nvPr/>
              </p:nvSpPr>
              <p:spPr>
                <a:xfrm>
                  <a:off x="8916755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536" name="Google Shape;1536;p32"/>
            <p:cNvSpPr/>
            <p:nvPr/>
          </p:nvSpPr>
          <p:spPr>
            <a:xfrm>
              <a:off x="7189027" y="2662100"/>
              <a:ext cx="477402" cy="2556811"/>
            </a:xfrm>
            <a:custGeom>
              <a:avLst/>
              <a:gdLst/>
              <a:ahLst/>
              <a:cxnLst/>
              <a:rect l="l" t="t" r="r" b="b"/>
              <a:pathLst>
                <a:path w="374433" h="2005342" extrusionOk="0">
                  <a:moveTo>
                    <a:pt x="209149" y="311722"/>
                  </a:moveTo>
                  <a:lnTo>
                    <a:pt x="209149" y="0"/>
                  </a:lnTo>
                  <a:lnTo>
                    <a:pt x="133846" y="0"/>
                  </a:lnTo>
                  <a:lnTo>
                    <a:pt x="133846" y="311722"/>
                  </a:lnTo>
                  <a:lnTo>
                    <a:pt x="85728" y="311722"/>
                  </a:lnTo>
                  <a:lnTo>
                    <a:pt x="85728" y="41863"/>
                  </a:lnTo>
                  <a:lnTo>
                    <a:pt x="64796" y="41863"/>
                  </a:lnTo>
                  <a:lnTo>
                    <a:pt x="64796" y="311722"/>
                  </a:lnTo>
                  <a:lnTo>
                    <a:pt x="0" y="311722"/>
                  </a:lnTo>
                  <a:lnTo>
                    <a:pt x="0" y="350582"/>
                  </a:lnTo>
                  <a:lnTo>
                    <a:pt x="27019" y="350582"/>
                  </a:lnTo>
                  <a:lnTo>
                    <a:pt x="27019" y="2005343"/>
                  </a:lnTo>
                  <a:lnTo>
                    <a:pt x="349499" y="2005343"/>
                  </a:lnTo>
                  <a:lnTo>
                    <a:pt x="349499" y="350582"/>
                  </a:lnTo>
                  <a:lnTo>
                    <a:pt x="374433" y="350582"/>
                  </a:lnTo>
                  <a:lnTo>
                    <a:pt x="374433" y="311722"/>
                  </a:lnTo>
                  <a:lnTo>
                    <a:pt x="209149" y="3117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7" name="Google Shape;1537;p32"/>
            <p:cNvGrpSpPr/>
            <p:nvPr/>
          </p:nvGrpSpPr>
          <p:grpSpPr>
            <a:xfrm>
              <a:off x="7254878" y="3162279"/>
              <a:ext cx="348668" cy="2056442"/>
              <a:chOff x="9140080" y="5215019"/>
              <a:chExt cx="273444" cy="1612896"/>
            </a:xfrm>
          </p:grpSpPr>
          <p:sp>
            <p:nvSpPr>
              <p:cNvPr id="1538" name="Google Shape;1538;p32"/>
              <p:cNvSpPr/>
              <p:nvPr/>
            </p:nvSpPr>
            <p:spPr>
              <a:xfrm>
                <a:off x="9140080" y="5215019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32"/>
              <p:cNvSpPr/>
              <p:nvPr/>
            </p:nvSpPr>
            <p:spPr>
              <a:xfrm>
                <a:off x="9140080" y="5465114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32"/>
              <p:cNvSpPr/>
              <p:nvPr/>
            </p:nvSpPr>
            <p:spPr>
              <a:xfrm>
                <a:off x="9140080" y="5715208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32"/>
              <p:cNvSpPr/>
              <p:nvPr/>
            </p:nvSpPr>
            <p:spPr>
              <a:xfrm>
                <a:off x="9140080" y="5965386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32"/>
              <p:cNvSpPr/>
              <p:nvPr/>
            </p:nvSpPr>
            <p:spPr>
              <a:xfrm>
                <a:off x="9140080" y="6215480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32"/>
              <p:cNvSpPr/>
              <p:nvPr/>
            </p:nvSpPr>
            <p:spPr>
              <a:xfrm>
                <a:off x="9140080" y="6465575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32"/>
              <p:cNvSpPr/>
              <p:nvPr/>
            </p:nvSpPr>
            <p:spPr>
              <a:xfrm>
                <a:off x="9140080" y="6715669"/>
                <a:ext cx="273444" cy="112246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112246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112247"/>
                    </a:lnTo>
                    <a:lnTo>
                      <a:pt x="0" y="112247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5" name="Google Shape;1545;p32"/>
            <p:cNvGrpSpPr/>
            <p:nvPr/>
          </p:nvGrpSpPr>
          <p:grpSpPr>
            <a:xfrm>
              <a:off x="8773328" y="4063919"/>
              <a:ext cx="411193" cy="1154802"/>
              <a:chOff x="10330927" y="5922188"/>
              <a:chExt cx="322479" cy="905727"/>
            </a:xfrm>
          </p:grpSpPr>
          <p:sp>
            <p:nvSpPr>
              <p:cNvPr id="1546" name="Google Shape;1546;p32"/>
              <p:cNvSpPr/>
              <p:nvPr/>
            </p:nvSpPr>
            <p:spPr>
              <a:xfrm>
                <a:off x="10330927" y="5922188"/>
                <a:ext cx="322479" cy="905727"/>
              </a:xfrm>
              <a:custGeom>
                <a:avLst/>
                <a:gdLst/>
                <a:ahLst/>
                <a:cxnLst/>
                <a:rect l="l" t="t" r="r" b="b"/>
                <a:pathLst>
                  <a:path w="322479" h="905727" extrusionOk="0">
                    <a:moveTo>
                      <a:pt x="0" y="0"/>
                    </a:moveTo>
                    <a:lnTo>
                      <a:pt x="322479" y="0"/>
                    </a:lnTo>
                    <a:lnTo>
                      <a:pt x="322479" y="905727"/>
                    </a:lnTo>
                    <a:lnTo>
                      <a:pt x="0" y="905727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47" name="Google Shape;1547;p32"/>
              <p:cNvGrpSpPr/>
              <p:nvPr/>
            </p:nvGrpSpPr>
            <p:grpSpPr>
              <a:xfrm>
                <a:off x="10351525" y="5946706"/>
                <a:ext cx="282033" cy="862696"/>
                <a:chOff x="10351525" y="5946706"/>
                <a:chExt cx="282033" cy="862696"/>
              </a:xfrm>
            </p:grpSpPr>
            <p:sp>
              <p:nvSpPr>
                <p:cNvPr id="1548" name="Google Shape;1548;p32"/>
                <p:cNvSpPr/>
                <p:nvPr/>
              </p:nvSpPr>
              <p:spPr>
                <a:xfrm>
                  <a:off x="10351525" y="5946706"/>
                  <a:ext cx="126089" cy="86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89" h="862696" extrusionOk="0">
                      <a:moveTo>
                        <a:pt x="0" y="0"/>
                      </a:moveTo>
                      <a:lnTo>
                        <a:pt x="126090" y="0"/>
                      </a:lnTo>
                      <a:lnTo>
                        <a:pt x="126090" y="862696"/>
                      </a:lnTo>
                      <a:lnTo>
                        <a:pt x="0" y="86269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9" name="Google Shape;1549;p32"/>
                <p:cNvSpPr/>
                <p:nvPr/>
              </p:nvSpPr>
              <p:spPr>
                <a:xfrm>
                  <a:off x="10507469" y="5946706"/>
                  <a:ext cx="126089" cy="86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89" h="862696" extrusionOk="0">
                      <a:moveTo>
                        <a:pt x="0" y="0"/>
                      </a:moveTo>
                      <a:lnTo>
                        <a:pt x="126090" y="0"/>
                      </a:lnTo>
                      <a:lnTo>
                        <a:pt x="126090" y="862696"/>
                      </a:lnTo>
                      <a:lnTo>
                        <a:pt x="0" y="86269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550" name="Google Shape;1550;p32"/>
            <p:cNvSpPr/>
            <p:nvPr/>
          </p:nvSpPr>
          <p:spPr>
            <a:xfrm>
              <a:off x="8091367" y="3229674"/>
              <a:ext cx="604993" cy="1980738"/>
            </a:xfrm>
            <a:custGeom>
              <a:avLst/>
              <a:gdLst/>
              <a:ahLst/>
              <a:cxnLst/>
              <a:rect l="l" t="t" r="r" b="b"/>
              <a:pathLst>
                <a:path w="474504" h="1553520" extrusionOk="0">
                  <a:moveTo>
                    <a:pt x="225661" y="525290"/>
                  </a:moveTo>
                  <a:lnTo>
                    <a:pt x="225661" y="197307"/>
                  </a:lnTo>
                  <a:lnTo>
                    <a:pt x="115832" y="197307"/>
                  </a:lnTo>
                  <a:lnTo>
                    <a:pt x="115832" y="0"/>
                  </a:lnTo>
                  <a:lnTo>
                    <a:pt x="59960" y="0"/>
                  </a:lnTo>
                  <a:lnTo>
                    <a:pt x="59960" y="197307"/>
                  </a:lnTo>
                  <a:lnTo>
                    <a:pt x="29521" y="197307"/>
                  </a:lnTo>
                  <a:lnTo>
                    <a:pt x="29521" y="36109"/>
                  </a:lnTo>
                  <a:lnTo>
                    <a:pt x="15428" y="36109"/>
                  </a:lnTo>
                  <a:lnTo>
                    <a:pt x="15428" y="197307"/>
                  </a:lnTo>
                  <a:lnTo>
                    <a:pt x="0" y="197307"/>
                  </a:lnTo>
                  <a:lnTo>
                    <a:pt x="0" y="1553521"/>
                  </a:lnTo>
                  <a:lnTo>
                    <a:pt x="181880" y="1553521"/>
                  </a:lnTo>
                  <a:lnTo>
                    <a:pt x="225661" y="1553521"/>
                  </a:lnTo>
                  <a:lnTo>
                    <a:pt x="474504" y="1553521"/>
                  </a:lnTo>
                  <a:lnTo>
                    <a:pt x="474504" y="525290"/>
                  </a:lnTo>
                  <a:lnTo>
                    <a:pt x="225661" y="525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1" name="Google Shape;1551;p32"/>
            <p:cNvGrpSpPr/>
            <p:nvPr/>
          </p:nvGrpSpPr>
          <p:grpSpPr>
            <a:xfrm>
              <a:off x="8122777" y="3525700"/>
              <a:ext cx="541026" cy="1607004"/>
              <a:chOff x="9820731" y="5500055"/>
              <a:chExt cx="424301" cy="1260395"/>
            </a:xfrm>
          </p:grpSpPr>
          <p:sp>
            <p:nvSpPr>
              <p:cNvPr id="1552" name="Google Shape;1552;p32"/>
              <p:cNvSpPr/>
              <p:nvPr/>
            </p:nvSpPr>
            <p:spPr>
              <a:xfrm>
                <a:off x="9820731" y="5500055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3"/>
                    </a:lnTo>
                    <a:lnTo>
                      <a:pt x="0" y="7947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32"/>
              <p:cNvSpPr/>
              <p:nvPr/>
            </p:nvSpPr>
            <p:spPr>
              <a:xfrm>
                <a:off x="9820731" y="5606214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4"/>
                    </a:lnTo>
                    <a:lnTo>
                      <a:pt x="0" y="7947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32"/>
              <p:cNvSpPr/>
              <p:nvPr/>
            </p:nvSpPr>
            <p:spPr>
              <a:xfrm>
                <a:off x="9820731" y="5712373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3"/>
                    </a:lnTo>
                    <a:lnTo>
                      <a:pt x="0" y="7947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32"/>
              <p:cNvSpPr/>
              <p:nvPr/>
            </p:nvSpPr>
            <p:spPr>
              <a:xfrm>
                <a:off x="9830738" y="5825119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32"/>
              <p:cNvSpPr/>
              <p:nvPr/>
            </p:nvSpPr>
            <p:spPr>
              <a:xfrm>
                <a:off x="9830738" y="5946706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32"/>
              <p:cNvSpPr/>
              <p:nvPr/>
            </p:nvSpPr>
            <p:spPr>
              <a:xfrm>
                <a:off x="9830738" y="6068292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9830738" y="6189879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32"/>
              <p:cNvSpPr/>
              <p:nvPr/>
            </p:nvSpPr>
            <p:spPr>
              <a:xfrm>
                <a:off x="9830738" y="6311465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32"/>
              <p:cNvSpPr/>
              <p:nvPr/>
            </p:nvSpPr>
            <p:spPr>
              <a:xfrm>
                <a:off x="9830738" y="6432968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32"/>
              <p:cNvSpPr/>
              <p:nvPr/>
            </p:nvSpPr>
            <p:spPr>
              <a:xfrm>
                <a:off x="9830738" y="6554555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32"/>
              <p:cNvSpPr/>
              <p:nvPr/>
            </p:nvSpPr>
            <p:spPr>
              <a:xfrm>
                <a:off x="9830738" y="6676141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3" name="Google Shape;1563;p32"/>
            <p:cNvSpPr/>
            <p:nvPr/>
          </p:nvSpPr>
          <p:spPr>
            <a:xfrm>
              <a:off x="7053134" y="4302832"/>
              <a:ext cx="372458" cy="916102"/>
            </a:xfrm>
            <a:custGeom>
              <a:avLst/>
              <a:gdLst/>
              <a:ahLst/>
              <a:cxnLst/>
              <a:rect l="l" t="t" r="r" b="b"/>
              <a:pathLst>
                <a:path w="292124" h="718511" extrusionOk="0">
                  <a:moveTo>
                    <a:pt x="292125" y="20598"/>
                  </a:moveTo>
                  <a:lnTo>
                    <a:pt x="292125" y="0"/>
                  </a:lnTo>
                  <a:lnTo>
                    <a:pt x="100071" y="0"/>
                  </a:lnTo>
                  <a:lnTo>
                    <a:pt x="100071" y="20598"/>
                  </a:lnTo>
                  <a:lnTo>
                    <a:pt x="124756" y="20598"/>
                  </a:lnTo>
                  <a:lnTo>
                    <a:pt x="124756" y="95985"/>
                  </a:lnTo>
                  <a:lnTo>
                    <a:pt x="0" y="95985"/>
                  </a:lnTo>
                  <a:lnTo>
                    <a:pt x="0" y="718511"/>
                  </a:lnTo>
                  <a:lnTo>
                    <a:pt x="292125" y="718511"/>
                  </a:lnTo>
                  <a:lnTo>
                    <a:pt x="292125" y="95985"/>
                  </a:lnTo>
                  <a:lnTo>
                    <a:pt x="267441" y="95985"/>
                  </a:lnTo>
                  <a:lnTo>
                    <a:pt x="267441" y="20598"/>
                  </a:lnTo>
                  <a:lnTo>
                    <a:pt x="292125" y="205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4" name="Google Shape;1564;p32"/>
            <p:cNvGrpSpPr/>
            <p:nvPr/>
          </p:nvGrpSpPr>
          <p:grpSpPr>
            <a:xfrm>
              <a:off x="7091550" y="4469020"/>
              <a:ext cx="295926" cy="648267"/>
              <a:chOff x="9011989" y="6239914"/>
              <a:chExt cx="232081" cy="508445"/>
            </a:xfrm>
          </p:grpSpPr>
          <p:sp>
            <p:nvSpPr>
              <p:cNvPr id="1565" name="Google Shape;1565;p32"/>
              <p:cNvSpPr/>
              <p:nvPr/>
            </p:nvSpPr>
            <p:spPr>
              <a:xfrm>
                <a:off x="9011989" y="6239914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32"/>
              <p:cNvSpPr/>
              <p:nvPr/>
            </p:nvSpPr>
            <p:spPr>
              <a:xfrm>
                <a:off x="9011989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32"/>
              <p:cNvSpPr/>
              <p:nvPr/>
            </p:nvSpPr>
            <p:spPr>
              <a:xfrm>
                <a:off x="9134743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32"/>
              <p:cNvSpPr/>
              <p:nvPr/>
            </p:nvSpPr>
            <p:spPr>
              <a:xfrm>
                <a:off x="9011989" y="6502267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32"/>
              <p:cNvSpPr/>
              <p:nvPr/>
            </p:nvSpPr>
            <p:spPr>
              <a:xfrm>
                <a:off x="9011989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9134743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71" name="Google Shape;1571;p32"/>
            <p:cNvSpPr/>
            <p:nvPr/>
          </p:nvSpPr>
          <p:spPr>
            <a:xfrm>
              <a:off x="7560129" y="3438712"/>
              <a:ext cx="339921" cy="1780209"/>
            </a:xfrm>
            <a:custGeom>
              <a:avLst/>
              <a:gdLst/>
              <a:ahLst/>
              <a:cxnLst/>
              <a:rect l="l" t="t" r="r" b="b"/>
              <a:pathLst>
                <a:path w="266605" h="1396242" extrusionOk="0">
                  <a:moveTo>
                    <a:pt x="220240" y="220157"/>
                  </a:moveTo>
                  <a:lnTo>
                    <a:pt x="220240" y="0"/>
                  </a:lnTo>
                  <a:lnTo>
                    <a:pt x="192887" y="0"/>
                  </a:lnTo>
                  <a:lnTo>
                    <a:pt x="192887" y="220157"/>
                  </a:lnTo>
                  <a:lnTo>
                    <a:pt x="178627" y="220157"/>
                  </a:lnTo>
                  <a:lnTo>
                    <a:pt x="178627" y="56874"/>
                  </a:lnTo>
                  <a:lnTo>
                    <a:pt x="157863" y="56874"/>
                  </a:lnTo>
                  <a:lnTo>
                    <a:pt x="157863" y="220157"/>
                  </a:lnTo>
                  <a:lnTo>
                    <a:pt x="0" y="220157"/>
                  </a:lnTo>
                  <a:lnTo>
                    <a:pt x="0" y="1396243"/>
                  </a:lnTo>
                  <a:lnTo>
                    <a:pt x="266606" y="1396243"/>
                  </a:lnTo>
                  <a:lnTo>
                    <a:pt x="266606" y="220157"/>
                  </a:lnTo>
                  <a:lnTo>
                    <a:pt x="220240" y="220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2" name="Google Shape;1572;p32"/>
            <p:cNvGrpSpPr/>
            <p:nvPr/>
          </p:nvGrpSpPr>
          <p:grpSpPr>
            <a:xfrm>
              <a:off x="7596849" y="3751430"/>
              <a:ext cx="266898" cy="1338212"/>
              <a:chOff x="9408271" y="5677098"/>
              <a:chExt cx="209315" cy="1049578"/>
            </a:xfrm>
          </p:grpSpPr>
          <p:sp>
            <p:nvSpPr>
              <p:cNvPr id="1573" name="Google Shape;1573;p32"/>
              <p:cNvSpPr/>
              <p:nvPr/>
            </p:nvSpPr>
            <p:spPr>
              <a:xfrm>
                <a:off x="9408271" y="567709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32"/>
              <p:cNvSpPr/>
              <p:nvPr/>
            </p:nvSpPr>
            <p:spPr>
              <a:xfrm>
                <a:off x="9408271" y="577458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32"/>
              <p:cNvSpPr/>
              <p:nvPr/>
            </p:nvSpPr>
            <p:spPr>
              <a:xfrm>
                <a:off x="9408271" y="5872153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9408271" y="5969639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32"/>
              <p:cNvSpPr/>
              <p:nvPr/>
            </p:nvSpPr>
            <p:spPr>
              <a:xfrm>
                <a:off x="9408271" y="6067125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9408271" y="6164611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9408271" y="6262097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32"/>
              <p:cNvSpPr/>
              <p:nvPr/>
            </p:nvSpPr>
            <p:spPr>
              <a:xfrm>
                <a:off x="9408271" y="6359666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32"/>
              <p:cNvSpPr/>
              <p:nvPr/>
            </p:nvSpPr>
            <p:spPr>
              <a:xfrm>
                <a:off x="9408271" y="6457152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9408271" y="655463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32"/>
              <p:cNvSpPr/>
              <p:nvPr/>
            </p:nvSpPr>
            <p:spPr>
              <a:xfrm>
                <a:off x="9408271" y="665212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4" name="Google Shape;1584;p32"/>
            <p:cNvSpPr/>
            <p:nvPr/>
          </p:nvSpPr>
          <p:spPr>
            <a:xfrm>
              <a:off x="7947710" y="4279441"/>
              <a:ext cx="1023490" cy="939493"/>
            </a:xfrm>
            <a:custGeom>
              <a:avLst/>
              <a:gdLst/>
              <a:ahLst/>
              <a:cxnLst/>
              <a:rect l="l" t="t" r="r" b="b"/>
              <a:pathLst>
                <a:path w="802737" h="736857" extrusionOk="0">
                  <a:moveTo>
                    <a:pt x="481843" y="155444"/>
                  </a:moveTo>
                  <a:lnTo>
                    <a:pt x="481843" y="0"/>
                  </a:lnTo>
                  <a:lnTo>
                    <a:pt x="327566" y="0"/>
                  </a:lnTo>
                  <a:lnTo>
                    <a:pt x="327566" y="155444"/>
                  </a:lnTo>
                  <a:lnTo>
                    <a:pt x="0" y="155444"/>
                  </a:lnTo>
                  <a:lnTo>
                    <a:pt x="0" y="193304"/>
                  </a:lnTo>
                  <a:lnTo>
                    <a:pt x="24601" y="193304"/>
                  </a:lnTo>
                  <a:lnTo>
                    <a:pt x="24601" y="736858"/>
                  </a:lnTo>
                  <a:lnTo>
                    <a:pt x="778137" y="736858"/>
                  </a:lnTo>
                  <a:lnTo>
                    <a:pt x="778137" y="193304"/>
                  </a:lnTo>
                  <a:lnTo>
                    <a:pt x="802737" y="193304"/>
                  </a:lnTo>
                  <a:lnTo>
                    <a:pt x="802737" y="155444"/>
                  </a:lnTo>
                  <a:lnTo>
                    <a:pt x="481843" y="1554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85" name="Google Shape;1585;p32"/>
            <p:cNvGrpSpPr/>
            <p:nvPr/>
          </p:nvGrpSpPr>
          <p:grpSpPr>
            <a:xfrm>
              <a:off x="8009530" y="4578855"/>
              <a:ext cx="900222" cy="639973"/>
              <a:chOff x="9731917" y="6326059"/>
              <a:chExt cx="706001" cy="501940"/>
            </a:xfrm>
          </p:grpSpPr>
          <p:sp>
            <p:nvSpPr>
              <p:cNvPr id="1586" name="Google Shape;1586;p32"/>
              <p:cNvSpPr/>
              <p:nvPr/>
            </p:nvSpPr>
            <p:spPr>
              <a:xfrm>
                <a:off x="9731917" y="6326059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9731917" y="6480919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32"/>
              <p:cNvSpPr/>
              <p:nvPr/>
            </p:nvSpPr>
            <p:spPr>
              <a:xfrm>
                <a:off x="9731917" y="6635862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32"/>
              <p:cNvSpPr/>
              <p:nvPr/>
            </p:nvSpPr>
            <p:spPr>
              <a:xfrm>
                <a:off x="9731917" y="6790806"/>
                <a:ext cx="706001" cy="37193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37193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37193"/>
                    </a:lnTo>
                    <a:lnTo>
                      <a:pt x="0" y="3719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0" name="Google Shape;1590;p32"/>
            <p:cNvSpPr/>
            <p:nvPr/>
          </p:nvSpPr>
          <p:spPr>
            <a:xfrm>
              <a:off x="7110979" y="4281673"/>
              <a:ext cx="29451" cy="142156"/>
            </a:xfrm>
            <a:custGeom>
              <a:avLst/>
              <a:gdLst/>
              <a:ahLst/>
              <a:cxnLst/>
              <a:rect l="l" t="t" r="r" b="b"/>
              <a:pathLst>
                <a:path w="23099" h="111495" extrusionOk="0">
                  <a:moveTo>
                    <a:pt x="0" y="0"/>
                  </a:moveTo>
                  <a:lnTo>
                    <a:pt x="23100" y="0"/>
                  </a:lnTo>
                  <a:lnTo>
                    <a:pt x="23100" y="111496"/>
                  </a:lnTo>
                  <a:lnTo>
                    <a:pt x="0" y="1114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1" name="Google Shape;1591;p32"/>
            <p:cNvGrpSpPr/>
            <p:nvPr/>
          </p:nvGrpSpPr>
          <p:grpSpPr>
            <a:xfrm>
              <a:off x="7283376" y="2663825"/>
              <a:ext cx="383226" cy="1055492"/>
              <a:chOff x="9162429" y="4824075"/>
              <a:chExt cx="300546" cy="827837"/>
            </a:xfrm>
          </p:grpSpPr>
          <p:sp>
            <p:nvSpPr>
              <p:cNvPr id="1592" name="Google Shape;1592;p32"/>
              <p:cNvSpPr/>
              <p:nvPr/>
            </p:nvSpPr>
            <p:spPr>
              <a:xfrm>
                <a:off x="9162429" y="4864520"/>
                <a:ext cx="11841" cy="269858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269858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269859"/>
                    </a:lnTo>
                    <a:lnTo>
                      <a:pt x="0" y="2698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32"/>
              <p:cNvSpPr/>
              <p:nvPr/>
            </p:nvSpPr>
            <p:spPr>
              <a:xfrm>
                <a:off x="9275510" y="4824075"/>
                <a:ext cx="23099" cy="31030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030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0304"/>
                    </a:lnTo>
                    <a:lnTo>
                      <a:pt x="0" y="3103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9439876" y="5134378"/>
                <a:ext cx="23099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8860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8861"/>
                    </a:lnTo>
                    <a:lnTo>
                      <a:pt x="0" y="388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9414692" y="5173239"/>
                <a:ext cx="23099" cy="47867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47867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478674"/>
                    </a:lnTo>
                    <a:lnTo>
                      <a:pt x="0" y="4786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6" name="Google Shape;1596;p32"/>
            <p:cNvSpPr/>
            <p:nvPr/>
          </p:nvSpPr>
          <p:spPr>
            <a:xfrm>
              <a:off x="8118162" y="3275714"/>
              <a:ext cx="10845" cy="205526"/>
            </a:xfrm>
            <a:custGeom>
              <a:avLst/>
              <a:gdLst/>
              <a:ahLst/>
              <a:cxnLst/>
              <a:rect l="l" t="t" r="r" b="b"/>
              <a:pathLst>
                <a:path w="8506" h="161197" extrusionOk="0">
                  <a:moveTo>
                    <a:pt x="0" y="0"/>
                  </a:moveTo>
                  <a:lnTo>
                    <a:pt x="8506" y="0"/>
                  </a:lnTo>
                  <a:lnTo>
                    <a:pt x="8506" y="161198"/>
                  </a:lnTo>
                  <a:lnTo>
                    <a:pt x="0" y="1611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8203123" y="3229674"/>
              <a:ext cx="35937" cy="251565"/>
            </a:xfrm>
            <a:custGeom>
              <a:avLst/>
              <a:gdLst/>
              <a:ahLst/>
              <a:cxnLst/>
              <a:rect l="l" t="t" r="r" b="b"/>
              <a:pathLst>
                <a:path w="28186" h="197306" extrusionOk="0">
                  <a:moveTo>
                    <a:pt x="0" y="0"/>
                  </a:moveTo>
                  <a:lnTo>
                    <a:pt x="28187" y="0"/>
                  </a:lnTo>
                  <a:lnTo>
                    <a:pt x="28187" y="197307"/>
                  </a:lnTo>
                  <a:lnTo>
                    <a:pt x="0" y="1973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8" name="Google Shape;1598;p32"/>
            <p:cNvGrpSpPr/>
            <p:nvPr/>
          </p:nvGrpSpPr>
          <p:grpSpPr>
            <a:xfrm>
              <a:off x="8350437" y="3481150"/>
              <a:ext cx="346117" cy="996376"/>
              <a:chOff x="9999274" y="5465114"/>
              <a:chExt cx="271443" cy="781471"/>
            </a:xfrm>
          </p:grpSpPr>
          <p:sp>
            <p:nvSpPr>
              <p:cNvPr id="1599" name="Google Shape;1599;p32"/>
              <p:cNvSpPr/>
              <p:nvPr/>
            </p:nvSpPr>
            <p:spPr>
              <a:xfrm>
                <a:off x="9999274" y="5465114"/>
                <a:ext cx="23099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2798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27983"/>
                    </a:lnTo>
                    <a:lnTo>
                      <a:pt x="0" y="3279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32"/>
              <p:cNvSpPr/>
              <p:nvPr/>
            </p:nvSpPr>
            <p:spPr>
              <a:xfrm>
                <a:off x="9999275" y="5793180"/>
                <a:ext cx="271442" cy="453405"/>
              </a:xfrm>
              <a:custGeom>
                <a:avLst/>
                <a:gdLst/>
                <a:ahLst/>
                <a:cxnLst/>
                <a:rect l="l" t="t" r="r" b="b"/>
                <a:pathLst>
                  <a:path w="271442" h="453405" extrusionOk="0">
                    <a:moveTo>
                      <a:pt x="248259" y="0"/>
                    </a:moveTo>
                    <a:lnTo>
                      <a:pt x="0" y="0"/>
                    </a:lnTo>
                    <a:lnTo>
                      <a:pt x="0" y="23100"/>
                    </a:lnTo>
                    <a:lnTo>
                      <a:pt x="248259" y="23100"/>
                    </a:lnTo>
                    <a:lnTo>
                      <a:pt x="248259" y="453406"/>
                    </a:lnTo>
                    <a:lnTo>
                      <a:pt x="271442" y="453406"/>
                    </a:lnTo>
                    <a:lnTo>
                      <a:pt x="271442" y="23100"/>
                    </a:lnTo>
                    <a:lnTo>
                      <a:pt x="271442" y="0"/>
                    </a:lnTo>
                    <a:lnTo>
                      <a:pt x="248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32"/>
            <p:cNvGrpSpPr/>
            <p:nvPr/>
          </p:nvGrpSpPr>
          <p:grpSpPr>
            <a:xfrm>
              <a:off x="7775596" y="3438620"/>
              <a:ext cx="124622" cy="1780209"/>
              <a:chOff x="9548454" y="5431757"/>
              <a:chExt cx="97735" cy="1396242"/>
            </a:xfrm>
          </p:grpSpPr>
          <p:sp>
            <p:nvSpPr>
              <p:cNvPr id="1602" name="Google Shape;1602;p32"/>
              <p:cNvSpPr/>
              <p:nvPr/>
            </p:nvSpPr>
            <p:spPr>
              <a:xfrm>
                <a:off x="9623090" y="5651913"/>
                <a:ext cx="23099" cy="117608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17608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176086"/>
                    </a:lnTo>
                    <a:lnTo>
                      <a:pt x="0" y="11760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32"/>
              <p:cNvSpPr/>
              <p:nvPr/>
            </p:nvSpPr>
            <p:spPr>
              <a:xfrm>
                <a:off x="9585980" y="5431757"/>
                <a:ext cx="13843" cy="220156"/>
              </a:xfrm>
              <a:custGeom>
                <a:avLst/>
                <a:gdLst/>
                <a:ahLst/>
                <a:cxnLst/>
                <a:rect l="l" t="t" r="r" b="b"/>
                <a:pathLst>
                  <a:path w="13843" h="220156" extrusionOk="0">
                    <a:moveTo>
                      <a:pt x="0" y="0"/>
                    </a:moveTo>
                    <a:lnTo>
                      <a:pt x="13843" y="0"/>
                    </a:lnTo>
                    <a:lnTo>
                      <a:pt x="13843" y="220156"/>
                    </a:lnTo>
                    <a:lnTo>
                      <a:pt x="0" y="2201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32"/>
              <p:cNvSpPr/>
              <p:nvPr/>
            </p:nvSpPr>
            <p:spPr>
              <a:xfrm>
                <a:off x="9548454" y="5488630"/>
                <a:ext cx="9756" cy="163199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63199" extrusionOk="0">
                    <a:moveTo>
                      <a:pt x="0" y="0"/>
                    </a:moveTo>
                    <a:lnTo>
                      <a:pt x="9757" y="0"/>
                    </a:lnTo>
                    <a:lnTo>
                      <a:pt x="9757" y="163199"/>
                    </a:lnTo>
                    <a:lnTo>
                      <a:pt x="0" y="1631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5" name="Google Shape;1605;p32"/>
            <p:cNvSpPr/>
            <p:nvPr/>
          </p:nvSpPr>
          <p:spPr>
            <a:xfrm>
              <a:off x="8773384" y="4064021"/>
              <a:ext cx="29770" cy="413606"/>
            </a:xfrm>
            <a:custGeom>
              <a:avLst/>
              <a:gdLst/>
              <a:ahLst/>
              <a:cxnLst/>
              <a:rect l="l" t="t" r="r" b="b"/>
              <a:pathLst>
                <a:path w="23349" h="32439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324397"/>
                  </a:lnTo>
                  <a:lnTo>
                    <a:pt x="0" y="3243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32"/>
          <p:cNvGrpSpPr/>
          <p:nvPr/>
        </p:nvGrpSpPr>
        <p:grpSpPr>
          <a:xfrm flipH="1">
            <a:off x="-84103" y="-32200"/>
            <a:ext cx="1848488" cy="2325270"/>
            <a:chOff x="9678704" y="42253"/>
            <a:chExt cx="1507493" cy="2196137"/>
          </a:xfrm>
        </p:grpSpPr>
        <p:sp>
          <p:nvSpPr>
            <p:cNvPr id="1607" name="Google Shape;1607;p32"/>
            <p:cNvSpPr/>
            <p:nvPr/>
          </p:nvSpPr>
          <p:spPr>
            <a:xfrm>
              <a:off x="9678704" y="42253"/>
              <a:ext cx="1501468" cy="2196137"/>
            </a:xfrm>
            <a:custGeom>
              <a:avLst/>
              <a:gdLst/>
              <a:ahLst/>
              <a:cxnLst/>
              <a:rect l="l" t="t" r="r" b="b"/>
              <a:pathLst>
                <a:path w="1501468" h="2196137" extrusionOk="0">
                  <a:moveTo>
                    <a:pt x="1501469" y="42252"/>
                  </a:moveTo>
                  <a:cubicBezTo>
                    <a:pt x="1501469" y="42252"/>
                    <a:pt x="229583" y="-135295"/>
                    <a:pt x="235178" y="237519"/>
                  </a:cubicBezTo>
                  <a:cubicBezTo>
                    <a:pt x="240845" y="610261"/>
                    <a:pt x="506126" y="580275"/>
                    <a:pt x="506126" y="580275"/>
                  </a:cubicBezTo>
                  <a:cubicBezTo>
                    <a:pt x="506126" y="580275"/>
                    <a:pt x="69323" y="341967"/>
                    <a:pt x="14804" y="580849"/>
                  </a:cubicBezTo>
                  <a:cubicBezTo>
                    <a:pt x="-39716" y="819731"/>
                    <a:pt x="27071" y="1002874"/>
                    <a:pt x="722125" y="1082717"/>
                  </a:cubicBezTo>
                  <a:cubicBezTo>
                    <a:pt x="722125" y="1082717"/>
                    <a:pt x="910576" y="1148428"/>
                    <a:pt x="729945" y="1373823"/>
                  </a:cubicBezTo>
                  <a:cubicBezTo>
                    <a:pt x="549312" y="1599219"/>
                    <a:pt x="784679" y="1915075"/>
                    <a:pt x="1501397" y="2196138"/>
                  </a:cubicBezTo>
                  <a:lnTo>
                    <a:pt x="1501397" y="16786"/>
                  </a:lnTo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9804383" y="83726"/>
              <a:ext cx="1381814" cy="1928622"/>
            </a:xfrm>
            <a:custGeom>
              <a:avLst/>
              <a:gdLst/>
              <a:ahLst/>
              <a:cxnLst/>
              <a:rect l="l" t="t" r="r" b="b"/>
              <a:pathLst>
                <a:path w="1381814" h="1928622" extrusionOk="0">
                  <a:moveTo>
                    <a:pt x="1375789" y="779"/>
                  </a:moveTo>
                  <a:cubicBezTo>
                    <a:pt x="1375789" y="779"/>
                    <a:pt x="191995" y="-29351"/>
                    <a:pt x="305841" y="285214"/>
                  </a:cubicBezTo>
                  <a:cubicBezTo>
                    <a:pt x="419686" y="599778"/>
                    <a:pt x="1108858" y="477754"/>
                    <a:pt x="836977" y="623307"/>
                  </a:cubicBezTo>
                  <a:cubicBezTo>
                    <a:pt x="565024" y="768860"/>
                    <a:pt x="55911" y="388514"/>
                    <a:pt x="2253" y="679620"/>
                  </a:cubicBezTo>
                  <a:cubicBezTo>
                    <a:pt x="-51406" y="970727"/>
                    <a:pt x="871339" y="754728"/>
                    <a:pt x="875284" y="1017714"/>
                  </a:cubicBezTo>
                  <a:cubicBezTo>
                    <a:pt x="879230" y="1280628"/>
                    <a:pt x="188122" y="1440313"/>
                    <a:pt x="1381815" y="1928623"/>
                  </a:cubicBezTo>
                  <a:lnTo>
                    <a:pt x="1375789" y="707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9" name="Google Shape;1609;p32"/>
          <p:cNvGrpSpPr/>
          <p:nvPr/>
        </p:nvGrpSpPr>
        <p:grpSpPr>
          <a:xfrm flipH="1">
            <a:off x="7223496" y="-159195"/>
            <a:ext cx="2050998" cy="2325270"/>
            <a:chOff x="7434887" y="0"/>
            <a:chExt cx="1451931" cy="2196137"/>
          </a:xfrm>
        </p:grpSpPr>
        <p:sp>
          <p:nvSpPr>
            <p:cNvPr id="1610" name="Google Shape;1610;p32"/>
            <p:cNvSpPr/>
            <p:nvPr/>
          </p:nvSpPr>
          <p:spPr>
            <a:xfrm>
              <a:off x="7440698" y="0"/>
              <a:ext cx="1446120" cy="2196137"/>
            </a:xfrm>
            <a:custGeom>
              <a:avLst/>
              <a:gdLst/>
              <a:ahLst/>
              <a:cxnLst/>
              <a:rect l="l" t="t" r="r" b="b"/>
              <a:pathLst>
                <a:path w="1446120" h="2196137" extrusionOk="0">
                  <a:moveTo>
                    <a:pt x="0" y="42252"/>
                  </a:moveTo>
                  <a:cubicBezTo>
                    <a:pt x="0" y="42252"/>
                    <a:pt x="1225042" y="-135295"/>
                    <a:pt x="1219590" y="237519"/>
                  </a:cubicBezTo>
                  <a:cubicBezTo>
                    <a:pt x="1214138" y="610261"/>
                    <a:pt x="958613" y="580275"/>
                    <a:pt x="958613" y="580275"/>
                  </a:cubicBezTo>
                  <a:cubicBezTo>
                    <a:pt x="958613" y="580275"/>
                    <a:pt x="1379347" y="341967"/>
                    <a:pt x="1431859" y="580849"/>
                  </a:cubicBezTo>
                  <a:cubicBezTo>
                    <a:pt x="1484370" y="819731"/>
                    <a:pt x="1420094" y="1002874"/>
                    <a:pt x="750650" y="1082717"/>
                  </a:cubicBezTo>
                  <a:cubicBezTo>
                    <a:pt x="750650" y="1082717"/>
                    <a:pt x="569085" y="1148428"/>
                    <a:pt x="743117" y="1373823"/>
                  </a:cubicBezTo>
                  <a:cubicBezTo>
                    <a:pt x="917078" y="1599219"/>
                    <a:pt x="690391" y="1915074"/>
                    <a:pt x="72" y="2196138"/>
                  </a:cubicBezTo>
                  <a:lnTo>
                    <a:pt x="72" y="16786"/>
                  </a:lnTo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7434887" y="41474"/>
              <a:ext cx="1330868" cy="1928622"/>
            </a:xfrm>
            <a:custGeom>
              <a:avLst/>
              <a:gdLst/>
              <a:ahLst/>
              <a:cxnLst/>
              <a:rect l="l" t="t" r="r" b="b"/>
              <a:pathLst>
                <a:path w="1330868" h="1928622" extrusionOk="0">
                  <a:moveTo>
                    <a:pt x="5811" y="779"/>
                  </a:moveTo>
                  <a:cubicBezTo>
                    <a:pt x="5811" y="779"/>
                    <a:pt x="1145989" y="-29351"/>
                    <a:pt x="1036304" y="285214"/>
                  </a:cubicBezTo>
                  <a:cubicBezTo>
                    <a:pt x="926619" y="599778"/>
                    <a:pt x="262842" y="477754"/>
                    <a:pt x="524752" y="623307"/>
                  </a:cubicBezTo>
                  <a:cubicBezTo>
                    <a:pt x="786661" y="768860"/>
                    <a:pt x="1277052" y="388514"/>
                    <a:pt x="1328701" y="679620"/>
                  </a:cubicBezTo>
                  <a:cubicBezTo>
                    <a:pt x="1380352" y="970727"/>
                    <a:pt x="491609" y="754728"/>
                    <a:pt x="487879" y="1017714"/>
                  </a:cubicBezTo>
                  <a:cubicBezTo>
                    <a:pt x="484077" y="1280628"/>
                    <a:pt x="1149719" y="1440313"/>
                    <a:pt x="0" y="1928623"/>
                  </a:cubicBezTo>
                  <a:lnTo>
                    <a:pt x="5811" y="707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20"/>
          <p:cNvGrpSpPr/>
          <p:nvPr/>
        </p:nvGrpSpPr>
        <p:grpSpPr>
          <a:xfrm rot="10800000" flipH="1">
            <a:off x="-154738" y="-596661"/>
            <a:ext cx="1735929" cy="1614380"/>
            <a:chOff x="7434887" y="0"/>
            <a:chExt cx="1451931" cy="2196137"/>
          </a:xfrm>
        </p:grpSpPr>
        <p:sp>
          <p:nvSpPr>
            <p:cNvPr id="725" name="Google Shape;725;p20"/>
            <p:cNvSpPr/>
            <p:nvPr/>
          </p:nvSpPr>
          <p:spPr>
            <a:xfrm>
              <a:off x="7440698" y="0"/>
              <a:ext cx="1446120" cy="2196137"/>
            </a:xfrm>
            <a:custGeom>
              <a:avLst/>
              <a:gdLst/>
              <a:ahLst/>
              <a:cxnLst/>
              <a:rect l="l" t="t" r="r" b="b"/>
              <a:pathLst>
                <a:path w="1446120" h="2196137" extrusionOk="0">
                  <a:moveTo>
                    <a:pt x="0" y="42252"/>
                  </a:moveTo>
                  <a:cubicBezTo>
                    <a:pt x="0" y="42252"/>
                    <a:pt x="1225042" y="-135295"/>
                    <a:pt x="1219590" y="237519"/>
                  </a:cubicBezTo>
                  <a:cubicBezTo>
                    <a:pt x="1214138" y="610261"/>
                    <a:pt x="958613" y="580275"/>
                    <a:pt x="958613" y="580275"/>
                  </a:cubicBezTo>
                  <a:cubicBezTo>
                    <a:pt x="958613" y="580275"/>
                    <a:pt x="1379347" y="341967"/>
                    <a:pt x="1431859" y="580849"/>
                  </a:cubicBezTo>
                  <a:cubicBezTo>
                    <a:pt x="1484370" y="819731"/>
                    <a:pt x="1420094" y="1002874"/>
                    <a:pt x="750650" y="1082717"/>
                  </a:cubicBezTo>
                  <a:cubicBezTo>
                    <a:pt x="750650" y="1082717"/>
                    <a:pt x="569085" y="1148428"/>
                    <a:pt x="743117" y="1373823"/>
                  </a:cubicBezTo>
                  <a:cubicBezTo>
                    <a:pt x="917078" y="1599219"/>
                    <a:pt x="690391" y="1915074"/>
                    <a:pt x="72" y="2196138"/>
                  </a:cubicBezTo>
                  <a:lnTo>
                    <a:pt x="72" y="16786"/>
                  </a:lnTo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7434887" y="41474"/>
              <a:ext cx="1330868" cy="1928622"/>
            </a:xfrm>
            <a:custGeom>
              <a:avLst/>
              <a:gdLst/>
              <a:ahLst/>
              <a:cxnLst/>
              <a:rect l="l" t="t" r="r" b="b"/>
              <a:pathLst>
                <a:path w="1330868" h="1928622" extrusionOk="0">
                  <a:moveTo>
                    <a:pt x="5811" y="779"/>
                  </a:moveTo>
                  <a:cubicBezTo>
                    <a:pt x="5811" y="779"/>
                    <a:pt x="1145989" y="-29351"/>
                    <a:pt x="1036304" y="285214"/>
                  </a:cubicBezTo>
                  <a:cubicBezTo>
                    <a:pt x="926619" y="599778"/>
                    <a:pt x="262842" y="477754"/>
                    <a:pt x="524752" y="623307"/>
                  </a:cubicBezTo>
                  <a:cubicBezTo>
                    <a:pt x="786661" y="768860"/>
                    <a:pt x="1277052" y="388514"/>
                    <a:pt x="1328701" y="679620"/>
                  </a:cubicBezTo>
                  <a:cubicBezTo>
                    <a:pt x="1380352" y="970727"/>
                    <a:pt x="491609" y="754728"/>
                    <a:pt x="487879" y="1017714"/>
                  </a:cubicBezTo>
                  <a:cubicBezTo>
                    <a:pt x="484077" y="1280628"/>
                    <a:pt x="1149719" y="1440313"/>
                    <a:pt x="0" y="1928623"/>
                  </a:cubicBezTo>
                  <a:lnTo>
                    <a:pt x="5811" y="707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20"/>
          <p:cNvGrpSpPr/>
          <p:nvPr/>
        </p:nvGrpSpPr>
        <p:grpSpPr>
          <a:xfrm>
            <a:off x="-1201154" y="3530602"/>
            <a:ext cx="10347147" cy="1614484"/>
            <a:chOff x="7018540" y="3039835"/>
            <a:chExt cx="4089782" cy="638136"/>
          </a:xfrm>
        </p:grpSpPr>
        <p:sp>
          <p:nvSpPr>
            <p:cNvPr id="728" name="Google Shape;728;p20"/>
            <p:cNvSpPr/>
            <p:nvPr/>
          </p:nvSpPr>
          <p:spPr>
            <a:xfrm>
              <a:off x="7018634" y="3039835"/>
              <a:ext cx="1887398" cy="637049"/>
            </a:xfrm>
            <a:custGeom>
              <a:avLst/>
              <a:gdLst/>
              <a:ahLst/>
              <a:cxnLst/>
              <a:rect l="l" t="t" r="r" b="b"/>
              <a:pathLst>
                <a:path w="1413781" h="477190" extrusionOk="0">
                  <a:moveTo>
                    <a:pt x="1248357" y="368151"/>
                  </a:moveTo>
                  <a:cubicBezTo>
                    <a:pt x="1222173" y="368151"/>
                    <a:pt x="1197352" y="373747"/>
                    <a:pt x="1174899" y="383718"/>
                  </a:cubicBezTo>
                  <a:cubicBezTo>
                    <a:pt x="1141972" y="345698"/>
                    <a:pt x="1093192" y="321594"/>
                    <a:pt x="1038743" y="321594"/>
                  </a:cubicBezTo>
                  <a:cubicBezTo>
                    <a:pt x="984295" y="321594"/>
                    <a:pt x="935084" y="345913"/>
                    <a:pt x="902157" y="384220"/>
                  </a:cubicBezTo>
                  <a:cubicBezTo>
                    <a:pt x="873391" y="345483"/>
                    <a:pt x="827121" y="320375"/>
                    <a:pt x="774897" y="320375"/>
                  </a:cubicBezTo>
                  <a:cubicBezTo>
                    <a:pt x="751869" y="320375"/>
                    <a:pt x="729990" y="325325"/>
                    <a:pt x="710190" y="334148"/>
                  </a:cubicBezTo>
                  <a:cubicBezTo>
                    <a:pt x="694552" y="263918"/>
                    <a:pt x="631424" y="211335"/>
                    <a:pt x="555957" y="211335"/>
                  </a:cubicBezTo>
                  <a:cubicBezTo>
                    <a:pt x="529271" y="211335"/>
                    <a:pt x="504092" y="217935"/>
                    <a:pt x="482069" y="229556"/>
                  </a:cubicBezTo>
                  <a:cubicBezTo>
                    <a:pt x="448568" y="165783"/>
                    <a:pt x="381351" y="122167"/>
                    <a:pt x="303804" y="122167"/>
                  </a:cubicBezTo>
                  <a:cubicBezTo>
                    <a:pt x="283502" y="122167"/>
                    <a:pt x="263847" y="125180"/>
                    <a:pt x="245410" y="130776"/>
                  </a:cubicBezTo>
                  <a:cubicBezTo>
                    <a:pt x="217218" y="54448"/>
                    <a:pt x="143330" y="0"/>
                    <a:pt x="56672" y="0"/>
                  </a:cubicBezTo>
                  <a:cubicBezTo>
                    <a:pt x="37016" y="0"/>
                    <a:pt x="18006" y="2869"/>
                    <a:pt x="0" y="8106"/>
                  </a:cubicBezTo>
                  <a:lnTo>
                    <a:pt x="0" y="477190"/>
                  </a:lnTo>
                  <a:lnTo>
                    <a:pt x="429271" y="477190"/>
                  </a:lnTo>
                  <a:cubicBezTo>
                    <a:pt x="431781" y="475182"/>
                    <a:pt x="434436" y="473245"/>
                    <a:pt x="436875" y="471093"/>
                  </a:cubicBezTo>
                  <a:cubicBezTo>
                    <a:pt x="438668" y="473173"/>
                    <a:pt x="440605" y="475182"/>
                    <a:pt x="442470" y="477190"/>
                  </a:cubicBezTo>
                  <a:lnTo>
                    <a:pt x="1413781" y="477190"/>
                  </a:lnTo>
                  <a:cubicBezTo>
                    <a:pt x="1386593" y="413130"/>
                    <a:pt x="1322748" y="368151"/>
                    <a:pt x="1248286" y="36815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9911704" y="3245980"/>
              <a:ext cx="1196617" cy="431991"/>
            </a:xfrm>
            <a:custGeom>
              <a:avLst/>
              <a:gdLst/>
              <a:ahLst/>
              <a:cxnLst/>
              <a:rect l="l" t="t" r="r" b="b"/>
              <a:pathLst>
                <a:path w="1491112" h="662055" extrusionOk="0">
                  <a:moveTo>
                    <a:pt x="1491113" y="661984"/>
                  </a:moveTo>
                  <a:lnTo>
                    <a:pt x="1491113" y="0"/>
                  </a:lnTo>
                  <a:cubicBezTo>
                    <a:pt x="1445488" y="14849"/>
                    <a:pt x="1410912" y="53874"/>
                    <a:pt x="1402877" y="101938"/>
                  </a:cubicBezTo>
                  <a:cubicBezTo>
                    <a:pt x="1383867" y="91177"/>
                    <a:pt x="1361844" y="84936"/>
                    <a:pt x="1338387" y="84936"/>
                  </a:cubicBezTo>
                  <a:cubicBezTo>
                    <a:pt x="1305890" y="84936"/>
                    <a:pt x="1276191" y="96773"/>
                    <a:pt x="1253378" y="116285"/>
                  </a:cubicBezTo>
                  <a:cubicBezTo>
                    <a:pt x="1230279" y="95840"/>
                    <a:pt x="1199935" y="83286"/>
                    <a:pt x="1166506" y="83286"/>
                  </a:cubicBezTo>
                  <a:cubicBezTo>
                    <a:pt x="1094339" y="83286"/>
                    <a:pt x="1035874" y="141321"/>
                    <a:pt x="1035874" y="212914"/>
                  </a:cubicBezTo>
                  <a:cubicBezTo>
                    <a:pt x="1035874" y="212914"/>
                    <a:pt x="1035874" y="213057"/>
                    <a:pt x="1035874" y="213129"/>
                  </a:cubicBezTo>
                  <a:cubicBezTo>
                    <a:pt x="957681" y="215640"/>
                    <a:pt x="889388" y="257103"/>
                    <a:pt x="850148" y="318725"/>
                  </a:cubicBezTo>
                  <a:cubicBezTo>
                    <a:pt x="826188" y="290102"/>
                    <a:pt x="790033" y="271809"/>
                    <a:pt x="749645" y="271809"/>
                  </a:cubicBezTo>
                  <a:cubicBezTo>
                    <a:pt x="682500" y="271809"/>
                    <a:pt x="627192" y="322168"/>
                    <a:pt x="619874" y="386875"/>
                  </a:cubicBezTo>
                  <a:cubicBezTo>
                    <a:pt x="591754" y="374608"/>
                    <a:pt x="560692" y="367793"/>
                    <a:pt x="528052" y="367793"/>
                  </a:cubicBezTo>
                  <a:cubicBezTo>
                    <a:pt x="412413" y="367793"/>
                    <a:pt x="316860" y="453087"/>
                    <a:pt x="301652" y="563705"/>
                  </a:cubicBezTo>
                  <a:cubicBezTo>
                    <a:pt x="269729" y="543116"/>
                    <a:pt x="231709" y="531136"/>
                    <a:pt x="190747" y="531136"/>
                  </a:cubicBezTo>
                  <a:cubicBezTo>
                    <a:pt x="103516" y="531136"/>
                    <a:pt x="29054" y="585584"/>
                    <a:pt x="0" y="662055"/>
                  </a:cubicBezTo>
                  <a:lnTo>
                    <a:pt x="1491113" y="662055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7018540" y="3179739"/>
              <a:ext cx="1202081" cy="497324"/>
            </a:xfrm>
            <a:custGeom>
              <a:avLst/>
              <a:gdLst/>
              <a:ahLst/>
              <a:cxnLst/>
              <a:rect l="l" t="t" r="r" b="b"/>
              <a:pathLst>
                <a:path w="900435" h="372527" extrusionOk="0">
                  <a:moveTo>
                    <a:pt x="71" y="372455"/>
                  </a:moveTo>
                  <a:lnTo>
                    <a:pt x="71" y="5165"/>
                  </a:lnTo>
                  <a:cubicBezTo>
                    <a:pt x="12554" y="8895"/>
                    <a:pt x="23888" y="15136"/>
                    <a:pt x="33573" y="23386"/>
                  </a:cubicBezTo>
                  <a:cubicBezTo>
                    <a:pt x="49928" y="8895"/>
                    <a:pt x="71449" y="0"/>
                    <a:pt x="95122" y="0"/>
                  </a:cubicBezTo>
                  <a:cubicBezTo>
                    <a:pt x="146270" y="0"/>
                    <a:pt x="187734" y="41105"/>
                    <a:pt x="187734" y="91894"/>
                  </a:cubicBezTo>
                  <a:cubicBezTo>
                    <a:pt x="187734" y="91894"/>
                    <a:pt x="187734" y="91966"/>
                    <a:pt x="187734" y="92038"/>
                  </a:cubicBezTo>
                  <a:cubicBezTo>
                    <a:pt x="243186" y="93831"/>
                    <a:pt x="291536" y="123243"/>
                    <a:pt x="319370" y="166859"/>
                  </a:cubicBezTo>
                  <a:cubicBezTo>
                    <a:pt x="336372" y="146557"/>
                    <a:pt x="361982" y="133645"/>
                    <a:pt x="390604" y="133645"/>
                  </a:cubicBezTo>
                  <a:cubicBezTo>
                    <a:pt x="438237" y="133645"/>
                    <a:pt x="477406" y="169298"/>
                    <a:pt x="482570" y="215209"/>
                  </a:cubicBezTo>
                  <a:cubicBezTo>
                    <a:pt x="502513" y="206529"/>
                    <a:pt x="524465" y="201651"/>
                    <a:pt x="547635" y="201651"/>
                  </a:cubicBezTo>
                  <a:cubicBezTo>
                    <a:pt x="629630" y="201651"/>
                    <a:pt x="697277" y="262053"/>
                    <a:pt x="708110" y="340533"/>
                  </a:cubicBezTo>
                  <a:cubicBezTo>
                    <a:pt x="730707" y="325970"/>
                    <a:pt x="757680" y="317434"/>
                    <a:pt x="786661" y="317434"/>
                  </a:cubicBezTo>
                  <a:cubicBezTo>
                    <a:pt x="832859" y="317434"/>
                    <a:pt x="874036" y="339026"/>
                    <a:pt x="900435" y="372527"/>
                  </a:cubicBezTo>
                  <a:lnTo>
                    <a:pt x="0" y="372527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9973731" y="3366398"/>
              <a:ext cx="1134558" cy="311366"/>
            </a:xfrm>
            <a:custGeom>
              <a:avLst/>
              <a:gdLst/>
              <a:ahLst/>
              <a:cxnLst/>
              <a:rect l="l" t="t" r="r" b="b"/>
              <a:pathLst>
                <a:path w="1413780" h="477190" extrusionOk="0">
                  <a:moveTo>
                    <a:pt x="165424" y="368151"/>
                  </a:moveTo>
                  <a:cubicBezTo>
                    <a:pt x="191608" y="368151"/>
                    <a:pt x="216428" y="373747"/>
                    <a:pt x="238882" y="383718"/>
                  </a:cubicBezTo>
                  <a:cubicBezTo>
                    <a:pt x="271809" y="345698"/>
                    <a:pt x="320590" y="321594"/>
                    <a:pt x="375038" y="321594"/>
                  </a:cubicBezTo>
                  <a:cubicBezTo>
                    <a:pt x="429486" y="321594"/>
                    <a:pt x="478697" y="345913"/>
                    <a:pt x="511624" y="384220"/>
                  </a:cubicBezTo>
                  <a:cubicBezTo>
                    <a:pt x="540390" y="345483"/>
                    <a:pt x="586661" y="320375"/>
                    <a:pt x="638884" y="320375"/>
                  </a:cubicBezTo>
                  <a:cubicBezTo>
                    <a:pt x="661912" y="320375"/>
                    <a:pt x="683791" y="325325"/>
                    <a:pt x="703590" y="334148"/>
                  </a:cubicBezTo>
                  <a:cubicBezTo>
                    <a:pt x="719229" y="263918"/>
                    <a:pt x="782357" y="211335"/>
                    <a:pt x="857824" y="211335"/>
                  </a:cubicBezTo>
                  <a:cubicBezTo>
                    <a:pt x="884509" y="211335"/>
                    <a:pt x="909689" y="217935"/>
                    <a:pt x="931712" y="229556"/>
                  </a:cubicBezTo>
                  <a:cubicBezTo>
                    <a:pt x="965213" y="165783"/>
                    <a:pt x="1032430" y="122167"/>
                    <a:pt x="1109977" y="122167"/>
                  </a:cubicBezTo>
                  <a:cubicBezTo>
                    <a:pt x="1130278" y="122167"/>
                    <a:pt x="1149934" y="125180"/>
                    <a:pt x="1168371" y="130776"/>
                  </a:cubicBezTo>
                  <a:cubicBezTo>
                    <a:pt x="1196563" y="54448"/>
                    <a:pt x="1270452" y="0"/>
                    <a:pt x="1357109" y="0"/>
                  </a:cubicBezTo>
                  <a:cubicBezTo>
                    <a:pt x="1376764" y="0"/>
                    <a:pt x="1395775" y="2869"/>
                    <a:pt x="1413781" y="8106"/>
                  </a:cubicBezTo>
                  <a:lnTo>
                    <a:pt x="1413781" y="477190"/>
                  </a:lnTo>
                  <a:lnTo>
                    <a:pt x="984510" y="477190"/>
                  </a:lnTo>
                  <a:cubicBezTo>
                    <a:pt x="982000" y="475182"/>
                    <a:pt x="979345" y="473245"/>
                    <a:pt x="976906" y="471093"/>
                  </a:cubicBezTo>
                  <a:cubicBezTo>
                    <a:pt x="975112" y="473173"/>
                    <a:pt x="973176" y="475182"/>
                    <a:pt x="971311" y="477190"/>
                  </a:cubicBezTo>
                  <a:lnTo>
                    <a:pt x="0" y="477190"/>
                  </a:lnTo>
                  <a:cubicBezTo>
                    <a:pt x="27188" y="413130"/>
                    <a:pt x="91033" y="368151"/>
                    <a:pt x="165495" y="36815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0"/>
          <p:cNvGrpSpPr/>
          <p:nvPr/>
        </p:nvGrpSpPr>
        <p:grpSpPr>
          <a:xfrm flipH="1">
            <a:off x="8052637" y="539489"/>
            <a:ext cx="1735929" cy="1614380"/>
            <a:chOff x="7434887" y="0"/>
            <a:chExt cx="1451931" cy="2196137"/>
          </a:xfrm>
        </p:grpSpPr>
        <p:sp>
          <p:nvSpPr>
            <p:cNvPr id="733" name="Google Shape;733;p20"/>
            <p:cNvSpPr/>
            <p:nvPr/>
          </p:nvSpPr>
          <p:spPr>
            <a:xfrm>
              <a:off x="7440698" y="0"/>
              <a:ext cx="1446120" cy="2196137"/>
            </a:xfrm>
            <a:custGeom>
              <a:avLst/>
              <a:gdLst/>
              <a:ahLst/>
              <a:cxnLst/>
              <a:rect l="l" t="t" r="r" b="b"/>
              <a:pathLst>
                <a:path w="1446120" h="2196137" extrusionOk="0">
                  <a:moveTo>
                    <a:pt x="0" y="42252"/>
                  </a:moveTo>
                  <a:cubicBezTo>
                    <a:pt x="0" y="42252"/>
                    <a:pt x="1225042" y="-135295"/>
                    <a:pt x="1219590" y="237519"/>
                  </a:cubicBezTo>
                  <a:cubicBezTo>
                    <a:pt x="1214138" y="610261"/>
                    <a:pt x="958613" y="580275"/>
                    <a:pt x="958613" y="580275"/>
                  </a:cubicBezTo>
                  <a:cubicBezTo>
                    <a:pt x="958613" y="580275"/>
                    <a:pt x="1379347" y="341967"/>
                    <a:pt x="1431859" y="580849"/>
                  </a:cubicBezTo>
                  <a:cubicBezTo>
                    <a:pt x="1484370" y="819731"/>
                    <a:pt x="1420094" y="1002874"/>
                    <a:pt x="750650" y="1082717"/>
                  </a:cubicBezTo>
                  <a:cubicBezTo>
                    <a:pt x="750650" y="1082717"/>
                    <a:pt x="569085" y="1148428"/>
                    <a:pt x="743117" y="1373823"/>
                  </a:cubicBezTo>
                  <a:cubicBezTo>
                    <a:pt x="917078" y="1599219"/>
                    <a:pt x="690391" y="1915074"/>
                    <a:pt x="72" y="2196138"/>
                  </a:cubicBezTo>
                  <a:lnTo>
                    <a:pt x="72" y="16786"/>
                  </a:lnTo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7434887" y="41474"/>
              <a:ext cx="1330868" cy="1928622"/>
            </a:xfrm>
            <a:custGeom>
              <a:avLst/>
              <a:gdLst/>
              <a:ahLst/>
              <a:cxnLst/>
              <a:rect l="l" t="t" r="r" b="b"/>
              <a:pathLst>
                <a:path w="1330868" h="1928622" extrusionOk="0">
                  <a:moveTo>
                    <a:pt x="5811" y="779"/>
                  </a:moveTo>
                  <a:cubicBezTo>
                    <a:pt x="5811" y="779"/>
                    <a:pt x="1145989" y="-29351"/>
                    <a:pt x="1036304" y="285214"/>
                  </a:cubicBezTo>
                  <a:cubicBezTo>
                    <a:pt x="926619" y="599778"/>
                    <a:pt x="262842" y="477754"/>
                    <a:pt x="524752" y="623307"/>
                  </a:cubicBezTo>
                  <a:cubicBezTo>
                    <a:pt x="786661" y="768860"/>
                    <a:pt x="1277052" y="388514"/>
                    <a:pt x="1328701" y="679620"/>
                  </a:cubicBezTo>
                  <a:cubicBezTo>
                    <a:pt x="1380352" y="970727"/>
                    <a:pt x="491609" y="754728"/>
                    <a:pt x="487879" y="1017714"/>
                  </a:cubicBezTo>
                  <a:cubicBezTo>
                    <a:pt x="484077" y="1280628"/>
                    <a:pt x="1149719" y="1440313"/>
                    <a:pt x="0" y="1928623"/>
                  </a:cubicBezTo>
                  <a:lnTo>
                    <a:pt x="5811" y="707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5" name="Google Shape;73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20"/>
          <p:cNvSpPr txBox="1">
            <a:spLocks noGrp="1"/>
          </p:cNvSpPr>
          <p:nvPr>
            <p:ph type="subTitle" idx="1"/>
          </p:nvPr>
        </p:nvSpPr>
        <p:spPr>
          <a:xfrm>
            <a:off x="5045602" y="1524750"/>
            <a:ext cx="33783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0"/>
          <p:cNvSpPr txBox="1">
            <a:spLocks noGrp="1"/>
          </p:cNvSpPr>
          <p:nvPr>
            <p:ph type="subTitle" idx="2"/>
          </p:nvPr>
        </p:nvSpPr>
        <p:spPr>
          <a:xfrm>
            <a:off x="720101" y="1524750"/>
            <a:ext cx="33783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8" name="Google Shape;738;p20"/>
          <p:cNvGrpSpPr/>
          <p:nvPr/>
        </p:nvGrpSpPr>
        <p:grpSpPr>
          <a:xfrm flipH="1">
            <a:off x="8273850" y="3059425"/>
            <a:ext cx="1156168" cy="2556833"/>
            <a:chOff x="-44650" y="2662100"/>
            <a:chExt cx="1156168" cy="2556833"/>
          </a:xfrm>
        </p:grpSpPr>
        <p:grpSp>
          <p:nvGrpSpPr>
            <p:cNvPr id="739" name="Google Shape;739;p20"/>
            <p:cNvGrpSpPr/>
            <p:nvPr/>
          </p:nvGrpSpPr>
          <p:grpSpPr>
            <a:xfrm>
              <a:off x="-44650" y="4281568"/>
              <a:ext cx="396519" cy="937259"/>
              <a:chOff x="8739462" y="6092893"/>
              <a:chExt cx="310971" cy="735105"/>
            </a:xfrm>
          </p:grpSpPr>
          <p:sp>
            <p:nvSpPr>
              <p:cNvPr id="740" name="Google Shape;740;p20"/>
              <p:cNvSpPr/>
              <p:nvPr/>
            </p:nvSpPr>
            <p:spPr>
              <a:xfrm>
                <a:off x="8739462" y="6092893"/>
                <a:ext cx="310971" cy="735105"/>
              </a:xfrm>
              <a:custGeom>
                <a:avLst/>
                <a:gdLst/>
                <a:ahLst/>
                <a:cxnLst/>
                <a:rect l="l" t="t" r="r" b="b"/>
                <a:pathLst>
                  <a:path w="310971" h="735105" extrusionOk="0">
                    <a:moveTo>
                      <a:pt x="0" y="0"/>
                    </a:moveTo>
                    <a:lnTo>
                      <a:pt x="310971" y="0"/>
                    </a:lnTo>
                    <a:lnTo>
                      <a:pt x="310971" y="735106"/>
                    </a:lnTo>
                    <a:lnTo>
                      <a:pt x="0" y="73510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1" name="Google Shape;741;p20"/>
              <p:cNvGrpSpPr/>
              <p:nvPr/>
            </p:nvGrpSpPr>
            <p:grpSpPr>
              <a:xfrm>
                <a:off x="8775821" y="6126751"/>
                <a:ext cx="238253" cy="701164"/>
                <a:chOff x="8775821" y="6126751"/>
                <a:chExt cx="238253" cy="701164"/>
              </a:xfrm>
            </p:grpSpPr>
            <p:sp>
              <p:nvSpPr>
                <p:cNvPr id="742" name="Google Shape;742;p20"/>
                <p:cNvSpPr/>
                <p:nvPr/>
              </p:nvSpPr>
              <p:spPr>
                <a:xfrm>
                  <a:off x="8775821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20"/>
                <p:cNvSpPr/>
                <p:nvPr/>
              </p:nvSpPr>
              <p:spPr>
                <a:xfrm>
                  <a:off x="8916755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20"/>
                <p:cNvSpPr/>
                <p:nvPr/>
              </p:nvSpPr>
              <p:spPr>
                <a:xfrm>
                  <a:off x="8775821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20"/>
                <p:cNvSpPr/>
                <p:nvPr/>
              </p:nvSpPr>
              <p:spPr>
                <a:xfrm>
                  <a:off x="8916755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20"/>
                <p:cNvSpPr/>
                <p:nvPr/>
              </p:nvSpPr>
              <p:spPr>
                <a:xfrm>
                  <a:off x="8775821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20"/>
                <p:cNvSpPr/>
                <p:nvPr/>
              </p:nvSpPr>
              <p:spPr>
                <a:xfrm>
                  <a:off x="8916755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20"/>
                <p:cNvSpPr/>
                <p:nvPr/>
              </p:nvSpPr>
              <p:spPr>
                <a:xfrm>
                  <a:off x="8775821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20"/>
                <p:cNvSpPr/>
                <p:nvPr/>
              </p:nvSpPr>
              <p:spPr>
                <a:xfrm>
                  <a:off x="8916755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50" name="Google Shape;750;p20"/>
            <p:cNvSpPr/>
            <p:nvPr/>
          </p:nvSpPr>
          <p:spPr>
            <a:xfrm>
              <a:off x="400327" y="2662100"/>
              <a:ext cx="477402" cy="2556811"/>
            </a:xfrm>
            <a:custGeom>
              <a:avLst/>
              <a:gdLst/>
              <a:ahLst/>
              <a:cxnLst/>
              <a:rect l="l" t="t" r="r" b="b"/>
              <a:pathLst>
                <a:path w="374433" h="2005342" extrusionOk="0">
                  <a:moveTo>
                    <a:pt x="209149" y="311722"/>
                  </a:moveTo>
                  <a:lnTo>
                    <a:pt x="209149" y="0"/>
                  </a:lnTo>
                  <a:lnTo>
                    <a:pt x="133846" y="0"/>
                  </a:lnTo>
                  <a:lnTo>
                    <a:pt x="133846" y="311722"/>
                  </a:lnTo>
                  <a:lnTo>
                    <a:pt x="85728" y="311722"/>
                  </a:lnTo>
                  <a:lnTo>
                    <a:pt x="85728" y="41863"/>
                  </a:lnTo>
                  <a:lnTo>
                    <a:pt x="64796" y="41863"/>
                  </a:lnTo>
                  <a:lnTo>
                    <a:pt x="64796" y="311722"/>
                  </a:lnTo>
                  <a:lnTo>
                    <a:pt x="0" y="311722"/>
                  </a:lnTo>
                  <a:lnTo>
                    <a:pt x="0" y="350582"/>
                  </a:lnTo>
                  <a:lnTo>
                    <a:pt x="27019" y="350582"/>
                  </a:lnTo>
                  <a:lnTo>
                    <a:pt x="27019" y="2005343"/>
                  </a:lnTo>
                  <a:lnTo>
                    <a:pt x="349499" y="2005343"/>
                  </a:lnTo>
                  <a:lnTo>
                    <a:pt x="349499" y="350582"/>
                  </a:lnTo>
                  <a:lnTo>
                    <a:pt x="374433" y="350582"/>
                  </a:lnTo>
                  <a:lnTo>
                    <a:pt x="374433" y="311722"/>
                  </a:lnTo>
                  <a:lnTo>
                    <a:pt x="209149" y="3117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1" name="Google Shape;751;p20"/>
            <p:cNvGrpSpPr/>
            <p:nvPr/>
          </p:nvGrpSpPr>
          <p:grpSpPr>
            <a:xfrm>
              <a:off x="466178" y="3162279"/>
              <a:ext cx="348668" cy="2056442"/>
              <a:chOff x="9140080" y="5215019"/>
              <a:chExt cx="273444" cy="1612896"/>
            </a:xfrm>
          </p:grpSpPr>
          <p:sp>
            <p:nvSpPr>
              <p:cNvPr id="752" name="Google Shape;752;p20"/>
              <p:cNvSpPr/>
              <p:nvPr/>
            </p:nvSpPr>
            <p:spPr>
              <a:xfrm>
                <a:off x="9140080" y="5215019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9140080" y="5465114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9140080" y="5715208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9140080" y="5965386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9140080" y="6215480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9140080" y="6465575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9140080" y="6715669"/>
                <a:ext cx="273444" cy="112246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112246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112247"/>
                    </a:lnTo>
                    <a:lnTo>
                      <a:pt x="0" y="112247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9" name="Google Shape;759;p20"/>
            <p:cNvSpPr/>
            <p:nvPr/>
          </p:nvSpPr>
          <p:spPr>
            <a:xfrm>
              <a:off x="264434" y="4302832"/>
              <a:ext cx="372458" cy="916102"/>
            </a:xfrm>
            <a:custGeom>
              <a:avLst/>
              <a:gdLst/>
              <a:ahLst/>
              <a:cxnLst/>
              <a:rect l="l" t="t" r="r" b="b"/>
              <a:pathLst>
                <a:path w="292124" h="718511" extrusionOk="0">
                  <a:moveTo>
                    <a:pt x="292125" y="20598"/>
                  </a:moveTo>
                  <a:lnTo>
                    <a:pt x="292125" y="0"/>
                  </a:lnTo>
                  <a:lnTo>
                    <a:pt x="100071" y="0"/>
                  </a:lnTo>
                  <a:lnTo>
                    <a:pt x="100071" y="20598"/>
                  </a:lnTo>
                  <a:lnTo>
                    <a:pt x="124756" y="20598"/>
                  </a:lnTo>
                  <a:lnTo>
                    <a:pt x="124756" y="95985"/>
                  </a:lnTo>
                  <a:lnTo>
                    <a:pt x="0" y="95985"/>
                  </a:lnTo>
                  <a:lnTo>
                    <a:pt x="0" y="718511"/>
                  </a:lnTo>
                  <a:lnTo>
                    <a:pt x="292125" y="718511"/>
                  </a:lnTo>
                  <a:lnTo>
                    <a:pt x="292125" y="95985"/>
                  </a:lnTo>
                  <a:lnTo>
                    <a:pt x="267441" y="95985"/>
                  </a:lnTo>
                  <a:lnTo>
                    <a:pt x="267441" y="20598"/>
                  </a:lnTo>
                  <a:lnTo>
                    <a:pt x="292125" y="205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0" name="Google Shape;760;p20"/>
            <p:cNvGrpSpPr/>
            <p:nvPr/>
          </p:nvGrpSpPr>
          <p:grpSpPr>
            <a:xfrm>
              <a:off x="302850" y="4469020"/>
              <a:ext cx="295926" cy="648267"/>
              <a:chOff x="9011989" y="6239914"/>
              <a:chExt cx="232081" cy="508445"/>
            </a:xfrm>
          </p:grpSpPr>
          <p:sp>
            <p:nvSpPr>
              <p:cNvPr id="761" name="Google Shape;761;p20"/>
              <p:cNvSpPr/>
              <p:nvPr/>
            </p:nvSpPr>
            <p:spPr>
              <a:xfrm>
                <a:off x="9011989" y="6239914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>
                <a:off x="9011989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>
                <a:off x="9134743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>
                <a:off x="9011989" y="6502267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>
                <a:off x="9011989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9134743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7" name="Google Shape;767;p20"/>
            <p:cNvSpPr/>
            <p:nvPr/>
          </p:nvSpPr>
          <p:spPr>
            <a:xfrm>
              <a:off x="771429" y="3438712"/>
              <a:ext cx="339921" cy="1780209"/>
            </a:xfrm>
            <a:custGeom>
              <a:avLst/>
              <a:gdLst/>
              <a:ahLst/>
              <a:cxnLst/>
              <a:rect l="l" t="t" r="r" b="b"/>
              <a:pathLst>
                <a:path w="266605" h="1396242" extrusionOk="0">
                  <a:moveTo>
                    <a:pt x="220240" y="220157"/>
                  </a:moveTo>
                  <a:lnTo>
                    <a:pt x="220240" y="0"/>
                  </a:lnTo>
                  <a:lnTo>
                    <a:pt x="192887" y="0"/>
                  </a:lnTo>
                  <a:lnTo>
                    <a:pt x="192887" y="220157"/>
                  </a:lnTo>
                  <a:lnTo>
                    <a:pt x="178627" y="220157"/>
                  </a:lnTo>
                  <a:lnTo>
                    <a:pt x="178627" y="56874"/>
                  </a:lnTo>
                  <a:lnTo>
                    <a:pt x="157863" y="56874"/>
                  </a:lnTo>
                  <a:lnTo>
                    <a:pt x="157863" y="220157"/>
                  </a:lnTo>
                  <a:lnTo>
                    <a:pt x="0" y="220157"/>
                  </a:lnTo>
                  <a:lnTo>
                    <a:pt x="0" y="1396243"/>
                  </a:lnTo>
                  <a:lnTo>
                    <a:pt x="266606" y="1396243"/>
                  </a:lnTo>
                  <a:lnTo>
                    <a:pt x="266606" y="220157"/>
                  </a:lnTo>
                  <a:lnTo>
                    <a:pt x="220240" y="220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8" name="Google Shape;768;p20"/>
            <p:cNvGrpSpPr/>
            <p:nvPr/>
          </p:nvGrpSpPr>
          <p:grpSpPr>
            <a:xfrm>
              <a:off x="808149" y="3751430"/>
              <a:ext cx="266898" cy="1338212"/>
              <a:chOff x="9408271" y="5677098"/>
              <a:chExt cx="209315" cy="1049578"/>
            </a:xfrm>
          </p:grpSpPr>
          <p:sp>
            <p:nvSpPr>
              <p:cNvPr id="769" name="Google Shape;769;p20"/>
              <p:cNvSpPr/>
              <p:nvPr/>
            </p:nvSpPr>
            <p:spPr>
              <a:xfrm>
                <a:off x="9408271" y="567709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9408271" y="577458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0"/>
              <p:cNvSpPr/>
              <p:nvPr/>
            </p:nvSpPr>
            <p:spPr>
              <a:xfrm>
                <a:off x="9408271" y="5872153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0"/>
              <p:cNvSpPr/>
              <p:nvPr/>
            </p:nvSpPr>
            <p:spPr>
              <a:xfrm>
                <a:off x="9408271" y="5969639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0"/>
              <p:cNvSpPr/>
              <p:nvPr/>
            </p:nvSpPr>
            <p:spPr>
              <a:xfrm>
                <a:off x="9408271" y="6067125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0"/>
              <p:cNvSpPr/>
              <p:nvPr/>
            </p:nvSpPr>
            <p:spPr>
              <a:xfrm>
                <a:off x="9408271" y="6164611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0"/>
              <p:cNvSpPr/>
              <p:nvPr/>
            </p:nvSpPr>
            <p:spPr>
              <a:xfrm>
                <a:off x="9408271" y="6262097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0"/>
              <p:cNvSpPr/>
              <p:nvPr/>
            </p:nvSpPr>
            <p:spPr>
              <a:xfrm>
                <a:off x="9408271" y="6359666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0"/>
              <p:cNvSpPr/>
              <p:nvPr/>
            </p:nvSpPr>
            <p:spPr>
              <a:xfrm>
                <a:off x="9408271" y="6457152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0"/>
              <p:cNvSpPr/>
              <p:nvPr/>
            </p:nvSpPr>
            <p:spPr>
              <a:xfrm>
                <a:off x="9408271" y="655463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>
                <a:off x="9408271" y="665212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0" name="Google Shape;780;p20"/>
            <p:cNvSpPr/>
            <p:nvPr/>
          </p:nvSpPr>
          <p:spPr>
            <a:xfrm>
              <a:off x="322279" y="4281673"/>
              <a:ext cx="29451" cy="142156"/>
            </a:xfrm>
            <a:custGeom>
              <a:avLst/>
              <a:gdLst/>
              <a:ahLst/>
              <a:cxnLst/>
              <a:rect l="l" t="t" r="r" b="b"/>
              <a:pathLst>
                <a:path w="23099" h="111495" extrusionOk="0">
                  <a:moveTo>
                    <a:pt x="0" y="0"/>
                  </a:moveTo>
                  <a:lnTo>
                    <a:pt x="23100" y="0"/>
                  </a:lnTo>
                  <a:lnTo>
                    <a:pt x="23100" y="111496"/>
                  </a:lnTo>
                  <a:lnTo>
                    <a:pt x="0" y="1114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1" name="Google Shape;781;p20"/>
            <p:cNvGrpSpPr/>
            <p:nvPr/>
          </p:nvGrpSpPr>
          <p:grpSpPr>
            <a:xfrm>
              <a:off x="494676" y="2663825"/>
              <a:ext cx="383226" cy="1055492"/>
              <a:chOff x="9162429" y="4824075"/>
              <a:chExt cx="300546" cy="827837"/>
            </a:xfrm>
          </p:grpSpPr>
          <p:sp>
            <p:nvSpPr>
              <p:cNvPr id="782" name="Google Shape;782;p20"/>
              <p:cNvSpPr/>
              <p:nvPr/>
            </p:nvSpPr>
            <p:spPr>
              <a:xfrm>
                <a:off x="9162429" y="4864520"/>
                <a:ext cx="11841" cy="269858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269858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269859"/>
                    </a:lnTo>
                    <a:lnTo>
                      <a:pt x="0" y="2698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0"/>
              <p:cNvSpPr/>
              <p:nvPr/>
            </p:nvSpPr>
            <p:spPr>
              <a:xfrm>
                <a:off x="9275510" y="4824075"/>
                <a:ext cx="23099" cy="31030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030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0304"/>
                    </a:lnTo>
                    <a:lnTo>
                      <a:pt x="0" y="3103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0"/>
              <p:cNvSpPr/>
              <p:nvPr/>
            </p:nvSpPr>
            <p:spPr>
              <a:xfrm>
                <a:off x="9439876" y="5134378"/>
                <a:ext cx="23099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8860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8861"/>
                    </a:lnTo>
                    <a:lnTo>
                      <a:pt x="0" y="388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0"/>
              <p:cNvSpPr/>
              <p:nvPr/>
            </p:nvSpPr>
            <p:spPr>
              <a:xfrm>
                <a:off x="9414692" y="5173239"/>
                <a:ext cx="23099" cy="47867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47867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478674"/>
                    </a:lnTo>
                    <a:lnTo>
                      <a:pt x="0" y="4786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20"/>
            <p:cNvGrpSpPr/>
            <p:nvPr/>
          </p:nvGrpSpPr>
          <p:grpSpPr>
            <a:xfrm>
              <a:off x="986896" y="3438620"/>
              <a:ext cx="124622" cy="1780209"/>
              <a:chOff x="9548454" y="5431757"/>
              <a:chExt cx="97735" cy="1396242"/>
            </a:xfrm>
          </p:grpSpPr>
          <p:sp>
            <p:nvSpPr>
              <p:cNvPr id="787" name="Google Shape;787;p20"/>
              <p:cNvSpPr/>
              <p:nvPr/>
            </p:nvSpPr>
            <p:spPr>
              <a:xfrm>
                <a:off x="9623090" y="5651913"/>
                <a:ext cx="23099" cy="117608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17608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176086"/>
                    </a:lnTo>
                    <a:lnTo>
                      <a:pt x="0" y="11760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0"/>
              <p:cNvSpPr/>
              <p:nvPr/>
            </p:nvSpPr>
            <p:spPr>
              <a:xfrm>
                <a:off x="9585980" y="5431757"/>
                <a:ext cx="13843" cy="220156"/>
              </a:xfrm>
              <a:custGeom>
                <a:avLst/>
                <a:gdLst/>
                <a:ahLst/>
                <a:cxnLst/>
                <a:rect l="l" t="t" r="r" b="b"/>
                <a:pathLst>
                  <a:path w="13843" h="220156" extrusionOk="0">
                    <a:moveTo>
                      <a:pt x="0" y="0"/>
                    </a:moveTo>
                    <a:lnTo>
                      <a:pt x="13843" y="0"/>
                    </a:lnTo>
                    <a:lnTo>
                      <a:pt x="13843" y="220156"/>
                    </a:lnTo>
                    <a:lnTo>
                      <a:pt x="0" y="2201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0"/>
              <p:cNvSpPr/>
              <p:nvPr/>
            </p:nvSpPr>
            <p:spPr>
              <a:xfrm>
                <a:off x="9548454" y="5488630"/>
                <a:ext cx="9756" cy="163199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63199" extrusionOk="0">
                    <a:moveTo>
                      <a:pt x="0" y="0"/>
                    </a:moveTo>
                    <a:lnTo>
                      <a:pt x="9757" y="0"/>
                    </a:lnTo>
                    <a:lnTo>
                      <a:pt x="9757" y="163199"/>
                    </a:lnTo>
                    <a:lnTo>
                      <a:pt x="0" y="1631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6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4"/>
          <p:cNvGrpSpPr/>
          <p:nvPr/>
        </p:nvGrpSpPr>
        <p:grpSpPr>
          <a:xfrm>
            <a:off x="-824777" y="2989721"/>
            <a:ext cx="9970770" cy="2155366"/>
            <a:chOff x="7167305" y="2826048"/>
            <a:chExt cx="3941016" cy="851923"/>
          </a:xfrm>
        </p:grpSpPr>
        <p:sp>
          <p:nvSpPr>
            <p:cNvPr id="400" name="Google Shape;400;p14"/>
            <p:cNvSpPr/>
            <p:nvPr/>
          </p:nvSpPr>
          <p:spPr>
            <a:xfrm>
              <a:off x="7167432" y="2826048"/>
              <a:ext cx="2520065" cy="850591"/>
            </a:xfrm>
            <a:custGeom>
              <a:avLst/>
              <a:gdLst/>
              <a:ahLst/>
              <a:cxnLst/>
              <a:rect l="l" t="t" r="r" b="b"/>
              <a:pathLst>
                <a:path w="1413781" h="477190" extrusionOk="0">
                  <a:moveTo>
                    <a:pt x="1248357" y="368151"/>
                  </a:moveTo>
                  <a:cubicBezTo>
                    <a:pt x="1222173" y="368151"/>
                    <a:pt x="1197352" y="373747"/>
                    <a:pt x="1174899" y="383718"/>
                  </a:cubicBezTo>
                  <a:cubicBezTo>
                    <a:pt x="1141972" y="345698"/>
                    <a:pt x="1093192" y="321594"/>
                    <a:pt x="1038743" y="321594"/>
                  </a:cubicBezTo>
                  <a:cubicBezTo>
                    <a:pt x="984295" y="321594"/>
                    <a:pt x="935084" y="345913"/>
                    <a:pt x="902157" y="384220"/>
                  </a:cubicBezTo>
                  <a:cubicBezTo>
                    <a:pt x="873391" y="345483"/>
                    <a:pt x="827121" y="320375"/>
                    <a:pt x="774897" y="320375"/>
                  </a:cubicBezTo>
                  <a:cubicBezTo>
                    <a:pt x="751869" y="320375"/>
                    <a:pt x="729990" y="325325"/>
                    <a:pt x="710190" y="334148"/>
                  </a:cubicBezTo>
                  <a:cubicBezTo>
                    <a:pt x="694552" y="263918"/>
                    <a:pt x="631424" y="211335"/>
                    <a:pt x="555957" y="211335"/>
                  </a:cubicBezTo>
                  <a:cubicBezTo>
                    <a:pt x="529271" y="211335"/>
                    <a:pt x="504092" y="217935"/>
                    <a:pt x="482069" y="229556"/>
                  </a:cubicBezTo>
                  <a:cubicBezTo>
                    <a:pt x="448568" y="165783"/>
                    <a:pt x="381351" y="122167"/>
                    <a:pt x="303804" y="122167"/>
                  </a:cubicBezTo>
                  <a:cubicBezTo>
                    <a:pt x="283502" y="122167"/>
                    <a:pt x="263847" y="125180"/>
                    <a:pt x="245410" y="130776"/>
                  </a:cubicBezTo>
                  <a:cubicBezTo>
                    <a:pt x="217218" y="54448"/>
                    <a:pt x="143330" y="0"/>
                    <a:pt x="56672" y="0"/>
                  </a:cubicBezTo>
                  <a:cubicBezTo>
                    <a:pt x="37016" y="0"/>
                    <a:pt x="18006" y="2869"/>
                    <a:pt x="0" y="8106"/>
                  </a:cubicBezTo>
                  <a:lnTo>
                    <a:pt x="0" y="477190"/>
                  </a:lnTo>
                  <a:lnTo>
                    <a:pt x="429271" y="477190"/>
                  </a:lnTo>
                  <a:cubicBezTo>
                    <a:pt x="431781" y="475182"/>
                    <a:pt x="434436" y="473245"/>
                    <a:pt x="436875" y="471093"/>
                  </a:cubicBezTo>
                  <a:cubicBezTo>
                    <a:pt x="438668" y="473173"/>
                    <a:pt x="440605" y="475182"/>
                    <a:pt x="442470" y="477190"/>
                  </a:cubicBezTo>
                  <a:lnTo>
                    <a:pt x="1413781" y="477190"/>
                  </a:lnTo>
                  <a:cubicBezTo>
                    <a:pt x="1386593" y="413130"/>
                    <a:pt x="1322748" y="368151"/>
                    <a:pt x="1248286" y="36815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9911704" y="3245980"/>
              <a:ext cx="1196617" cy="431991"/>
            </a:xfrm>
            <a:custGeom>
              <a:avLst/>
              <a:gdLst/>
              <a:ahLst/>
              <a:cxnLst/>
              <a:rect l="l" t="t" r="r" b="b"/>
              <a:pathLst>
                <a:path w="1491112" h="662055" extrusionOk="0">
                  <a:moveTo>
                    <a:pt x="1491113" y="661984"/>
                  </a:moveTo>
                  <a:lnTo>
                    <a:pt x="1491113" y="0"/>
                  </a:lnTo>
                  <a:cubicBezTo>
                    <a:pt x="1445488" y="14849"/>
                    <a:pt x="1410912" y="53874"/>
                    <a:pt x="1402877" y="101938"/>
                  </a:cubicBezTo>
                  <a:cubicBezTo>
                    <a:pt x="1383867" y="91177"/>
                    <a:pt x="1361844" y="84936"/>
                    <a:pt x="1338387" y="84936"/>
                  </a:cubicBezTo>
                  <a:cubicBezTo>
                    <a:pt x="1305890" y="84936"/>
                    <a:pt x="1276191" y="96773"/>
                    <a:pt x="1253378" y="116285"/>
                  </a:cubicBezTo>
                  <a:cubicBezTo>
                    <a:pt x="1230279" y="95840"/>
                    <a:pt x="1199935" y="83286"/>
                    <a:pt x="1166506" y="83286"/>
                  </a:cubicBezTo>
                  <a:cubicBezTo>
                    <a:pt x="1094339" y="83286"/>
                    <a:pt x="1035874" y="141321"/>
                    <a:pt x="1035874" y="212914"/>
                  </a:cubicBezTo>
                  <a:cubicBezTo>
                    <a:pt x="1035874" y="212914"/>
                    <a:pt x="1035874" y="213057"/>
                    <a:pt x="1035874" y="213129"/>
                  </a:cubicBezTo>
                  <a:cubicBezTo>
                    <a:pt x="957681" y="215640"/>
                    <a:pt x="889388" y="257103"/>
                    <a:pt x="850148" y="318725"/>
                  </a:cubicBezTo>
                  <a:cubicBezTo>
                    <a:pt x="826188" y="290102"/>
                    <a:pt x="790033" y="271809"/>
                    <a:pt x="749645" y="271809"/>
                  </a:cubicBezTo>
                  <a:cubicBezTo>
                    <a:pt x="682500" y="271809"/>
                    <a:pt x="627192" y="322168"/>
                    <a:pt x="619874" y="386875"/>
                  </a:cubicBezTo>
                  <a:cubicBezTo>
                    <a:pt x="591754" y="374608"/>
                    <a:pt x="560692" y="367793"/>
                    <a:pt x="528052" y="367793"/>
                  </a:cubicBezTo>
                  <a:cubicBezTo>
                    <a:pt x="412413" y="367793"/>
                    <a:pt x="316860" y="453087"/>
                    <a:pt x="301652" y="563705"/>
                  </a:cubicBezTo>
                  <a:cubicBezTo>
                    <a:pt x="269729" y="543116"/>
                    <a:pt x="231709" y="531136"/>
                    <a:pt x="190747" y="531136"/>
                  </a:cubicBezTo>
                  <a:cubicBezTo>
                    <a:pt x="103516" y="531136"/>
                    <a:pt x="29054" y="585584"/>
                    <a:pt x="0" y="662055"/>
                  </a:cubicBezTo>
                  <a:lnTo>
                    <a:pt x="1491113" y="66205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7167305" y="3012887"/>
              <a:ext cx="1605025" cy="664029"/>
            </a:xfrm>
            <a:custGeom>
              <a:avLst/>
              <a:gdLst/>
              <a:ahLst/>
              <a:cxnLst/>
              <a:rect l="l" t="t" r="r" b="b"/>
              <a:pathLst>
                <a:path w="900435" h="372527" extrusionOk="0">
                  <a:moveTo>
                    <a:pt x="71" y="372455"/>
                  </a:moveTo>
                  <a:lnTo>
                    <a:pt x="71" y="5165"/>
                  </a:lnTo>
                  <a:cubicBezTo>
                    <a:pt x="12554" y="8895"/>
                    <a:pt x="23888" y="15136"/>
                    <a:pt x="33573" y="23386"/>
                  </a:cubicBezTo>
                  <a:cubicBezTo>
                    <a:pt x="49928" y="8895"/>
                    <a:pt x="71449" y="0"/>
                    <a:pt x="95122" y="0"/>
                  </a:cubicBezTo>
                  <a:cubicBezTo>
                    <a:pt x="146270" y="0"/>
                    <a:pt x="187734" y="41105"/>
                    <a:pt x="187734" y="91894"/>
                  </a:cubicBezTo>
                  <a:cubicBezTo>
                    <a:pt x="187734" y="91894"/>
                    <a:pt x="187734" y="91966"/>
                    <a:pt x="187734" y="92038"/>
                  </a:cubicBezTo>
                  <a:cubicBezTo>
                    <a:pt x="243186" y="93831"/>
                    <a:pt x="291536" y="123243"/>
                    <a:pt x="319370" y="166859"/>
                  </a:cubicBezTo>
                  <a:cubicBezTo>
                    <a:pt x="336372" y="146557"/>
                    <a:pt x="361982" y="133645"/>
                    <a:pt x="390604" y="133645"/>
                  </a:cubicBezTo>
                  <a:cubicBezTo>
                    <a:pt x="438237" y="133645"/>
                    <a:pt x="477406" y="169298"/>
                    <a:pt x="482570" y="215209"/>
                  </a:cubicBezTo>
                  <a:cubicBezTo>
                    <a:pt x="502513" y="206529"/>
                    <a:pt x="524465" y="201651"/>
                    <a:pt x="547635" y="201651"/>
                  </a:cubicBezTo>
                  <a:cubicBezTo>
                    <a:pt x="629630" y="201651"/>
                    <a:pt x="697277" y="262053"/>
                    <a:pt x="708110" y="340533"/>
                  </a:cubicBezTo>
                  <a:cubicBezTo>
                    <a:pt x="730707" y="325970"/>
                    <a:pt x="757680" y="317434"/>
                    <a:pt x="786661" y="317434"/>
                  </a:cubicBezTo>
                  <a:cubicBezTo>
                    <a:pt x="832859" y="317434"/>
                    <a:pt x="874036" y="339026"/>
                    <a:pt x="900435" y="372527"/>
                  </a:cubicBezTo>
                  <a:lnTo>
                    <a:pt x="0" y="372527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9973731" y="3366398"/>
              <a:ext cx="1134558" cy="311366"/>
            </a:xfrm>
            <a:custGeom>
              <a:avLst/>
              <a:gdLst/>
              <a:ahLst/>
              <a:cxnLst/>
              <a:rect l="l" t="t" r="r" b="b"/>
              <a:pathLst>
                <a:path w="1413780" h="477190" extrusionOk="0">
                  <a:moveTo>
                    <a:pt x="165424" y="368151"/>
                  </a:moveTo>
                  <a:cubicBezTo>
                    <a:pt x="191608" y="368151"/>
                    <a:pt x="216428" y="373747"/>
                    <a:pt x="238882" y="383718"/>
                  </a:cubicBezTo>
                  <a:cubicBezTo>
                    <a:pt x="271809" y="345698"/>
                    <a:pt x="320590" y="321594"/>
                    <a:pt x="375038" y="321594"/>
                  </a:cubicBezTo>
                  <a:cubicBezTo>
                    <a:pt x="429486" y="321594"/>
                    <a:pt x="478697" y="345913"/>
                    <a:pt x="511624" y="384220"/>
                  </a:cubicBezTo>
                  <a:cubicBezTo>
                    <a:pt x="540390" y="345483"/>
                    <a:pt x="586661" y="320375"/>
                    <a:pt x="638884" y="320375"/>
                  </a:cubicBezTo>
                  <a:cubicBezTo>
                    <a:pt x="661912" y="320375"/>
                    <a:pt x="683791" y="325325"/>
                    <a:pt x="703590" y="334148"/>
                  </a:cubicBezTo>
                  <a:cubicBezTo>
                    <a:pt x="719229" y="263918"/>
                    <a:pt x="782357" y="211335"/>
                    <a:pt x="857824" y="211335"/>
                  </a:cubicBezTo>
                  <a:cubicBezTo>
                    <a:pt x="884509" y="211335"/>
                    <a:pt x="909689" y="217935"/>
                    <a:pt x="931712" y="229556"/>
                  </a:cubicBezTo>
                  <a:cubicBezTo>
                    <a:pt x="965213" y="165783"/>
                    <a:pt x="1032430" y="122167"/>
                    <a:pt x="1109977" y="122167"/>
                  </a:cubicBezTo>
                  <a:cubicBezTo>
                    <a:pt x="1130278" y="122167"/>
                    <a:pt x="1149934" y="125180"/>
                    <a:pt x="1168371" y="130776"/>
                  </a:cubicBezTo>
                  <a:cubicBezTo>
                    <a:pt x="1196563" y="54448"/>
                    <a:pt x="1270452" y="0"/>
                    <a:pt x="1357109" y="0"/>
                  </a:cubicBezTo>
                  <a:cubicBezTo>
                    <a:pt x="1376764" y="0"/>
                    <a:pt x="1395775" y="2869"/>
                    <a:pt x="1413781" y="8106"/>
                  </a:cubicBezTo>
                  <a:lnTo>
                    <a:pt x="1413781" y="477190"/>
                  </a:lnTo>
                  <a:lnTo>
                    <a:pt x="984510" y="477190"/>
                  </a:lnTo>
                  <a:cubicBezTo>
                    <a:pt x="982000" y="475182"/>
                    <a:pt x="979345" y="473245"/>
                    <a:pt x="976906" y="471093"/>
                  </a:cubicBezTo>
                  <a:cubicBezTo>
                    <a:pt x="975112" y="473173"/>
                    <a:pt x="973176" y="475182"/>
                    <a:pt x="971311" y="477190"/>
                  </a:cubicBezTo>
                  <a:lnTo>
                    <a:pt x="0" y="477190"/>
                  </a:lnTo>
                  <a:cubicBezTo>
                    <a:pt x="27188" y="413130"/>
                    <a:pt x="91033" y="368151"/>
                    <a:pt x="165495" y="36815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14"/>
          <p:cNvGrpSpPr/>
          <p:nvPr/>
        </p:nvGrpSpPr>
        <p:grpSpPr>
          <a:xfrm>
            <a:off x="7666333" y="0"/>
            <a:ext cx="1479454" cy="2155289"/>
            <a:chOff x="9678704" y="42253"/>
            <a:chExt cx="1507493" cy="2196137"/>
          </a:xfrm>
        </p:grpSpPr>
        <p:sp>
          <p:nvSpPr>
            <p:cNvPr id="405" name="Google Shape;405;p14"/>
            <p:cNvSpPr/>
            <p:nvPr/>
          </p:nvSpPr>
          <p:spPr>
            <a:xfrm>
              <a:off x="9678704" y="42253"/>
              <a:ext cx="1501468" cy="2196137"/>
            </a:xfrm>
            <a:custGeom>
              <a:avLst/>
              <a:gdLst/>
              <a:ahLst/>
              <a:cxnLst/>
              <a:rect l="l" t="t" r="r" b="b"/>
              <a:pathLst>
                <a:path w="1501468" h="2196137" extrusionOk="0">
                  <a:moveTo>
                    <a:pt x="1501469" y="42252"/>
                  </a:moveTo>
                  <a:cubicBezTo>
                    <a:pt x="1501469" y="42252"/>
                    <a:pt x="229583" y="-135295"/>
                    <a:pt x="235178" y="237519"/>
                  </a:cubicBezTo>
                  <a:cubicBezTo>
                    <a:pt x="240845" y="610261"/>
                    <a:pt x="506126" y="580275"/>
                    <a:pt x="506126" y="580275"/>
                  </a:cubicBezTo>
                  <a:cubicBezTo>
                    <a:pt x="506126" y="580275"/>
                    <a:pt x="69323" y="341967"/>
                    <a:pt x="14804" y="580849"/>
                  </a:cubicBezTo>
                  <a:cubicBezTo>
                    <a:pt x="-39716" y="819731"/>
                    <a:pt x="27071" y="1002874"/>
                    <a:pt x="722125" y="1082717"/>
                  </a:cubicBezTo>
                  <a:cubicBezTo>
                    <a:pt x="722125" y="1082717"/>
                    <a:pt x="910576" y="1148428"/>
                    <a:pt x="729945" y="1373823"/>
                  </a:cubicBezTo>
                  <a:cubicBezTo>
                    <a:pt x="549312" y="1599219"/>
                    <a:pt x="784679" y="1915075"/>
                    <a:pt x="1501397" y="2196138"/>
                  </a:cubicBezTo>
                  <a:lnTo>
                    <a:pt x="1501397" y="16786"/>
                  </a:lnTo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9804383" y="83726"/>
              <a:ext cx="1381814" cy="1928622"/>
            </a:xfrm>
            <a:custGeom>
              <a:avLst/>
              <a:gdLst/>
              <a:ahLst/>
              <a:cxnLst/>
              <a:rect l="l" t="t" r="r" b="b"/>
              <a:pathLst>
                <a:path w="1381814" h="1928622" extrusionOk="0">
                  <a:moveTo>
                    <a:pt x="1375789" y="779"/>
                  </a:moveTo>
                  <a:cubicBezTo>
                    <a:pt x="1375789" y="779"/>
                    <a:pt x="191995" y="-29351"/>
                    <a:pt x="305841" y="285214"/>
                  </a:cubicBezTo>
                  <a:cubicBezTo>
                    <a:pt x="419686" y="599778"/>
                    <a:pt x="1108858" y="477754"/>
                    <a:pt x="836977" y="623307"/>
                  </a:cubicBezTo>
                  <a:cubicBezTo>
                    <a:pt x="565024" y="768860"/>
                    <a:pt x="55911" y="388514"/>
                    <a:pt x="2253" y="679620"/>
                  </a:cubicBezTo>
                  <a:cubicBezTo>
                    <a:pt x="-51406" y="970727"/>
                    <a:pt x="871339" y="754728"/>
                    <a:pt x="875284" y="1017714"/>
                  </a:cubicBezTo>
                  <a:cubicBezTo>
                    <a:pt x="879230" y="1280628"/>
                    <a:pt x="188122" y="1440313"/>
                    <a:pt x="1381815" y="1928623"/>
                  </a:cubicBezTo>
                  <a:lnTo>
                    <a:pt x="1375789" y="707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14"/>
          <p:cNvSpPr txBox="1">
            <a:spLocks noGrp="1"/>
          </p:cNvSpPr>
          <p:nvPr>
            <p:ph type="title"/>
          </p:nvPr>
        </p:nvSpPr>
        <p:spPr>
          <a:xfrm>
            <a:off x="4070575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8" name="Google Shape;408;p14"/>
          <p:cNvSpPr txBox="1">
            <a:spLocks noGrp="1"/>
          </p:cNvSpPr>
          <p:nvPr>
            <p:ph type="subTitle" idx="1"/>
          </p:nvPr>
        </p:nvSpPr>
        <p:spPr>
          <a:xfrm>
            <a:off x="173957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25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17"/>
          <p:cNvGrpSpPr/>
          <p:nvPr/>
        </p:nvGrpSpPr>
        <p:grpSpPr>
          <a:xfrm>
            <a:off x="-28826" y="3232791"/>
            <a:ext cx="9224940" cy="2390224"/>
            <a:chOff x="1006302" y="3866807"/>
            <a:chExt cx="3586819" cy="1678057"/>
          </a:xfrm>
        </p:grpSpPr>
        <p:sp>
          <p:nvSpPr>
            <p:cNvPr id="540" name="Google Shape;540;p17"/>
            <p:cNvSpPr/>
            <p:nvPr/>
          </p:nvSpPr>
          <p:spPr>
            <a:xfrm>
              <a:off x="1006302" y="3866807"/>
              <a:ext cx="3586819" cy="1677985"/>
            </a:xfrm>
            <a:custGeom>
              <a:avLst/>
              <a:gdLst/>
              <a:ahLst/>
              <a:cxnLst/>
              <a:rect l="l" t="t" r="r" b="b"/>
              <a:pathLst>
                <a:path w="3586819" h="1677985" extrusionOk="0">
                  <a:moveTo>
                    <a:pt x="3497365" y="143"/>
                  </a:moveTo>
                  <a:cubicBezTo>
                    <a:pt x="3395212" y="143"/>
                    <a:pt x="3309129" y="68365"/>
                    <a:pt x="3281940" y="161766"/>
                  </a:cubicBezTo>
                  <a:cubicBezTo>
                    <a:pt x="3243633" y="131278"/>
                    <a:pt x="3195211" y="113056"/>
                    <a:pt x="3142413" y="113056"/>
                  </a:cubicBezTo>
                  <a:cubicBezTo>
                    <a:pt x="3033661" y="113056"/>
                    <a:pt x="2942914" y="190460"/>
                    <a:pt x="2922398" y="293187"/>
                  </a:cubicBezTo>
                  <a:cubicBezTo>
                    <a:pt x="2884736" y="281996"/>
                    <a:pt x="2844922" y="275898"/>
                    <a:pt x="2803674" y="275898"/>
                  </a:cubicBezTo>
                  <a:cubicBezTo>
                    <a:pt x="2636671" y="275898"/>
                    <a:pt x="2492697" y="374392"/>
                    <a:pt x="2426484" y="516358"/>
                  </a:cubicBezTo>
                  <a:cubicBezTo>
                    <a:pt x="2377129" y="476401"/>
                    <a:pt x="2314288" y="452441"/>
                    <a:pt x="2245852" y="452441"/>
                  </a:cubicBezTo>
                  <a:cubicBezTo>
                    <a:pt x="2087099" y="452441"/>
                    <a:pt x="1958476" y="581136"/>
                    <a:pt x="1958476" y="739817"/>
                  </a:cubicBezTo>
                  <a:cubicBezTo>
                    <a:pt x="1958476" y="751941"/>
                    <a:pt x="1959336" y="763777"/>
                    <a:pt x="1960771" y="775470"/>
                  </a:cubicBezTo>
                  <a:cubicBezTo>
                    <a:pt x="1944702" y="772673"/>
                    <a:pt x="1928274" y="771166"/>
                    <a:pt x="1911416" y="771166"/>
                  </a:cubicBezTo>
                  <a:cubicBezTo>
                    <a:pt x="1873037" y="771166"/>
                    <a:pt x="1836524" y="778770"/>
                    <a:pt x="1803023" y="792400"/>
                  </a:cubicBezTo>
                  <a:cubicBezTo>
                    <a:pt x="1769020" y="711697"/>
                    <a:pt x="1689177" y="655096"/>
                    <a:pt x="1596135" y="655096"/>
                  </a:cubicBezTo>
                  <a:cubicBezTo>
                    <a:pt x="1550080" y="655096"/>
                    <a:pt x="1507254" y="669013"/>
                    <a:pt x="1471601" y="692830"/>
                  </a:cubicBezTo>
                  <a:cubicBezTo>
                    <a:pt x="1419448" y="620161"/>
                    <a:pt x="1334297" y="572743"/>
                    <a:pt x="1238027" y="572743"/>
                  </a:cubicBezTo>
                  <a:cubicBezTo>
                    <a:pt x="1174540" y="572743"/>
                    <a:pt x="1115860" y="593403"/>
                    <a:pt x="1068299" y="628267"/>
                  </a:cubicBezTo>
                  <a:cubicBezTo>
                    <a:pt x="1010838" y="550577"/>
                    <a:pt x="918513" y="500146"/>
                    <a:pt x="814423" y="500146"/>
                  </a:cubicBezTo>
                  <a:cubicBezTo>
                    <a:pt x="768010" y="500146"/>
                    <a:pt x="723964" y="510261"/>
                    <a:pt x="684294" y="528267"/>
                  </a:cubicBezTo>
                  <a:cubicBezTo>
                    <a:pt x="685657" y="519085"/>
                    <a:pt x="686374" y="509687"/>
                    <a:pt x="686374" y="500146"/>
                  </a:cubicBezTo>
                  <a:cubicBezTo>
                    <a:pt x="686374" y="396559"/>
                    <a:pt x="602371" y="312555"/>
                    <a:pt x="498783" y="312555"/>
                  </a:cubicBezTo>
                  <a:cubicBezTo>
                    <a:pt x="487951" y="312555"/>
                    <a:pt x="477406" y="313488"/>
                    <a:pt x="467076" y="315281"/>
                  </a:cubicBezTo>
                  <a:cubicBezTo>
                    <a:pt x="428123" y="231493"/>
                    <a:pt x="343259" y="173387"/>
                    <a:pt x="244765" y="173387"/>
                  </a:cubicBezTo>
                  <a:cubicBezTo>
                    <a:pt x="242039" y="173387"/>
                    <a:pt x="239313" y="173530"/>
                    <a:pt x="236587" y="173602"/>
                  </a:cubicBezTo>
                  <a:cubicBezTo>
                    <a:pt x="203086" y="122239"/>
                    <a:pt x="145194" y="88236"/>
                    <a:pt x="79340" y="88236"/>
                  </a:cubicBezTo>
                  <a:cubicBezTo>
                    <a:pt x="51005" y="88236"/>
                    <a:pt x="24103" y="94549"/>
                    <a:pt x="0" y="105811"/>
                  </a:cubicBezTo>
                  <a:lnTo>
                    <a:pt x="0" y="1677986"/>
                  </a:lnTo>
                  <a:lnTo>
                    <a:pt x="3586820" y="1677986"/>
                  </a:lnTo>
                  <a:lnTo>
                    <a:pt x="3586820" y="18579"/>
                  </a:lnTo>
                  <a:cubicBezTo>
                    <a:pt x="3559417" y="6671"/>
                    <a:pt x="3529144" y="0"/>
                    <a:pt x="3497365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1006302" y="4191916"/>
              <a:ext cx="3586819" cy="1352948"/>
            </a:xfrm>
            <a:custGeom>
              <a:avLst/>
              <a:gdLst/>
              <a:ahLst/>
              <a:cxnLst/>
              <a:rect l="l" t="t" r="r" b="b"/>
              <a:pathLst>
                <a:path w="3586819" h="1352948" extrusionOk="0">
                  <a:moveTo>
                    <a:pt x="89455" y="72"/>
                  </a:moveTo>
                  <a:cubicBezTo>
                    <a:pt x="191608" y="72"/>
                    <a:pt x="277692" y="68293"/>
                    <a:pt x="304880" y="161694"/>
                  </a:cubicBezTo>
                  <a:cubicBezTo>
                    <a:pt x="343187" y="131206"/>
                    <a:pt x="391609" y="112985"/>
                    <a:pt x="444407" y="112985"/>
                  </a:cubicBezTo>
                  <a:cubicBezTo>
                    <a:pt x="553159" y="112985"/>
                    <a:pt x="643906" y="190389"/>
                    <a:pt x="664423" y="293115"/>
                  </a:cubicBezTo>
                  <a:cubicBezTo>
                    <a:pt x="702084" y="281924"/>
                    <a:pt x="741898" y="275827"/>
                    <a:pt x="783146" y="275827"/>
                  </a:cubicBezTo>
                  <a:cubicBezTo>
                    <a:pt x="950149" y="275827"/>
                    <a:pt x="1094124" y="374321"/>
                    <a:pt x="1160336" y="516287"/>
                  </a:cubicBezTo>
                  <a:cubicBezTo>
                    <a:pt x="1209691" y="476330"/>
                    <a:pt x="1272532" y="452370"/>
                    <a:pt x="1340969" y="452370"/>
                  </a:cubicBezTo>
                  <a:cubicBezTo>
                    <a:pt x="1499721" y="452370"/>
                    <a:pt x="1628345" y="581065"/>
                    <a:pt x="1628345" y="739746"/>
                  </a:cubicBezTo>
                  <a:cubicBezTo>
                    <a:pt x="1628345" y="751869"/>
                    <a:pt x="1627484" y="763706"/>
                    <a:pt x="1626049" y="775399"/>
                  </a:cubicBezTo>
                  <a:cubicBezTo>
                    <a:pt x="1642118" y="772601"/>
                    <a:pt x="1658546" y="771095"/>
                    <a:pt x="1675404" y="771095"/>
                  </a:cubicBezTo>
                  <a:cubicBezTo>
                    <a:pt x="1713783" y="771095"/>
                    <a:pt x="1750296" y="778699"/>
                    <a:pt x="1783797" y="792329"/>
                  </a:cubicBezTo>
                  <a:cubicBezTo>
                    <a:pt x="1817800" y="711625"/>
                    <a:pt x="1897643" y="655025"/>
                    <a:pt x="1990685" y="655025"/>
                  </a:cubicBezTo>
                  <a:cubicBezTo>
                    <a:pt x="2036740" y="655025"/>
                    <a:pt x="2079567" y="668942"/>
                    <a:pt x="2115219" y="692759"/>
                  </a:cubicBezTo>
                  <a:cubicBezTo>
                    <a:pt x="2167372" y="620090"/>
                    <a:pt x="2252523" y="572672"/>
                    <a:pt x="2348793" y="572672"/>
                  </a:cubicBezTo>
                  <a:cubicBezTo>
                    <a:pt x="2412280" y="572672"/>
                    <a:pt x="2470960" y="593332"/>
                    <a:pt x="2518522" y="628196"/>
                  </a:cubicBezTo>
                  <a:cubicBezTo>
                    <a:pt x="2575982" y="550506"/>
                    <a:pt x="2668307" y="500075"/>
                    <a:pt x="2772397" y="500075"/>
                  </a:cubicBezTo>
                  <a:cubicBezTo>
                    <a:pt x="2818810" y="500075"/>
                    <a:pt x="2862856" y="510189"/>
                    <a:pt x="2902526" y="528195"/>
                  </a:cubicBezTo>
                  <a:cubicBezTo>
                    <a:pt x="2901164" y="519013"/>
                    <a:pt x="2900446" y="509616"/>
                    <a:pt x="2900446" y="500075"/>
                  </a:cubicBezTo>
                  <a:cubicBezTo>
                    <a:pt x="2900446" y="396487"/>
                    <a:pt x="2984450" y="312484"/>
                    <a:pt x="3088037" y="312484"/>
                  </a:cubicBezTo>
                  <a:cubicBezTo>
                    <a:pt x="3098869" y="312484"/>
                    <a:pt x="3109414" y="313416"/>
                    <a:pt x="3119744" y="315210"/>
                  </a:cubicBezTo>
                  <a:cubicBezTo>
                    <a:pt x="3158697" y="231422"/>
                    <a:pt x="3243561" y="173315"/>
                    <a:pt x="3342056" y="173315"/>
                  </a:cubicBezTo>
                  <a:cubicBezTo>
                    <a:pt x="3344782" y="173315"/>
                    <a:pt x="3347508" y="173459"/>
                    <a:pt x="3350233" y="173530"/>
                  </a:cubicBezTo>
                  <a:cubicBezTo>
                    <a:pt x="3383734" y="122167"/>
                    <a:pt x="3441626" y="88164"/>
                    <a:pt x="3507480" y="88164"/>
                  </a:cubicBezTo>
                  <a:cubicBezTo>
                    <a:pt x="3535816" y="88164"/>
                    <a:pt x="3562717" y="94477"/>
                    <a:pt x="3586820" y="105740"/>
                  </a:cubicBezTo>
                  <a:lnTo>
                    <a:pt x="3586820" y="1352949"/>
                  </a:lnTo>
                  <a:lnTo>
                    <a:pt x="0" y="1352949"/>
                  </a:lnTo>
                  <a:lnTo>
                    <a:pt x="0" y="18580"/>
                  </a:lnTo>
                  <a:cubicBezTo>
                    <a:pt x="27403" y="6672"/>
                    <a:pt x="57676" y="0"/>
                    <a:pt x="89455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17"/>
          <p:cNvGrpSpPr/>
          <p:nvPr/>
        </p:nvGrpSpPr>
        <p:grpSpPr>
          <a:xfrm flipH="1">
            <a:off x="-84103" y="-32200"/>
            <a:ext cx="1848488" cy="2325270"/>
            <a:chOff x="9678704" y="42253"/>
            <a:chExt cx="1507493" cy="2196137"/>
          </a:xfrm>
        </p:grpSpPr>
        <p:sp>
          <p:nvSpPr>
            <p:cNvPr id="543" name="Google Shape;543;p17"/>
            <p:cNvSpPr/>
            <p:nvPr/>
          </p:nvSpPr>
          <p:spPr>
            <a:xfrm>
              <a:off x="9678704" y="42253"/>
              <a:ext cx="1501468" cy="2196137"/>
            </a:xfrm>
            <a:custGeom>
              <a:avLst/>
              <a:gdLst/>
              <a:ahLst/>
              <a:cxnLst/>
              <a:rect l="l" t="t" r="r" b="b"/>
              <a:pathLst>
                <a:path w="1501468" h="2196137" extrusionOk="0">
                  <a:moveTo>
                    <a:pt x="1501469" y="42252"/>
                  </a:moveTo>
                  <a:cubicBezTo>
                    <a:pt x="1501469" y="42252"/>
                    <a:pt x="229583" y="-135295"/>
                    <a:pt x="235178" y="237519"/>
                  </a:cubicBezTo>
                  <a:cubicBezTo>
                    <a:pt x="240845" y="610261"/>
                    <a:pt x="506126" y="580275"/>
                    <a:pt x="506126" y="580275"/>
                  </a:cubicBezTo>
                  <a:cubicBezTo>
                    <a:pt x="506126" y="580275"/>
                    <a:pt x="69323" y="341967"/>
                    <a:pt x="14804" y="580849"/>
                  </a:cubicBezTo>
                  <a:cubicBezTo>
                    <a:pt x="-39716" y="819731"/>
                    <a:pt x="27071" y="1002874"/>
                    <a:pt x="722125" y="1082717"/>
                  </a:cubicBezTo>
                  <a:cubicBezTo>
                    <a:pt x="722125" y="1082717"/>
                    <a:pt x="910576" y="1148428"/>
                    <a:pt x="729945" y="1373823"/>
                  </a:cubicBezTo>
                  <a:cubicBezTo>
                    <a:pt x="549312" y="1599219"/>
                    <a:pt x="784679" y="1915075"/>
                    <a:pt x="1501397" y="2196138"/>
                  </a:cubicBezTo>
                  <a:lnTo>
                    <a:pt x="1501397" y="16786"/>
                  </a:lnTo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9804383" y="83726"/>
              <a:ext cx="1381814" cy="1928622"/>
            </a:xfrm>
            <a:custGeom>
              <a:avLst/>
              <a:gdLst/>
              <a:ahLst/>
              <a:cxnLst/>
              <a:rect l="l" t="t" r="r" b="b"/>
              <a:pathLst>
                <a:path w="1381814" h="1928622" extrusionOk="0">
                  <a:moveTo>
                    <a:pt x="1375789" y="779"/>
                  </a:moveTo>
                  <a:cubicBezTo>
                    <a:pt x="1375789" y="779"/>
                    <a:pt x="191995" y="-29351"/>
                    <a:pt x="305841" y="285214"/>
                  </a:cubicBezTo>
                  <a:cubicBezTo>
                    <a:pt x="419686" y="599778"/>
                    <a:pt x="1108858" y="477754"/>
                    <a:pt x="836977" y="623307"/>
                  </a:cubicBezTo>
                  <a:cubicBezTo>
                    <a:pt x="565024" y="768860"/>
                    <a:pt x="55911" y="388514"/>
                    <a:pt x="2253" y="679620"/>
                  </a:cubicBezTo>
                  <a:cubicBezTo>
                    <a:pt x="-51406" y="970727"/>
                    <a:pt x="871339" y="754728"/>
                    <a:pt x="875284" y="1017714"/>
                  </a:cubicBezTo>
                  <a:cubicBezTo>
                    <a:pt x="879230" y="1280628"/>
                    <a:pt x="188122" y="1440313"/>
                    <a:pt x="1381815" y="1928623"/>
                  </a:cubicBezTo>
                  <a:lnTo>
                    <a:pt x="1375789" y="707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17"/>
          <p:cNvGrpSpPr/>
          <p:nvPr/>
        </p:nvGrpSpPr>
        <p:grpSpPr>
          <a:xfrm flipH="1">
            <a:off x="7223496" y="-159195"/>
            <a:ext cx="2050998" cy="2325270"/>
            <a:chOff x="7434887" y="0"/>
            <a:chExt cx="1451931" cy="2196137"/>
          </a:xfrm>
        </p:grpSpPr>
        <p:sp>
          <p:nvSpPr>
            <p:cNvPr id="546" name="Google Shape;546;p17"/>
            <p:cNvSpPr/>
            <p:nvPr/>
          </p:nvSpPr>
          <p:spPr>
            <a:xfrm>
              <a:off x="7440698" y="0"/>
              <a:ext cx="1446120" cy="2196137"/>
            </a:xfrm>
            <a:custGeom>
              <a:avLst/>
              <a:gdLst/>
              <a:ahLst/>
              <a:cxnLst/>
              <a:rect l="l" t="t" r="r" b="b"/>
              <a:pathLst>
                <a:path w="1446120" h="2196137" extrusionOk="0">
                  <a:moveTo>
                    <a:pt x="0" y="42252"/>
                  </a:moveTo>
                  <a:cubicBezTo>
                    <a:pt x="0" y="42252"/>
                    <a:pt x="1225042" y="-135295"/>
                    <a:pt x="1219590" y="237519"/>
                  </a:cubicBezTo>
                  <a:cubicBezTo>
                    <a:pt x="1214138" y="610261"/>
                    <a:pt x="958613" y="580275"/>
                    <a:pt x="958613" y="580275"/>
                  </a:cubicBezTo>
                  <a:cubicBezTo>
                    <a:pt x="958613" y="580275"/>
                    <a:pt x="1379347" y="341967"/>
                    <a:pt x="1431859" y="580849"/>
                  </a:cubicBezTo>
                  <a:cubicBezTo>
                    <a:pt x="1484370" y="819731"/>
                    <a:pt x="1420094" y="1002874"/>
                    <a:pt x="750650" y="1082717"/>
                  </a:cubicBezTo>
                  <a:cubicBezTo>
                    <a:pt x="750650" y="1082717"/>
                    <a:pt x="569085" y="1148428"/>
                    <a:pt x="743117" y="1373823"/>
                  </a:cubicBezTo>
                  <a:cubicBezTo>
                    <a:pt x="917078" y="1599219"/>
                    <a:pt x="690391" y="1915074"/>
                    <a:pt x="72" y="2196138"/>
                  </a:cubicBezTo>
                  <a:lnTo>
                    <a:pt x="72" y="16786"/>
                  </a:lnTo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7434887" y="41474"/>
              <a:ext cx="1330868" cy="1928622"/>
            </a:xfrm>
            <a:custGeom>
              <a:avLst/>
              <a:gdLst/>
              <a:ahLst/>
              <a:cxnLst/>
              <a:rect l="l" t="t" r="r" b="b"/>
              <a:pathLst>
                <a:path w="1330868" h="1928622" extrusionOk="0">
                  <a:moveTo>
                    <a:pt x="5811" y="779"/>
                  </a:moveTo>
                  <a:cubicBezTo>
                    <a:pt x="5811" y="779"/>
                    <a:pt x="1145989" y="-29351"/>
                    <a:pt x="1036304" y="285214"/>
                  </a:cubicBezTo>
                  <a:cubicBezTo>
                    <a:pt x="926619" y="599778"/>
                    <a:pt x="262842" y="477754"/>
                    <a:pt x="524752" y="623307"/>
                  </a:cubicBezTo>
                  <a:cubicBezTo>
                    <a:pt x="786661" y="768860"/>
                    <a:pt x="1277052" y="388514"/>
                    <a:pt x="1328701" y="679620"/>
                  </a:cubicBezTo>
                  <a:cubicBezTo>
                    <a:pt x="1380352" y="970727"/>
                    <a:pt x="491609" y="754728"/>
                    <a:pt x="487879" y="1017714"/>
                  </a:cubicBezTo>
                  <a:cubicBezTo>
                    <a:pt x="484077" y="1280628"/>
                    <a:pt x="1149719" y="1440313"/>
                    <a:pt x="0" y="1928623"/>
                  </a:cubicBezTo>
                  <a:lnTo>
                    <a:pt x="5811" y="707"/>
                  </a:ln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8" name="Google Shape;548;p17"/>
          <p:cNvSpPr txBox="1">
            <a:spLocks noGrp="1"/>
          </p:cNvSpPr>
          <p:nvPr>
            <p:ph type="title"/>
          </p:nvPr>
        </p:nvSpPr>
        <p:spPr>
          <a:xfrm>
            <a:off x="4939500" y="1821450"/>
            <a:ext cx="3491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1"/>
          </p:nvPr>
        </p:nvSpPr>
        <p:spPr>
          <a:xfrm>
            <a:off x="4939666" y="2317950"/>
            <a:ext cx="3491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0" name="Google Shape;550;p17"/>
          <p:cNvGrpSpPr/>
          <p:nvPr/>
        </p:nvGrpSpPr>
        <p:grpSpPr>
          <a:xfrm>
            <a:off x="-1226640" y="3066200"/>
            <a:ext cx="2440470" cy="2556833"/>
            <a:chOff x="6744050" y="2662100"/>
            <a:chExt cx="2440470" cy="2556833"/>
          </a:xfrm>
        </p:grpSpPr>
        <p:grpSp>
          <p:nvGrpSpPr>
            <p:cNvPr id="551" name="Google Shape;551;p17"/>
            <p:cNvGrpSpPr/>
            <p:nvPr/>
          </p:nvGrpSpPr>
          <p:grpSpPr>
            <a:xfrm>
              <a:off x="6744050" y="4281568"/>
              <a:ext cx="396519" cy="937259"/>
              <a:chOff x="8739462" y="6092893"/>
              <a:chExt cx="310971" cy="735105"/>
            </a:xfrm>
          </p:grpSpPr>
          <p:sp>
            <p:nvSpPr>
              <p:cNvPr id="552" name="Google Shape;552;p17"/>
              <p:cNvSpPr/>
              <p:nvPr/>
            </p:nvSpPr>
            <p:spPr>
              <a:xfrm>
                <a:off x="8739462" y="6092893"/>
                <a:ext cx="310971" cy="735105"/>
              </a:xfrm>
              <a:custGeom>
                <a:avLst/>
                <a:gdLst/>
                <a:ahLst/>
                <a:cxnLst/>
                <a:rect l="l" t="t" r="r" b="b"/>
                <a:pathLst>
                  <a:path w="310971" h="735105" extrusionOk="0">
                    <a:moveTo>
                      <a:pt x="0" y="0"/>
                    </a:moveTo>
                    <a:lnTo>
                      <a:pt x="310971" y="0"/>
                    </a:lnTo>
                    <a:lnTo>
                      <a:pt x="310971" y="735106"/>
                    </a:lnTo>
                    <a:lnTo>
                      <a:pt x="0" y="73510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3" name="Google Shape;553;p17"/>
              <p:cNvGrpSpPr/>
              <p:nvPr/>
            </p:nvGrpSpPr>
            <p:grpSpPr>
              <a:xfrm>
                <a:off x="8775821" y="6126751"/>
                <a:ext cx="238253" cy="701164"/>
                <a:chOff x="8775821" y="6126751"/>
                <a:chExt cx="238253" cy="701164"/>
              </a:xfrm>
            </p:grpSpPr>
            <p:sp>
              <p:nvSpPr>
                <p:cNvPr id="554" name="Google Shape;554;p17"/>
                <p:cNvSpPr/>
                <p:nvPr/>
              </p:nvSpPr>
              <p:spPr>
                <a:xfrm>
                  <a:off x="8775821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17"/>
                <p:cNvSpPr/>
                <p:nvPr/>
              </p:nvSpPr>
              <p:spPr>
                <a:xfrm>
                  <a:off x="8916755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17"/>
                <p:cNvSpPr/>
                <p:nvPr/>
              </p:nvSpPr>
              <p:spPr>
                <a:xfrm>
                  <a:off x="8775821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17"/>
                <p:cNvSpPr/>
                <p:nvPr/>
              </p:nvSpPr>
              <p:spPr>
                <a:xfrm>
                  <a:off x="8916755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17"/>
                <p:cNvSpPr/>
                <p:nvPr/>
              </p:nvSpPr>
              <p:spPr>
                <a:xfrm>
                  <a:off x="8775821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7"/>
                <p:cNvSpPr/>
                <p:nvPr/>
              </p:nvSpPr>
              <p:spPr>
                <a:xfrm>
                  <a:off x="8916755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7"/>
                <p:cNvSpPr/>
                <p:nvPr/>
              </p:nvSpPr>
              <p:spPr>
                <a:xfrm>
                  <a:off x="8775821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7"/>
                <p:cNvSpPr/>
                <p:nvPr/>
              </p:nvSpPr>
              <p:spPr>
                <a:xfrm>
                  <a:off x="8916755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62" name="Google Shape;562;p17"/>
            <p:cNvSpPr/>
            <p:nvPr/>
          </p:nvSpPr>
          <p:spPr>
            <a:xfrm>
              <a:off x="7189027" y="2662100"/>
              <a:ext cx="477402" cy="2556811"/>
            </a:xfrm>
            <a:custGeom>
              <a:avLst/>
              <a:gdLst/>
              <a:ahLst/>
              <a:cxnLst/>
              <a:rect l="l" t="t" r="r" b="b"/>
              <a:pathLst>
                <a:path w="374433" h="2005342" extrusionOk="0">
                  <a:moveTo>
                    <a:pt x="209149" y="311722"/>
                  </a:moveTo>
                  <a:lnTo>
                    <a:pt x="209149" y="0"/>
                  </a:lnTo>
                  <a:lnTo>
                    <a:pt x="133846" y="0"/>
                  </a:lnTo>
                  <a:lnTo>
                    <a:pt x="133846" y="311722"/>
                  </a:lnTo>
                  <a:lnTo>
                    <a:pt x="85728" y="311722"/>
                  </a:lnTo>
                  <a:lnTo>
                    <a:pt x="85728" y="41863"/>
                  </a:lnTo>
                  <a:lnTo>
                    <a:pt x="64796" y="41863"/>
                  </a:lnTo>
                  <a:lnTo>
                    <a:pt x="64796" y="311722"/>
                  </a:lnTo>
                  <a:lnTo>
                    <a:pt x="0" y="311722"/>
                  </a:lnTo>
                  <a:lnTo>
                    <a:pt x="0" y="350582"/>
                  </a:lnTo>
                  <a:lnTo>
                    <a:pt x="27019" y="350582"/>
                  </a:lnTo>
                  <a:lnTo>
                    <a:pt x="27019" y="2005343"/>
                  </a:lnTo>
                  <a:lnTo>
                    <a:pt x="349499" y="2005343"/>
                  </a:lnTo>
                  <a:lnTo>
                    <a:pt x="349499" y="350582"/>
                  </a:lnTo>
                  <a:lnTo>
                    <a:pt x="374433" y="350582"/>
                  </a:lnTo>
                  <a:lnTo>
                    <a:pt x="374433" y="311722"/>
                  </a:lnTo>
                  <a:lnTo>
                    <a:pt x="209149" y="3117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3" name="Google Shape;563;p17"/>
            <p:cNvGrpSpPr/>
            <p:nvPr/>
          </p:nvGrpSpPr>
          <p:grpSpPr>
            <a:xfrm>
              <a:off x="7254878" y="3162279"/>
              <a:ext cx="348668" cy="2056442"/>
              <a:chOff x="9140080" y="5215019"/>
              <a:chExt cx="273444" cy="1612896"/>
            </a:xfrm>
          </p:grpSpPr>
          <p:sp>
            <p:nvSpPr>
              <p:cNvPr id="564" name="Google Shape;564;p17"/>
              <p:cNvSpPr/>
              <p:nvPr/>
            </p:nvSpPr>
            <p:spPr>
              <a:xfrm>
                <a:off x="9140080" y="5215019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7"/>
              <p:cNvSpPr/>
              <p:nvPr/>
            </p:nvSpPr>
            <p:spPr>
              <a:xfrm>
                <a:off x="9140080" y="5465114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7"/>
              <p:cNvSpPr/>
              <p:nvPr/>
            </p:nvSpPr>
            <p:spPr>
              <a:xfrm>
                <a:off x="9140080" y="5715208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>
                <a:off x="9140080" y="5965386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>
                <a:off x="9140080" y="6215480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>
                <a:off x="9140080" y="6465575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>
                <a:off x="9140080" y="6715669"/>
                <a:ext cx="273444" cy="112246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112246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112247"/>
                    </a:lnTo>
                    <a:lnTo>
                      <a:pt x="0" y="112247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" name="Google Shape;571;p17"/>
            <p:cNvGrpSpPr/>
            <p:nvPr/>
          </p:nvGrpSpPr>
          <p:grpSpPr>
            <a:xfrm>
              <a:off x="8773328" y="4063919"/>
              <a:ext cx="411193" cy="1154802"/>
              <a:chOff x="10330927" y="5922188"/>
              <a:chExt cx="322479" cy="905727"/>
            </a:xfrm>
          </p:grpSpPr>
          <p:sp>
            <p:nvSpPr>
              <p:cNvPr id="572" name="Google Shape;572;p17"/>
              <p:cNvSpPr/>
              <p:nvPr/>
            </p:nvSpPr>
            <p:spPr>
              <a:xfrm>
                <a:off x="10330927" y="5922188"/>
                <a:ext cx="322479" cy="905727"/>
              </a:xfrm>
              <a:custGeom>
                <a:avLst/>
                <a:gdLst/>
                <a:ahLst/>
                <a:cxnLst/>
                <a:rect l="l" t="t" r="r" b="b"/>
                <a:pathLst>
                  <a:path w="322479" h="905727" extrusionOk="0">
                    <a:moveTo>
                      <a:pt x="0" y="0"/>
                    </a:moveTo>
                    <a:lnTo>
                      <a:pt x="322479" y="0"/>
                    </a:lnTo>
                    <a:lnTo>
                      <a:pt x="322479" y="905727"/>
                    </a:lnTo>
                    <a:lnTo>
                      <a:pt x="0" y="905727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3" name="Google Shape;573;p17"/>
              <p:cNvGrpSpPr/>
              <p:nvPr/>
            </p:nvGrpSpPr>
            <p:grpSpPr>
              <a:xfrm>
                <a:off x="10351525" y="5946706"/>
                <a:ext cx="282033" cy="862696"/>
                <a:chOff x="10351525" y="5946706"/>
                <a:chExt cx="282033" cy="862696"/>
              </a:xfrm>
            </p:grpSpPr>
            <p:sp>
              <p:nvSpPr>
                <p:cNvPr id="574" name="Google Shape;574;p17"/>
                <p:cNvSpPr/>
                <p:nvPr/>
              </p:nvSpPr>
              <p:spPr>
                <a:xfrm>
                  <a:off x="10351525" y="5946706"/>
                  <a:ext cx="126089" cy="86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89" h="862696" extrusionOk="0">
                      <a:moveTo>
                        <a:pt x="0" y="0"/>
                      </a:moveTo>
                      <a:lnTo>
                        <a:pt x="126090" y="0"/>
                      </a:lnTo>
                      <a:lnTo>
                        <a:pt x="126090" y="862696"/>
                      </a:lnTo>
                      <a:lnTo>
                        <a:pt x="0" y="86269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7"/>
                <p:cNvSpPr/>
                <p:nvPr/>
              </p:nvSpPr>
              <p:spPr>
                <a:xfrm>
                  <a:off x="10507469" y="5946706"/>
                  <a:ext cx="126089" cy="86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89" h="862696" extrusionOk="0">
                      <a:moveTo>
                        <a:pt x="0" y="0"/>
                      </a:moveTo>
                      <a:lnTo>
                        <a:pt x="126090" y="0"/>
                      </a:lnTo>
                      <a:lnTo>
                        <a:pt x="126090" y="862696"/>
                      </a:lnTo>
                      <a:lnTo>
                        <a:pt x="0" y="86269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76" name="Google Shape;576;p17"/>
            <p:cNvSpPr/>
            <p:nvPr/>
          </p:nvSpPr>
          <p:spPr>
            <a:xfrm>
              <a:off x="8091367" y="3229674"/>
              <a:ext cx="604993" cy="1980738"/>
            </a:xfrm>
            <a:custGeom>
              <a:avLst/>
              <a:gdLst/>
              <a:ahLst/>
              <a:cxnLst/>
              <a:rect l="l" t="t" r="r" b="b"/>
              <a:pathLst>
                <a:path w="474504" h="1553520" extrusionOk="0">
                  <a:moveTo>
                    <a:pt x="225661" y="525290"/>
                  </a:moveTo>
                  <a:lnTo>
                    <a:pt x="225661" y="197307"/>
                  </a:lnTo>
                  <a:lnTo>
                    <a:pt x="115832" y="197307"/>
                  </a:lnTo>
                  <a:lnTo>
                    <a:pt x="115832" y="0"/>
                  </a:lnTo>
                  <a:lnTo>
                    <a:pt x="59960" y="0"/>
                  </a:lnTo>
                  <a:lnTo>
                    <a:pt x="59960" y="197307"/>
                  </a:lnTo>
                  <a:lnTo>
                    <a:pt x="29521" y="197307"/>
                  </a:lnTo>
                  <a:lnTo>
                    <a:pt x="29521" y="36109"/>
                  </a:lnTo>
                  <a:lnTo>
                    <a:pt x="15428" y="36109"/>
                  </a:lnTo>
                  <a:lnTo>
                    <a:pt x="15428" y="197307"/>
                  </a:lnTo>
                  <a:lnTo>
                    <a:pt x="0" y="197307"/>
                  </a:lnTo>
                  <a:lnTo>
                    <a:pt x="0" y="1553521"/>
                  </a:lnTo>
                  <a:lnTo>
                    <a:pt x="181880" y="1553521"/>
                  </a:lnTo>
                  <a:lnTo>
                    <a:pt x="225661" y="1553521"/>
                  </a:lnTo>
                  <a:lnTo>
                    <a:pt x="474504" y="1553521"/>
                  </a:lnTo>
                  <a:lnTo>
                    <a:pt x="474504" y="525290"/>
                  </a:lnTo>
                  <a:lnTo>
                    <a:pt x="225661" y="525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7" name="Google Shape;577;p17"/>
            <p:cNvGrpSpPr/>
            <p:nvPr/>
          </p:nvGrpSpPr>
          <p:grpSpPr>
            <a:xfrm>
              <a:off x="8122777" y="3525700"/>
              <a:ext cx="541026" cy="1607004"/>
              <a:chOff x="9820731" y="5500055"/>
              <a:chExt cx="424301" cy="1260395"/>
            </a:xfrm>
          </p:grpSpPr>
          <p:sp>
            <p:nvSpPr>
              <p:cNvPr id="578" name="Google Shape;578;p17"/>
              <p:cNvSpPr/>
              <p:nvPr/>
            </p:nvSpPr>
            <p:spPr>
              <a:xfrm>
                <a:off x="9820731" y="5500055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3"/>
                    </a:lnTo>
                    <a:lnTo>
                      <a:pt x="0" y="7947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>
                <a:off x="9820731" y="5606214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4"/>
                    </a:lnTo>
                    <a:lnTo>
                      <a:pt x="0" y="7947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>
                <a:off x="9820731" y="5712373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3"/>
                    </a:lnTo>
                    <a:lnTo>
                      <a:pt x="0" y="7947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9830738" y="5825119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>
                <a:off x="9830738" y="5946706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>
                <a:off x="9830738" y="6068292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9830738" y="6189879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9830738" y="6311465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9830738" y="6432968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9830738" y="6554555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9830738" y="6676141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9" name="Google Shape;589;p17"/>
            <p:cNvSpPr/>
            <p:nvPr/>
          </p:nvSpPr>
          <p:spPr>
            <a:xfrm>
              <a:off x="7053134" y="4302832"/>
              <a:ext cx="372458" cy="916102"/>
            </a:xfrm>
            <a:custGeom>
              <a:avLst/>
              <a:gdLst/>
              <a:ahLst/>
              <a:cxnLst/>
              <a:rect l="l" t="t" r="r" b="b"/>
              <a:pathLst>
                <a:path w="292124" h="718511" extrusionOk="0">
                  <a:moveTo>
                    <a:pt x="292125" y="20598"/>
                  </a:moveTo>
                  <a:lnTo>
                    <a:pt x="292125" y="0"/>
                  </a:lnTo>
                  <a:lnTo>
                    <a:pt x="100071" y="0"/>
                  </a:lnTo>
                  <a:lnTo>
                    <a:pt x="100071" y="20598"/>
                  </a:lnTo>
                  <a:lnTo>
                    <a:pt x="124756" y="20598"/>
                  </a:lnTo>
                  <a:lnTo>
                    <a:pt x="124756" y="95985"/>
                  </a:lnTo>
                  <a:lnTo>
                    <a:pt x="0" y="95985"/>
                  </a:lnTo>
                  <a:lnTo>
                    <a:pt x="0" y="718511"/>
                  </a:lnTo>
                  <a:lnTo>
                    <a:pt x="292125" y="718511"/>
                  </a:lnTo>
                  <a:lnTo>
                    <a:pt x="292125" y="95985"/>
                  </a:lnTo>
                  <a:lnTo>
                    <a:pt x="267441" y="95985"/>
                  </a:lnTo>
                  <a:lnTo>
                    <a:pt x="267441" y="20598"/>
                  </a:lnTo>
                  <a:lnTo>
                    <a:pt x="292125" y="205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0" name="Google Shape;590;p17"/>
            <p:cNvGrpSpPr/>
            <p:nvPr/>
          </p:nvGrpSpPr>
          <p:grpSpPr>
            <a:xfrm>
              <a:off x="7091550" y="4469020"/>
              <a:ext cx="295926" cy="648267"/>
              <a:chOff x="9011989" y="6239914"/>
              <a:chExt cx="232081" cy="508445"/>
            </a:xfrm>
          </p:grpSpPr>
          <p:sp>
            <p:nvSpPr>
              <p:cNvPr id="591" name="Google Shape;591;p17"/>
              <p:cNvSpPr/>
              <p:nvPr/>
            </p:nvSpPr>
            <p:spPr>
              <a:xfrm>
                <a:off x="9011989" y="6239914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7"/>
              <p:cNvSpPr/>
              <p:nvPr/>
            </p:nvSpPr>
            <p:spPr>
              <a:xfrm>
                <a:off x="9011989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>
                <a:off x="9134743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>
                <a:off x="9011989" y="6502267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7"/>
              <p:cNvSpPr/>
              <p:nvPr/>
            </p:nvSpPr>
            <p:spPr>
              <a:xfrm>
                <a:off x="9011989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7"/>
              <p:cNvSpPr/>
              <p:nvPr/>
            </p:nvSpPr>
            <p:spPr>
              <a:xfrm>
                <a:off x="9134743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7" name="Google Shape;597;p17"/>
            <p:cNvSpPr/>
            <p:nvPr/>
          </p:nvSpPr>
          <p:spPr>
            <a:xfrm>
              <a:off x="7560129" y="3438712"/>
              <a:ext cx="339921" cy="1780209"/>
            </a:xfrm>
            <a:custGeom>
              <a:avLst/>
              <a:gdLst/>
              <a:ahLst/>
              <a:cxnLst/>
              <a:rect l="l" t="t" r="r" b="b"/>
              <a:pathLst>
                <a:path w="266605" h="1396242" extrusionOk="0">
                  <a:moveTo>
                    <a:pt x="220240" y="220157"/>
                  </a:moveTo>
                  <a:lnTo>
                    <a:pt x="220240" y="0"/>
                  </a:lnTo>
                  <a:lnTo>
                    <a:pt x="192887" y="0"/>
                  </a:lnTo>
                  <a:lnTo>
                    <a:pt x="192887" y="220157"/>
                  </a:lnTo>
                  <a:lnTo>
                    <a:pt x="178627" y="220157"/>
                  </a:lnTo>
                  <a:lnTo>
                    <a:pt x="178627" y="56874"/>
                  </a:lnTo>
                  <a:lnTo>
                    <a:pt x="157863" y="56874"/>
                  </a:lnTo>
                  <a:lnTo>
                    <a:pt x="157863" y="220157"/>
                  </a:lnTo>
                  <a:lnTo>
                    <a:pt x="0" y="220157"/>
                  </a:lnTo>
                  <a:lnTo>
                    <a:pt x="0" y="1396243"/>
                  </a:lnTo>
                  <a:lnTo>
                    <a:pt x="266606" y="1396243"/>
                  </a:lnTo>
                  <a:lnTo>
                    <a:pt x="266606" y="220157"/>
                  </a:lnTo>
                  <a:lnTo>
                    <a:pt x="220240" y="220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17"/>
            <p:cNvGrpSpPr/>
            <p:nvPr/>
          </p:nvGrpSpPr>
          <p:grpSpPr>
            <a:xfrm>
              <a:off x="7596849" y="3751430"/>
              <a:ext cx="266898" cy="1338212"/>
              <a:chOff x="9408271" y="5677098"/>
              <a:chExt cx="209315" cy="1049578"/>
            </a:xfrm>
          </p:grpSpPr>
          <p:sp>
            <p:nvSpPr>
              <p:cNvPr id="599" name="Google Shape;599;p17"/>
              <p:cNvSpPr/>
              <p:nvPr/>
            </p:nvSpPr>
            <p:spPr>
              <a:xfrm>
                <a:off x="9408271" y="567709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>
                <a:off x="9408271" y="577458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9408271" y="5872153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>
                <a:off x="9408271" y="5969639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>
                <a:off x="9408271" y="6067125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>
                <a:off x="9408271" y="6164611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9408271" y="6262097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9408271" y="6359666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9408271" y="6457152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9408271" y="655463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>
                <a:off x="9408271" y="665212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0" name="Google Shape;610;p17"/>
            <p:cNvSpPr/>
            <p:nvPr/>
          </p:nvSpPr>
          <p:spPr>
            <a:xfrm>
              <a:off x="7947710" y="4279441"/>
              <a:ext cx="1023490" cy="939493"/>
            </a:xfrm>
            <a:custGeom>
              <a:avLst/>
              <a:gdLst/>
              <a:ahLst/>
              <a:cxnLst/>
              <a:rect l="l" t="t" r="r" b="b"/>
              <a:pathLst>
                <a:path w="802737" h="736857" extrusionOk="0">
                  <a:moveTo>
                    <a:pt x="481843" y="155444"/>
                  </a:moveTo>
                  <a:lnTo>
                    <a:pt x="481843" y="0"/>
                  </a:lnTo>
                  <a:lnTo>
                    <a:pt x="327566" y="0"/>
                  </a:lnTo>
                  <a:lnTo>
                    <a:pt x="327566" y="155444"/>
                  </a:lnTo>
                  <a:lnTo>
                    <a:pt x="0" y="155444"/>
                  </a:lnTo>
                  <a:lnTo>
                    <a:pt x="0" y="193304"/>
                  </a:lnTo>
                  <a:lnTo>
                    <a:pt x="24601" y="193304"/>
                  </a:lnTo>
                  <a:lnTo>
                    <a:pt x="24601" y="736858"/>
                  </a:lnTo>
                  <a:lnTo>
                    <a:pt x="778137" y="736858"/>
                  </a:lnTo>
                  <a:lnTo>
                    <a:pt x="778137" y="193304"/>
                  </a:lnTo>
                  <a:lnTo>
                    <a:pt x="802737" y="193304"/>
                  </a:lnTo>
                  <a:lnTo>
                    <a:pt x="802737" y="155444"/>
                  </a:lnTo>
                  <a:lnTo>
                    <a:pt x="481843" y="1554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1" name="Google Shape;611;p17"/>
            <p:cNvGrpSpPr/>
            <p:nvPr/>
          </p:nvGrpSpPr>
          <p:grpSpPr>
            <a:xfrm>
              <a:off x="8009530" y="4578855"/>
              <a:ext cx="900222" cy="639973"/>
              <a:chOff x="9731917" y="6326059"/>
              <a:chExt cx="706001" cy="501940"/>
            </a:xfrm>
          </p:grpSpPr>
          <p:sp>
            <p:nvSpPr>
              <p:cNvPr id="612" name="Google Shape;612;p17"/>
              <p:cNvSpPr/>
              <p:nvPr/>
            </p:nvSpPr>
            <p:spPr>
              <a:xfrm>
                <a:off x="9731917" y="6326059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9731917" y="6480919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9731917" y="6635862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9731917" y="6790806"/>
                <a:ext cx="706001" cy="37193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37193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37193"/>
                    </a:lnTo>
                    <a:lnTo>
                      <a:pt x="0" y="3719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6" name="Google Shape;616;p17"/>
            <p:cNvSpPr/>
            <p:nvPr/>
          </p:nvSpPr>
          <p:spPr>
            <a:xfrm>
              <a:off x="7110979" y="4281673"/>
              <a:ext cx="29451" cy="142156"/>
            </a:xfrm>
            <a:custGeom>
              <a:avLst/>
              <a:gdLst/>
              <a:ahLst/>
              <a:cxnLst/>
              <a:rect l="l" t="t" r="r" b="b"/>
              <a:pathLst>
                <a:path w="23099" h="111495" extrusionOk="0">
                  <a:moveTo>
                    <a:pt x="0" y="0"/>
                  </a:moveTo>
                  <a:lnTo>
                    <a:pt x="23100" y="0"/>
                  </a:lnTo>
                  <a:lnTo>
                    <a:pt x="23100" y="111496"/>
                  </a:lnTo>
                  <a:lnTo>
                    <a:pt x="0" y="1114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7" name="Google Shape;617;p17"/>
            <p:cNvGrpSpPr/>
            <p:nvPr/>
          </p:nvGrpSpPr>
          <p:grpSpPr>
            <a:xfrm>
              <a:off x="7283376" y="2663825"/>
              <a:ext cx="383226" cy="1055492"/>
              <a:chOff x="9162429" y="4824075"/>
              <a:chExt cx="300546" cy="827837"/>
            </a:xfrm>
          </p:grpSpPr>
          <p:sp>
            <p:nvSpPr>
              <p:cNvPr id="618" name="Google Shape;618;p17"/>
              <p:cNvSpPr/>
              <p:nvPr/>
            </p:nvSpPr>
            <p:spPr>
              <a:xfrm>
                <a:off x="9162429" y="4864520"/>
                <a:ext cx="11841" cy="269858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269858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269859"/>
                    </a:lnTo>
                    <a:lnTo>
                      <a:pt x="0" y="2698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>
                <a:off x="9275510" y="4824075"/>
                <a:ext cx="23099" cy="31030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030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0304"/>
                    </a:lnTo>
                    <a:lnTo>
                      <a:pt x="0" y="3103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>
                <a:off x="9439876" y="5134378"/>
                <a:ext cx="23099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8860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8861"/>
                    </a:lnTo>
                    <a:lnTo>
                      <a:pt x="0" y="388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>
                <a:off x="9414692" y="5173239"/>
                <a:ext cx="23099" cy="47867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47867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478674"/>
                    </a:lnTo>
                    <a:lnTo>
                      <a:pt x="0" y="4786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2" name="Google Shape;622;p17"/>
            <p:cNvSpPr/>
            <p:nvPr/>
          </p:nvSpPr>
          <p:spPr>
            <a:xfrm>
              <a:off x="8118162" y="3275714"/>
              <a:ext cx="10845" cy="205526"/>
            </a:xfrm>
            <a:custGeom>
              <a:avLst/>
              <a:gdLst/>
              <a:ahLst/>
              <a:cxnLst/>
              <a:rect l="l" t="t" r="r" b="b"/>
              <a:pathLst>
                <a:path w="8506" h="161197" extrusionOk="0">
                  <a:moveTo>
                    <a:pt x="0" y="0"/>
                  </a:moveTo>
                  <a:lnTo>
                    <a:pt x="8506" y="0"/>
                  </a:lnTo>
                  <a:lnTo>
                    <a:pt x="8506" y="161198"/>
                  </a:lnTo>
                  <a:lnTo>
                    <a:pt x="0" y="1611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8203123" y="3229674"/>
              <a:ext cx="35937" cy="251565"/>
            </a:xfrm>
            <a:custGeom>
              <a:avLst/>
              <a:gdLst/>
              <a:ahLst/>
              <a:cxnLst/>
              <a:rect l="l" t="t" r="r" b="b"/>
              <a:pathLst>
                <a:path w="28186" h="197306" extrusionOk="0">
                  <a:moveTo>
                    <a:pt x="0" y="0"/>
                  </a:moveTo>
                  <a:lnTo>
                    <a:pt x="28187" y="0"/>
                  </a:lnTo>
                  <a:lnTo>
                    <a:pt x="28187" y="197307"/>
                  </a:lnTo>
                  <a:lnTo>
                    <a:pt x="0" y="1973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4" name="Google Shape;624;p17"/>
            <p:cNvGrpSpPr/>
            <p:nvPr/>
          </p:nvGrpSpPr>
          <p:grpSpPr>
            <a:xfrm>
              <a:off x="8350437" y="3481150"/>
              <a:ext cx="346117" cy="996376"/>
              <a:chOff x="9999274" y="5465114"/>
              <a:chExt cx="271443" cy="781471"/>
            </a:xfrm>
          </p:grpSpPr>
          <p:sp>
            <p:nvSpPr>
              <p:cNvPr id="625" name="Google Shape;625;p17"/>
              <p:cNvSpPr/>
              <p:nvPr/>
            </p:nvSpPr>
            <p:spPr>
              <a:xfrm>
                <a:off x="9999274" y="5465114"/>
                <a:ext cx="23099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2798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27983"/>
                    </a:lnTo>
                    <a:lnTo>
                      <a:pt x="0" y="3279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>
                <a:off x="9999275" y="5793180"/>
                <a:ext cx="271442" cy="453405"/>
              </a:xfrm>
              <a:custGeom>
                <a:avLst/>
                <a:gdLst/>
                <a:ahLst/>
                <a:cxnLst/>
                <a:rect l="l" t="t" r="r" b="b"/>
                <a:pathLst>
                  <a:path w="271442" h="453405" extrusionOk="0">
                    <a:moveTo>
                      <a:pt x="248259" y="0"/>
                    </a:moveTo>
                    <a:lnTo>
                      <a:pt x="0" y="0"/>
                    </a:lnTo>
                    <a:lnTo>
                      <a:pt x="0" y="23100"/>
                    </a:lnTo>
                    <a:lnTo>
                      <a:pt x="248259" y="23100"/>
                    </a:lnTo>
                    <a:lnTo>
                      <a:pt x="248259" y="453406"/>
                    </a:lnTo>
                    <a:lnTo>
                      <a:pt x="271442" y="453406"/>
                    </a:lnTo>
                    <a:lnTo>
                      <a:pt x="271442" y="23100"/>
                    </a:lnTo>
                    <a:lnTo>
                      <a:pt x="271442" y="0"/>
                    </a:lnTo>
                    <a:lnTo>
                      <a:pt x="248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7" name="Google Shape;627;p17"/>
            <p:cNvGrpSpPr/>
            <p:nvPr/>
          </p:nvGrpSpPr>
          <p:grpSpPr>
            <a:xfrm>
              <a:off x="7775596" y="3438620"/>
              <a:ext cx="124622" cy="1780209"/>
              <a:chOff x="9548454" y="5431757"/>
              <a:chExt cx="97735" cy="1396242"/>
            </a:xfrm>
          </p:grpSpPr>
          <p:sp>
            <p:nvSpPr>
              <p:cNvPr id="628" name="Google Shape;628;p17"/>
              <p:cNvSpPr/>
              <p:nvPr/>
            </p:nvSpPr>
            <p:spPr>
              <a:xfrm>
                <a:off x="9623090" y="5651913"/>
                <a:ext cx="23099" cy="117608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17608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176086"/>
                    </a:lnTo>
                    <a:lnTo>
                      <a:pt x="0" y="11760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>
                <a:off x="9585980" y="5431757"/>
                <a:ext cx="13843" cy="220156"/>
              </a:xfrm>
              <a:custGeom>
                <a:avLst/>
                <a:gdLst/>
                <a:ahLst/>
                <a:cxnLst/>
                <a:rect l="l" t="t" r="r" b="b"/>
                <a:pathLst>
                  <a:path w="13843" h="220156" extrusionOk="0">
                    <a:moveTo>
                      <a:pt x="0" y="0"/>
                    </a:moveTo>
                    <a:lnTo>
                      <a:pt x="13843" y="0"/>
                    </a:lnTo>
                    <a:lnTo>
                      <a:pt x="13843" y="220156"/>
                    </a:lnTo>
                    <a:lnTo>
                      <a:pt x="0" y="2201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7"/>
              <p:cNvSpPr/>
              <p:nvPr/>
            </p:nvSpPr>
            <p:spPr>
              <a:xfrm>
                <a:off x="9548454" y="5488630"/>
                <a:ext cx="9756" cy="163199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63199" extrusionOk="0">
                    <a:moveTo>
                      <a:pt x="0" y="0"/>
                    </a:moveTo>
                    <a:lnTo>
                      <a:pt x="9757" y="0"/>
                    </a:lnTo>
                    <a:lnTo>
                      <a:pt x="9757" y="163199"/>
                    </a:lnTo>
                    <a:lnTo>
                      <a:pt x="0" y="1631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1" name="Google Shape;631;p17"/>
            <p:cNvSpPr/>
            <p:nvPr/>
          </p:nvSpPr>
          <p:spPr>
            <a:xfrm>
              <a:off x="8773384" y="4064021"/>
              <a:ext cx="29770" cy="413606"/>
            </a:xfrm>
            <a:custGeom>
              <a:avLst/>
              <a:gdLst/>
              <a:ahLst/>
              <a:cxnLst/>
              <a:rect l="l" t="t" r="r" b="b"/>
              <a:pathLst>
                <a:path w="23349" h="32439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324397"/>
                  </a:lnTo>
                  <a:lnTo>
                    <a:pt x="0" y="3243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4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 Medium"/>
              <a:buChar char="■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7" r:id="rId5"/>
    <p:sldLayoutId id="2147483678" r:id="rId6"/>
    <p:sldLayoutId id="2147483682" r:id="rId7"/>
    <p:sldLayoutId id="2147483683" r:id="rId8"/>
    <p:sldLayoutId id="214748368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2" name="Google Shape;1622;p36"/>
          <p:cNvGrpSpPr/>
          <p:nvPr/>
        </p:nvGrpSpPr>
        <p:grpSpPr>
          <a:xfrm flipH="1">
            <a:off x="-261393" y="1625899"/>
            <a:ext cx="3713918" cy="3517605"/>
            <a:chOff x="-65405" y="-1"/>
            <a:chExt cx="2385763" cy="2259655"/>
          </a:xfrm>
        </p:grpSpPr>
        <p:grpSp>
          <p:nvGrpSpPr>
            <p:cNvPr id="1623" name="Google Shape;1623;p36"/>
            <p:cNvGrpSpPr/>
            <p:nvPr/>
          </p:nvGrpSpPr>
          <p:grpSpPr>
            <a:xfrm>
              <a:off x="352253" y="-1"/>
              <a:ext cx="1612899" cy="2259655"/>
              <a:chOff x="1714200" y="47561"/>
              <a:chExt cx="2043196" cy="2862497"/>
            </a:xfrm>
          </p:grpSpPr>
          <p:grpSp>
            <p:nvGrpSpPr>
              <p:cNvPr id="1624" name="Google Shape;1624;p36"/>
              <p:cNvGrpSpPr/>
              <p:nvPr/>
            </p:nvGrpSpPr>
            <p:grpSpPr>
              <a:xfrm>
                <a:off x="1714200" y="47561"/>
                <a:ext cx="2043196" cy="2862497"/>
                <a:chOff x="1714200" y="47561"/>
                <a:chExt cx="2043196" cy="2862497"/>
              </a:xfrm>
            </p:grpSpPr>
            <p:grpSp>
              <p:nvGrpSpPr>
                <p:cNvPr id="1625" name="Google Shape;1625;p36"/>
                <p:cNvGrpSpPr/>
                <p:nvPr/>
              </p:nvGrpSpPr>
              <p:grpSpPr>
                <a:xfrm>
                  <a:off x="2125820" y="1033434"/>
                  <a:ext cx="1143693" cy="1876624"/>
                  <a:chOff x="2125820" y="1033434"/>
                  <a:chExt cx="1143693" cy="1876624"/>
                </a:xfrm>
              </p:grpSpPr>
              <p:sp>
                <p:nvSpPr>
                  <p:cNvPr id="1626" name="Google Shape;1626;p36"/>
                  <p:cNvSpPr/>
                  <p:nvPr/>
                </p:nvSpPr>
                <p:spPr>
                  <a:xfrm>
                    <a:off x="2125820" y="1054453"/>
                    <a:ext cx="1143693" cy="1834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693" h="1834586" extrusionOk="0">
                        <a:moveTo>
                          <a:pt x="769373" y="0"/>
                        </a:moveTo>
                        <a:lnTo>
                          <a:pt x="374392" y="0"/>
                        </a:lnTo>
                        <a:cubicBezTo>
                          <a:pt x="530275" y="1538602"/>
                          <a:pt x="0" y="1834587"/>
                          <a:pt x="0" y="1834587"/>
                        </a:cubicBezTo>
                        <a:lnTo>
                          <a:pt x="1143693" y="1834587"/>
                        </a:lnTo>
                        <a:cubicBezTo>
                          <a:pt x="1143693" y="1834587"/>
                          <a:pt x="613418" y="1538602"/>
                          <a:pt x="7693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627" name="Google Shape;1627;p36"/>
                  <p:cNvGrpSpPr/>
                  <p:nvPr/>
                </p:nvGrpSpPr>
                <p:grpSpPr>
                  <a:xfrm>
                    <a:off x="2135432" y="1033434"/>
                    <a:ext cx="958470" cy="1876624"/>
                    <a:chOff x="2135432" y="1033434"/>
                    <a:chExt cx="958470" cy="1876624"/>
                  </a:xfrm>
                </p:grpSpPr>
                <p:sp>
                  <p:nvSpPr>
                    <p:cNvPr id="1628" name="Google Shape;1628;p36"/>
                    <p:cNvSpPr/>
                    <p:nvPr/>
                  </p:nvSpPr>
                  <p:spPr>
                    <a:xfrm>
                      <a:off x="2499208" y="1033434"/>
                      <a:ext cx="394263" cy="4134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263" h="413494" extrusionOk="0">
                          <a:moveTo>
                            <a:pt x="0" y="229556"/>
                          </a:moveTo>
                          <a:lnTo>
                            <a:pt x="31421" y="404163"/>
                          </a:lnTo>
                          <a:cubicBezTo>
                            <a:pt x="31421" y="404163"/>
                            <a:pt x="196773" y="463561"/>
                            <a:pt x="285798" y="282642"/>
                          </a:cubicBezTo>
                          <a:cubicBezTo>
                            <a:pt x="285798" y="282642"/>
                            <a:pt x="329844" y="333287"/>
                            <a:pt x="394263" y="318653"/>
                          </a:cubicBezTo>
                          <a:lnTo>
                            <a:pt x="394263" y="117719"/>
                          </a:lnTo>
                          <a:lnTo>
                            <a:pt x="183860" y="0"/>
                          </a:lnTo>
                          <a:lnTo>
                            <a:pt x="0" y="22948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5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29" name="Google Shape;1629;p36"/>
                    <p:cNvSpPr/>
                    <p:nvPr/>
                  </p:nvSpPr>
                  <p:spPr>
                    <a:xfrm>
                      <a:off x="2135432" y="1372819"/>
                      <a:ext cx="958470" cy="15372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8470" h="1537239" extrusionOk="0">
                          <a:moveTo>
                            <a:pt x="432571" y="180489"/>
                          </a:moveTo>
                          <a:cubicBezTo>
                            <a:pt x="432571" y="180489"/>
                            <a:pt x="459830" y="485440"/>
                            <a:pt x="555025" y="256458"/>
                          </a:cubicBezTo>
                          <a:cubicBezTo>
                            <a:pt x="555025" y="256458"/>
                            <a:pt x="568798" y="353660"/>
                            <a:pt x="636445" y="341681"/>
                          </a:cubicBezTo>
                          <a:cubicBezTo>
                            <a:pt x="671740" y="335439"/>
                            <a:pt x="699215" y="0"/>
                            <a:pt x="699215" y="0"/>
                          </a:cubicBezTo>
                          <a:cubicBezTo>
                            <a:pt x="699215" y="0"/>
                            <a:pt x="625398" y="1002875"/>
                            <a:pt x="958470" y="1537239"/>
                          </a:cubicBezTo>
                          <a:lnTo>
                            <a:pt x="0" y="1529205"/>
                          </a:lnTo>
                          <a:cubicBezTo>
                            <a:pt x="0" y="1529205"/>
                            <a:pt x="487090" y="1203665"/>
                            <a:pt x="432571" y="18048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30" name="Google Shape;1630;p36"/>
                    <p:cNvSpPr/>
                    <p:nvPr/>
                  </p:nvSpPr>
                  <p:spPr>
                    <a:xfrm>
                      <a:off x="2749442" y="1750439"/>
                      <a:ext cx="165621" cy="9444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621" h="944481" extrusionOk="0">
                          <a:moveTo>
                            <a:pt x="38002" y="0"/>
                          </a:moveTo>
                          <a:cubicBezTo>
                            <a:pt x="38002" y="0"/>
                            <a:pt x="-13217" y="729416"/>
                            <a:pt x="165621" y="944482"/>
                          </a:cubicBezTo>
                          <a:cubicBezTo>
                            <a:pt x="165621" y="944482"/>
                            <a:pt x="-95499" y="814997"/>
                            <a:pt x="38002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31" name="Google Shape;1631;p36"/>
                    <p:cNvSpPr/>
                    <p:nvPr/>
                  </p:nvSpPr>
                  <p:spPr>
                    <a:xfrm>
                      <a:off x="2483784" y="1843123"/>
                      <a:ext cx="207386" cy="897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386" h="897996" extrusionOk="0">
                          <a:moveTo>
                            <a:pt x="206673" y="0"/>
                          </a:moveTo>
                          <a:cubicBezTo>
                            <a:pt x="206673" y="0"/>
                            <a:pt x="230704" y="796991"/>
                            <a:pt x="0" y="897996"/>
                          </a:cubicBezTo>
                          <a:cubicBezTo>
                            <a:pt x="0" y="897996"/>
                            <a:pt x="202799" y="639961"/>
                            <a:pt x="206673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32" name="Google Shape;1632;p36"/>
                    <p:cNvSpPr/>
                    <p:nvPr/>
                  </p:nvSpPr>
                  <p:spPr>
                    <a:xfrm>
                      <a:off x="2707232" y="2347717"/>
                      <a:ext cx="58333" cy="5090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33" h="509041" extrusionOk="0">
                          <a:moveTo>
                            <a:pt x="58333" y="509042"/>
                          </a:moveTo>
                          <a:lnTo>
                            <a:pt x="5320" y="0"/>
                          </a:lnTo>
                          <a:cubicBezTo>
                            <a:pt x="5320" y="0"/>
                            <a:pt x="-24809" y="165353"/>
                            <a:pt x="58333" y="50904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33" name="Google Shape;1633;p36"/>
                    <p:cNvSpPr/>
                    <p:nvPr/>
                  </p:nvSpPr>
                  <p:spPr>
                    <a:xfrm>
                      <a:off x="2289450" y="2250657"/>
                      <a:ext cx="281780" cy="606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1780" h="606101" extrusionOk="0">
                          <a:moveTo>
                            <a:pt x="281781" y="0"/>
                          </a:moveTo>
                          <a:cubicBezTo>
                            <a:pt x="281781" y="0"/>
                            <a:pt x="260044" y="429558"/>
                            <a:pt x="0" y="606101"/>
                          </a:cubicBezTo>
                          <a:cubicBezTo>
                            <a:pt x="0" y="606101"/>
                            <a:pt x="214564" y="411911"/>
                            <a:pt x="281781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34" name="Google Shape;1634;p36"/>
                    <p:cNvSpPr/>
                    <p:nvPr/>
                  </p:nvSpPr>
                  <p:spPr>
                    <a:xfrm>
                      <a:off x="2579552" y="1697211"/>
                      <a:ext cx="52318" cy="515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2318" h="515856" extrusionOk="0">
                          <a:moveTo>
                            <a:pt x="51220" y="0"/>
                          </a:moveTo>
                          <a:cubicBezTo>
                            <a:pt x="51220" y="0"/>
                            <a:pt x="46916" y="390103"/>
                            <a:pt x="0" y="515857"/>
                          </a:cubicBezTo>
                          <a:cubicBezTo>
                            <a:pt x="0" y="515857"/>
                            <a:pt x="61191" y="93903"/>
                            <a:pt x="51220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635" name="Google Shape;1635;p36"/>
                <p:cNvGrpSpPr/>
                <p:nvPr/>
              </p:nvGrpSpPr>
              <p:grpSpPr>
                <a:xfrm>
                  <a:off x="1714200" y="47561"/>
                  <a:ext cx="2043196" cy="1435583"/>
                  <a:chOff x="1714200" y="47561"/>
                  <a:chExt cx="2043196" cy="1435583"/>
                </a:xfrm>
              </p:grpSpPr>
              <p:sp>
                <p:nvSpPr>
                  <p:cNvPr id="1636" name="Google Shape;1636;p36"/>
                  <p:cNvSpPr/>
                  <p:nvPr/>
                </p:nvSpPr>
                <p:spPr>
                  <a:xfrm>
                    <a:off x="1733996" y="47561"/>
                    <a:ext cx="1929565" cy="128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9565" h="1288600" extrusionOk="0">
                        <a:moveTo>
                          <a:pt x="1929566" y="538884"/>
                        </a:moveTo>
                        <a:cubicBezTo>
                          <a:pt x="1929566" y="439959"/>
                          <a:pt x="1858834" y="357534"/>
                          <a:pt x="1765218" y="339385"/>
                        </a:cubicBezTo>
                        <a:cubicBezTo>
                          <a:pt x="1757470" y="274679"/>
                          <a:pt x="1702448" y="224535"/>
                          <a:pt x="1635662" y="224535"/>
                        </a:cubicBezTo>
                        <a:cubicBezTo>
                          <a:pt x="1622032" y="224535"/>
                          <a:pt x="1608904" y="226615"/>
                          <a:pt x="1596494" y="230489"/>
                        </a:cubicBezTo>
                        <a:cubicBezTo>
                          <a:pt x="1539033" y="155453"/>
                          <a:pt x="1448645" y="107031"/>
                          <a:pt x="1346779" y="107031"/>
                        </a:cubicBezTo>
                        <a:cubicBezTo>
                          <a:pt x="1311772" y="107031"/>
                          <a:pt x="1278199" y="112841"/>
                          <a:pt x="1246779" y="123387"/>
                        </a:cubicBezTo>
                        <a:cubicBezTo>
                          <a:pt x="1196778" y="77188"/>
                          <a:pt x="1129992" y="48852"/>
                          <a:pt x="1056605" y="48852"/>
                        </a:cubicBezTo>
                        <a:cubicBezTo>
                          <a:pt x="1025687" y="48852"/>
                          <a:pt x="995988" y="53946"/>
                          <a:pt x="968154" y="63200"/>
                        </a:cubicBezTo>
                        <a:cubicBezTo>
                          <a:pt x="911913" y="23386"/>
                          <a:pt x="843261" y="0"/>
                          <a:pt x="769086" y="0"/>
                        </a:cubicBezTo>
                        <a:cubicBezTo>
                          <a:pt x="648067" y="0"/>
                          <a:pt x="541682" y="62267"/>
                          <a:pt x="480060" y="156529"/>
                        </a:cubicBezTo>
                        <a:cubicBezTo>
                          <a:pt x="462413" y="152942"/>
                          <a:pt x="444263" y="151077"/>
                          <a:pt x="425540" y="151077"/>
                        </a:cubicBezTo>
                        <a:cubicBezTo>
                          <a:pt x="274320" y="151077"/>
                          <a:pt x="151722" y="273674"/>
                          <a:pt x="151722" y="424895"/>
                        </a:cubicBezTo>
                        <a:cubicBezTo>
                          <a:pt x="151722" y="431351"/>
                          <a:pt x="152009" y="437664"/>
                          <a:pt x="152440" y="443977"/>
                        </a:cubicBezTo>
                        <a:cubicBezTo>
                          <a:pt x="63415" y="477119"/>
                          <a:pt x="0" y="562844"/>
                          <a:pt x="0" y="663347"/>
                        </a:cubicBezTo>
                        <a:cubicBezTo>
                          <a:pt x="0" y="740678"/>
                          <a:pt x="37518" y="809258"/>
                          <a:pt x="95338" y="851870"/>
                        </a:cubicBezTo>
                        <a:cubicBezTo>
                          <a:pt x="78623" y="872243"/>
                          <a:pt x="68580" y="898355"/>
                          <a:pt x="68580" y="926763"/>
                        </a:cubicBezTo>
                        <a:cubicBezTo>
                          <a:pt x="68580" y="992114"/>
                          <a:pt x="121521" y="1045056"/>
                          <a:pt x="186873" y="1045056"/>
                        </a:cubicBezTo>
                        <a:cubicBezTo>
                          <a:pt x="188452" y="1045056"/>
                          <a:pt x="189958" y="1044912"/>
                          <a:pt x="191536" y="1044841"/>
                        </a:cubicBezTo>
                        <a:cubicBezTo>
                          <a:pt x="191249" y="1049145"/>
                          <a:pt x="191034" y="1053521"/>
                          <a:pt x="191034" y="1057897"/>
                        </a:cubicBezTo>
                        <a:cubicBezTo>
                          <a:pt x="191034" y="1162417"/>
                          <a:pt x="275755" y="1247137"/>
                          <a:pt x="380275" y="1247137"/>
                        </a:cubicBezTo>
                        <a:cubicBezTo>
                          <a:pt x="437090" y="1247137"/>
                          <a:pt x="488023" y="1222101"/>
                          <a:pt x="522671" y="1182431"/>
                        </a:cubicBezTo>
                        <a:cubicBezTo>
                          <a:pt x="570520" y="1246850"/>
                          <a:pt x="647062" y="1288601"/>
                          <a:pt x="733505" y="1288601"/>
                        </a:cubicBezTo>
                        <a:cubicBezTo>
                          <a:pt x="851941" y="1288601"/>
                          <a:pt x="952014" y="1210121"/>
                          <a:pt x="984726" y="1102373"/>
                        </a:cubicBezTo>
                        <a:cubicBezTo>
                          <a:pt x="1014424" y="1129346"/>
                          <a:pt x="1053880" y="1145774"/>
                          <a:pt x="1097208" y="1145774"/>
                        </a:cubicBezTo>
                        <a:cubicBezTo>
                          <a:pt x="1132359" y="1145774"/>
                          <a:pt x="1164927" y="1134942"/>
                          <a:pt x="1191900" y="1116434"/>
                        </a:cubicBezTo>
                        <a:cubicBezTo>
                          <a:pt x="1236449" y="1173105"/>
                          <a:pt x="1305531" y="1209548"/>
                          <a:pt x="1383221" y="1209548"/>
                        </a:cubicBezTo>
                        <a:cubicBezTo>
                          <a:pt x="1409692" y="1209548"/>
                          <a:pt x="1435087" y="1205315"/>
                          <a:pt x="1458975" y="1197496"/>
                        </a:cubicBezTo>
                        <a:cubicBezTo>
                          <a:pt x="1491472" y="1214641"/>
                          <a:pt x="1528559" y="1224469"/>
                          <a:pt x="1567871" y="1224469"/>
                        </a:cubicBezTo>
                        <a:cubicBezTo>
                          <a:pt x="1696924" y="1224469"/>
                          <a:pt x="1801516" y="1119877"/>
                          <a:pt x="1801516" y="990823"/>
                        </a:cubicBezTo>
                        <a:cubicBezTo>
                          <a:pt x="1801516" y="974754"/>
                          <a:pt x="1799866" y="959044"/>
                          <a:pt x="1796782" y="943836"/>
                        </a:cubicBezTo>
                        <a:cubicBezTo>
                          <a:pt x="1849938" y="919159"/>
                          <a:pt x="1886811" y="865356"/>
                          <a:pt x="1886811" y="802946"/>
                        </a:cubicBezTo>
                        <a:cubicBezTo>
                          <a:pt x="1886811" y="763921"/>
                          <a:pt x="1872392" y="728340"/>
                          <a:pt x="1848647" y="701080"/>
                        </a:cubicBezTo>
                        <a:cubicBezTo>
                          <a:pt x="1897715" y="663992"/>
                          <a:pt x="1929422" y="605168"/>
                          <a:pt x="1929422" y="5388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637" name="Google Shape;1637;p36"/>
                  <p:cNvGrpSpPr/>
                  <p:nvPr/>
                </p:nvGrpSpPr>
                <p:grpSpPr>
                  <a:xfrm>
                    <a:off x="1714200" y="398639"/>
                    <a:ext cx="2043196" cy="1084505"/>
                    <a:chOff x="1714200" y="398639"/>
                    <a:chExt cx="2043196" cy="1084505"/>
                  </a:xfrm>
                </p:grpSpPr>
                <p:sp>
                  <p:nvSpPr>
                    <p:cNvPr id="1638" name="Google Shape;1638;p36"/>
                    <p:cNvSpPr/>
                    <p:nvPr/>
                  </p:nvSpPr>
                  <p:spPr>
                    <a:xfrm>
                      <a:off x="2334644" y="620806"/>
                      <a:ext cx="1407252" cy="7786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7252" h="778698" extrusionOk="0">
                          <a:moveTo>
                            <a:pt x="1407253" y="18723"/>
                          </a:moveTo>
                          <a:cubicBezTo>
                            <a:pt x="1375904" y="6600"/>
                            <a:pt x="1342045" y="0"/>
                            <a:pt x="1306750" y="0"/>
                          </a:cubicBezTo>
                          <a:cubicBezTo>
                            <a:pt x="1203665" y="0"/>
                            <a:pt x="1112919" y="56457"/>
                            <a:pt x="1060264" y="141823"/>
                          </a:cubicBezTo>
                          <a:cubicBezTo>
                            <a:pt x="1024754" y="102296"/>
                            <a:pt x="974683" y="77619"/>
                            <a:pt x="919230" y="77619"/>
                          </a:cubicBezTo>
                          <a:cubicBezTo>
                            <a:pt x="872530" y="77619"/>
                            <a:pt x="829703" y="95122"/>
                            <a:pt x="796131" y="124176"/>
                          </a:cubicBezTo>
                          <a:cubicBezTo>
                            <a:pt x="770521" y="65352"/>
                            <a:pt x="714638" y="24462"/>
                            <a:pt x="649717" y="24462"/>
                          </a:cubicBezTo>
                          <a:cubicBezTo>
                            <a:pt x="584795" y="24462"/>
                            <a:pt x="534365" y="61406"/>
                            <a:pt x="507248" y="115711"/>
                          </a:cubicBezTo>
                          <a:cubicBezTo>
                            <a:pt x="463489" y="92970"/>
                            <a:pt x="414278" y="80130"/>
                            <a:pt x="362341" y="80130"/>
                          </a:cubicBezTo>
                          <a:cubicBezTo>
                            <a:pt x="339887" y="80130"/>
                            <a:pt x="317936" y="82569"/>
                            <a:pt x="296702" y="87088"/>
                          </a:cubicBezTo>
                          <a:cubicBezTo>
                            <a:pt x="265209" y="54376"/>
                            <a:pt x="222239" y="34218"/>
                            <a:pt x="174750" y="34218"/>
                          </a:cubicBezTo>
                          <a:cubicBezTo>
                            <a:pt x="78264" y="34218"/>
                            <a:pt x="0" y="117576"/>
                            <a:pt x="0" y="220302"/>
                          </a:cubicBezTo>
                          <a:cubicBezTo>
                            <a:pt x="0" y="266859"/>
                            <a:pt x="16069" y="309327"/>
                            <a:pt x="42540" y="341967"/>
                          </a:cubicBezTo>
                          <a:cubicBezTo>
                            <a:pt x="35366" y="370877"/>
                            <a:pt x="31421" y="401222"/>
                            <a:pt x="31421" y="432570"/>
                          </a:cubicBezTo>
                          <a:cubicBezTo>
                            <a:pt x="31421" y="604594"/>
                            <a:pt x="147131" y="747709"/>
                            <a:pt x="300145" y="778699"/>
                          </a:cubicBezTo>
                          <a:cubicBezTo>
                            <a:pt x="355597" y="741396"/>
                            <a:pt x="397778" y="683648"/>
                            <a:pt x="417219" y="615427"/>
                          </a:cubicBezTo>
                          <a:cubicBezTo>
                            <a:pt x="448424" y="645556"/>
                            <a:pt x="489888" y="663992"/>
                            <a:pt x="535369" y="663992"/>
                          </a:cubicBezTo>
                          <a:cubicBezTo>
                            <a:pt x="572313" y="663992"/>
                            <a:pt x="606531" y="651869"/>
                            <a:pt x="634867" y="631137"/>
                          </a:cubicBezTo>
                          <a:cubicBezTo>
                            <a:pt x="681639" y="694552"/>
                            <a:pt x="754308" y="735370"/>
                            <a:pt x="835873" y="735370"/>
                          </a:cubicBezTo>
                          <a:cubicBezTo>
                            <a:pt x="863635" y="735370"/>
                            <a:pt x="890392" y="730564"/>
                            <a:pt x="915428" y="721883"/>
                          </a:cubicBezTo>
                          <a:cubicBezTo>
                            <a:pt x="949575" y="741109"/>
                            <a:pt x="988528" y="752013"/>
                            <a:pt x="1029848" y="752013"/>
                          </a:cubicBezTo>
                          <a:cubicBezTo>
                            <a:pt x="1165430" y="752013"/>
                            <a:pt x="1275330" y="634939"/>
                            <a:pt x="1275330" y="490534"/>
                          </a:cubicBezTo>
                          <a:cubicBezTo>
                            <a:pt x="1275330" y="472528"/>
                            <a:pt x="1273608" y="454952"/>
                            <a:pt x="1270380" y="437951"/>
                          </a:cubicBezTo>
                          <a:cubicBezTo>
                            <a:pt x="1326191" y="410332"/>
                            <a:pt x="1364929" y="350145"/>
                            <a:pt x="1364929" y="280202"/>
                          </a:cubicBezTo>
                          <a:cubicBezTo>
                            <a:pt x="1364929" y="236587"/>
                            <a:pt x="1349792" y="196701"/>
                            <a:pt x="1324828" y="166213"/>
                          </a:cubicBezTo>
                          <a:cubicBezTo>
                            <a:pt x="1368300" y="131134"/>
                            <a:pt x="1398788" y="78767"/>
                            <a:pt x="1407253" y="18651"/>
                          </a:cubicBezTo>
                          <a:close/>
                        </a:path>
                      </a:pathLst>
                    </a:custGeom>
                    <a:solidFill>
                      <a:srgbClr val="F979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39" name="Google Shape;1639;p36"/>
                    <p:cNvSpPr/>
                    <p:nvPr/>
                  </p:nvSpPr>
                  <p:spPr>
                    <a:xfrm>
                      <a:off x="1714200" y="539099"/>
                      <a:ext cx="2043196" cy="944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3196" h="752227" extrusionOk="0">
                          <a:moveTo>
                            <a:pt x="2043196" y="315999"/>
                          </a:moveTo>
                          <a:cubicBezTo>
                            <a:pt x="2031790" y="313703"/>
                            <a:pt x="2019954" y="312412"/>
                            <a:pt x="2007758" y="312412"/>
                          </a:cubicBezTo>
                          <a:cubicBezTo>
                            <a:pt x="1931216" y="312412"/>
                            <a:pt x="1867012" y="360762"/>
                            <a:pt x="1849221" y="426043"/>
                          </a:cubicBezTo>
                          <a:cubicBezTo>
                            <a:pt x="1831932" y="419586"/>
                            <a:pt x="1813281" y="415497"/>
                            <a:pt x="1793840" y="414063"/>
                          </a:cubicBezTo>
                          <a:cubicBezTo>
                            <a:pt x="1794127" y="410906"/>
                            <a:pt x="1794343" y="407822"/>
                            <a:pt x="1794343" y="404593"/>
                          </a:cubicBezTo>
                          <a:cubicBezTo>
                            <a:pt x="1794343" y="338524"/>
                            <a:pt x="1736093" y="284937"/>
                            <a:pt x="1664213" y="284937"/>
                          </a:cubicBezTo>
                          <a:cubicBezTo>
                            <a:pt x="1621673" y="284937"/>
                            <a:pt x="1584083" y="303732"/>
                            <a:pt x="1560338" y="332713"/>
                          </a:cubicBezTo>
                          <a:cubicBezTo>
                            <a:pt x="1536092" y="324966"/>
                            <a:pt x="1510123" y="320734"/>
                            <a:pt x="1483007" y="320734"/>
                          </a:cubicBezTo>
                          <a:cubicBezTo>
                            <a:pt x="1428415" y="320734"/>
                            <a:pt x="1378200" y="337807"/>
                            <a:pt x="1338243" y="366430"/>
                          </a:cubicBezTo>
                          <a:cubicBezTo>
                            <a:pt x="1300724" y="334435"/>
                            <a:pt x="1250581" y="314851"/>
                            <a:pt x="1195344" y="314851"/>
                          </a:cubicBezTo>
                          <a:cubicBezTo>
                            <a:pt x="1181929" y="314851"/>
                            <a:pt x="1168873" y="316071"/>
                            <a:pt x="1156104" y="318295"/>
                          </a:cubicBezTo>
                          <a:cubicBezTo>
                            <a:pt x="1156821" y="313345"/>
                            <a:pt x="1157395" y="308323"/>
                            <a:pt x="1157395" y="303230"/>
                          </a:cubicBezTo>
                          <a:cubicBezTo>
                            <a:pt x="1157395" y="243186"/>
                            <a:pt x="1104454" y="194477"/>
                            <a:pt x="1039173" y="194477"/>
                          </a:cubicBezTo>
                          <a:cubicBezTo>
                            <a:pt x="982789" y="194477"/>
                            <a:pt x="935730" y="230776"/>
                            <a:pt x="923893" y="279342"/>
                          </a:cubicBezTo>
                          <a:cubicBezTo>
                            <a:pt x="901081" y="273387"/>
                            <a:pt x="877049" y="270159"/>
                            <a:pt x="852157" y="270159"/>
                          </a:cubicBezTo>
                          <a:cubicBezTo>
                            <a:pt x="805815" y="270159"/>
                            <a:pt x="762271" y="281207"/>
                            <a:pt x="724394" y="300576"/>
                          </a:cubicBezTo>
                          <a:cubicBezTo>
                            <a:pt x="719875" y="195769"/>
                            <a:pt x="626115" y="112124"/>
                            <a:pt x="511050" y="112124"/>
                          </a:cubicBezTo>
                          <a:cubicBezTo>
                            <a:pt x="491968" y="112124"/>
                            <a:pt x="473532" y="114420"/>
                            <a:pt x="455957" y="118724"/>
                          </a:cubicBezTo>
                          <a:cubicBezTo>
                            <a:pt x="403087" y="47131"/>
                            <a:pt x="313847" y="0"/>
                            <a:pt x="212627" y="0"/>
                          </a:cubicBezTo>
                          <a:cubicBezTo>
                            <a:pt x="131851" y="0"/>
                            <a:pt x="58680" y="29986"/>
                            <a:pt x="5524" y="78551"/>
                          </a:cubicBezTo>
                          <a:cubicBezTo>
                            <a:pt x="1937" y="94190"/>
                            <a:pt x="0" y="110331"/>
                            <a:pt x="0" y="126973"/>
                          </a:cubicBezTo>
                          <a:cubicBezTo>
                            <a:pt x="0" y="204305"/>
                            <a:pt x="40818" y="272885"/>
                            <a:pt x="103659" y="315497"/>
                          </a:cubicBezTo>
                          <a:cubicBezTo>
                            <a:pt x="85510" y="335870"/>
                            <a:pt x="74534" y="361982"/>
                            <a:pt x="74534" y="390390"/>
                          </a:cubicBezTo>
                          <a:cubicBezTo>
                            <a:pt x="74534" y="455741"/>
                            <a:pt x="132138" y="508683"/>
                            <a:pt x="203229" y="508683"/>
                          </a:cubicBezTo>
                          <a:cubicBezTo>
                            <a:pt x="204951" y="508683"/>
                            <a:pt x="206601" y="508539"/>
                            <a:pt x="208251" y="508468"/>
                          </a:cubicBezTo>
                          <a:cubicBezTo>
                            <a:pt x="207964" y="512772"/>
                            <a:pt x="207677" y="517148"/>
                            <a:pt x="207677" y="521524"/>
                          </a:cubicBezTo>
                          <a:cubicBezTo>
                            <a:pt x="207677" y="626044"/>
                            <a:pt x="299858" y="710764"/>
                            <a:pt x="413489" y="710764"/>
                          </a:cubicBezTo>
                          <a:cubicBezTo>
                            <a:pt x="475254" y="710764"/>
                            <a:pt x="530634" y="685728"/>
                            <a:pt x="568368" y="646058"/>
                          </a:cubicBezTo>
                          <a:cubicBezTo>
                            <a:pt x="620376" y="710477"/>
                            <a:pt x="703662" y="752228"/>
                            <a:pt x="797637" y="752228"/>
                          </a:cubicBezTo>
                          <a:cubicBezTo>
                            <a:pt x="926476" y="752228"/>
                            <a:pt x="1035300" y="673748"/>
                            <a:pt x="1070881" y="566000"/>
                          </a:cubicBezTo>
                          <a:cubicBezTo>
                            <a:pt x="1103234" y="592973"/>
                            <a:pt x="1146133" y="609401"/>
                            <a:pt x="1193192" y="609401"/>
                          </a:cubicBezTo>
                          <a:cubicBezTo>
                            <a:pt x="1219160" y="609401"/>
                            <a:pt x="1243766" y="604308"/>
                            <a:pt x="1266076" y="595269"/>
                          </a:cubicBezTo>
                          <a:cubicBezTo>
                            <a:pt x="1266650" y="595053"/>
                            <a:pt x="1267223" y="594767"/>
                            <a:pt x="1267797" y="594551"/>
                          </a:cubicBezTo>
                          <a:cubicBezTo>
                            <a:pt x="1270595" y="593404"/>
                            <a:pt x="1273321" y="592256"/>
                            <a:pt x="1275975" y="590965"/>
                          </a:cubicBezTo>
                          <a:cubicBezTo>
                            <a:pt x="1277338" y="590319"/>
                            <a:pt x="1278701" y="589602"/>
                            <a:pt x="1280064" y="588956"/>
                          </a:cubicBezTo>
                          <a:cubicBezTo>
                            <a:pt x="1282073" y="587952"/>
                            <a:pt x="1284082" y="586947"/>
                            <a:pt x="1286019" y="585943"/>
                          </a:cubicBezTo>
                          <a:cubicBezTo>
                            <a:pt x="1289462" y="584078"/>
                            <a:pt x="1292833" y="582141"/>
                            <a:pt x="1296133" y="580061"/>
                          </a:cubicBezTo>
                          <a:cubicBezTo>
                            <a:pt x="1300007" y="584580"/>
                            <a:pt x="1304096" y="588956"/>
                            <a:pt x="1308257" y="593188"/>
                          </a:cubicBezTo>
                          <a:cubicBezTo>
                            <a:pt x="1309189" y="594193"/>
                            <a:pt x="1310194" y="595125"/>
                            <a:pt x="1311198" y="596058"/>
                          </a:cubicBezTo>
                          <a:cubicBezTo>
                            <a:pt x="1315215" y="600003"/>
                            <a:pt x="1319304" y="603805"/>
                            <a:pt x="1323608" y="607536"/>
                          </a:cubicBezTo>
                          <a:cubicBezTo>
                            <a:pt x="1323824" y="607751"/>
                            <a:pt x="1324039" y="607966"/>
                            <a:pt x="1324326" y="608110"/>
                          </a:cubicBezTo>
                          <a:cubicBezTo>
                            <a:pt x="1371528" y="648425"/>
                            <a:pt x="1434728" y="673174"/>
                            <a:pt x="1504241" y="673174"/>
                          </a:cubicBezTo>
                          <a:cubicBezTo>
                            <a:pt x="1533007" y="673174"/>
                            <a:pt x="1560697" y="668942"/>
                            <a:pt x="1586594" y="661123"/>
                          </a:cubicBezTo>
                          <a:cubicBezTo>
                            <a:pt x="1621960" y="678268"/>
                            <a:pt x="1662276" y="688096"/>
                            <a:pt x="1705031" y="688096"/>
                          </a:cubicBezTo>
                          <a:cubicBezTo>
                            <a:pt x="1845347" y="688096"/>
                            <a:pt x="1959121" y="583504"/>
                            <a:pt x="1959121" y="454450"/>
                          </a:cubicBezTo>
                          <a:cubicBezTo>
                            <a:pt x="1959121" y="438381"/>
                            <a:pt x="1957328" y="422671"/>
                            <a:pt x="1953956" y="407463"/>
                          </a:cubicBezTo>
                          <a:cubicBezTo>
                            <a:pt x="1995707" y="389600"/>
                            <a:pt x="2028131" y="356530"/>
                            <a:pt x="2042981" y="31607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40" name="Google Shape;1640;p36"/>
                    <p:cNvSpPr/>
                    <p:nvPr/>
                  </p:nvSpPr>
                  <p:spPr>
                    <a:xfrm>
                      <a:off x="1819132" y="818573"/>
                      <a:ext cx="816834" cy="3439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834" h="343914" extrusionOk="0">
                          <a:moveTo>
                            <a:pt x="6614" y="88174"/>
                          </a:moveTo>
                          <a:cubicBezTo>
                            <a:pt x="30861" y="41546"/>
                            <a:pt x="80933" y="10771"/>
                            <a:pt x="133086" y="7184"/>
                          </a:cubicBezTo>
                          <a:cubicBezTo>
                            <a:pt x="159556" y="5391"/>
                            <a:pt x="185955" y="10771"/>
                            <a:pt x="209341" y="23468"/>
                          </a:cubicBezTo>
                          <a:cubicBezTo>
                            <a:pt x="232728" y="36166"/>
                            <a:pt x="252885" y="55391"/>
                            <a:pt x="267161" y="78060"/>
                          </a:cubicBezTo>
                          <a:cubicBezTo>
                            <a:pt x="283302" y="103669"/>
                            <a:pt x="292054" y="133655"/>
                            <a:pt x="290834" y="164000"/>
                          </a:cubicBezTo>
                          <a:cubicBezTo>
                            <a:pt x="290691" y="167874"/>
                            <a:pt x="295640" y="168519"/>
                            <a:pt x="297505" y="165793"/>
                          </a:cubicBezTo>
                          <a:cubicBezTo>
                            <a:pt x="325554" y="126482"/>
                            <a:pt x="377707" y="107400"/>
                            <a:pt x="424838" y="115649"/>
                          </a:cubicBezTo>
                          <a:cubicBezTo>
                            <a:pt x="448726" y="119810"/>
                            <a:pt x="470677" y="131073"/>
                            <a:pt x="487750" y="148361"/>
                          </a:cubicBezTo>
                          <a:cubicBezTo>
                            <a:pt x="504824" y="165650"/>
                            <a:pt x="516158" y="187242"/>
                            <a:pt x="521753" y="210413"/>
                          </a:cubicBezTo>
                          <a:cubicBezTo>
                            <a:pt x="528138" y="236741"/>
                            <a:pt x="526632" y="265148"/>
                            <a:pt x="515584" y="290112"/>
                          </a:cubicBezTo>
                          <a:cubicBezTo>
                            <a:pt x="514293" y="292982"/>
                            <a:pt x="517234" y="297430"/>
                            <a:pt x="520462" y="294990"/>
                          </a:cubicBezTo>
                          <a:cubicBezTo>
                            <a:pt x="562356" y="263929"/>
                            <a:pt x="610204" y="235665"/>
                            <a:pt x="663074" y="230069"/>
                          </a:cubicBezTo>
                          <a:cubicBezTo>
                            <a:pt x="686532" y="227558"/>
                            <a:pt x="709846" y="229854"/>
                            <a:pt x="731869" y="238462"/>
                          </a:cubicBezTo>
                          <a:cubicBezTo>
                            <a:pt x="752027" y="246282"/>
                            <a:pt x="770607" y="258907"/>
                            <a:pt x="784811" y="275191"/>
                          </a:cubicBezTo>
                          <a:cubicBezTo>
                            <a:pt x="800665" y="293341"/>
                            <a:pt x="810206" y="316224"/>
                            <a:pt x="809632" y="340471"/>
                          </a:cubicBezTo>
                          <a:cubicBezTo>
                            <a:pt x="809488" y="345063"/>
                            <a:pt x="816662" y="345063"/>
                            <a:pt x="816805" y="340471"/>
                          </a:cubicBezTo>
                          <a:cubicBezTo>
                            <a:pt x="817953" y="294417"/>
                            <a:pt x="785026" y="255679"/>
                            <a:pt x="745141" y="236454"/>
                          </a:cubicBezTo>
                          <a:cubicBezTo>
                            <a:pt x="698153" y="213857"/>
                            <a:pt x="645212" y="220456"/>
                            <a:pt x="598440" y="240399"/>
                          </a:cubicBezTo>
                          <a:cubicBezTo>
                            <a:pt x="569243" y="252810"/>
                            <a:pt x="542270" y="269955"/>
                            <a:pt x="516875" y="288821"/>
                          </a:cubicBezTo>
                          <a:lnTo>
                            <a:pt x="521753" y="293699"/>
                          </a:lnTo>
                          <a:cubicBezTo>
                            <a:pt x="542701" y="246568"/>
                            <a:pt x="532299" y="189394"/>
                            <a:pt x="499300" y="150370"/>
                          </a:cubicBezTo>
                          <a:cubicBezTo>
                            <a:pt x="466301" y="111345"/>
                            <a:pt x="409414" y="97715"/>
                            <a:pt x="359916" y="113282"/>
                          </a:cubicBezTo>
                          <a:cubicBezTo>
                            <a:pt x="332513" y="121891"/>
                            <a:pt x="308051" y="138677"/>
                            <a:pt x="291336" y="162206"/>
                          </a:cubicBezTo>
                          <a:lnTo>
                            <a:pt x="298008" y="164000"/>
                          </a:lnTo>
                          <a:cubicBezTo>
                            <a:pt x="300303" y="107543"/>
                            <a:pt x="269170" y="52450"/>
                            <a:pt x="221824" y="22464"/>
                          </a:cubicBezTo>
                          <a:cubicBezTo>
                            <a:pt x="174047" y="-7737"/>
                            <a:pt x="113430" y="-6518"/>
                            <a:pt x="64434" y="20312"/>
                          </a:cubicBezTo>
                          <a:cubicBezTo>
                            <a:pt x="37533" y="35018"/>
                            <a:pt x="14649" y="57328"/>
                            <a:pt x="445" y="84588"/>
                          </a:cubicBezTo>
                          <a:cubicBezTo>
                            <a:pt x="-1707" y="88677"/>
                            <a:pt x="4534" y="92335"/>
                            <a:pt x="6614" y="88174"/>
                          </a:cubicBezTo>
                          <a:lnTo>
                            <a:pt x="6614" y="88174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41" name="Google Shape;1641;p36"/>
                    <p:cNvSpPr/>
                    <p:nvPr/>
                  </p:nvSpPr>
                  <p:spPr>
                    <a:xfrm>
                      <a:off x="2872684" y="734286"/>
                      <a:ext cx="484740" cy="1526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740" h="152672" extrusionOk="0">
                          <a:moveTo>
                            <a:pt x="7014" y="150152"/>
                          </a:moveTo>
                          <a:cubicBezTo>
                            <a:pt x="17487" y="109118"/>
                            <a:pt x="47330" y="74541"/>
                            <a:pt x="85565" y="56751"/>
                          </a:cubicBezTo>
                          <a:cubicBezTo>
                            <a:pt x="123801" y="38960"/>
                            <a:pt x="170717" y="41256"/>
                            <a:pt x="208593" y="61557"/>
                          </a:cubicBezTo>
                          <a:cubicBezTo>
                            <a:pt x="230042" y="73035"/>
                            <a:pt x="248479" y="89749"/>
                            <a:pt x="261391" y="110338"/>
                          </a:cubicBezTo>
                          <a:cubicBezTo>
                            <a:pt x="263328" y="113422"/>
                            <a:pt x="267848" y="112060"/>
                            <a:pt x="268063" y="108544"/>
                          </a:cubicBezTo>
                          <a:cubicBezTo>
                            <a:pt x="270287" y="69376"/>
                            <a:pt x="296112" y="33795"/>
                            <a:pt x="331047" y="16865"/>
                          </a:cubicBezTo>
                          <a:cubicBezTo>
                            <a:pt x="365983" y="-65"/>
                            <a:pt x="409742" y="6464"/>
                            <a:pt x="440876" y="30782"/>
                          </a:cubicBezTo>
                          <a:cubicBezTo>
                            <a:pt x="458093" y="44197"/>
                            <a:pt x="471292" y="62418"/>
                            <a:pt x="477677" y="83293"/>
                          </a:cubicBezTo>
                          <a:cubicBezTo>
                            <a:pt x="479040" y="87669"/>
                            <a:pt x="485926" y="85804"/>
                            <a:pt x="484563" y="81356"/>
                          </a:cubicBezTo>
                          <a:cubicBezTo>
                            <a:pt x="472296" y="41184"/>
                            <a:pt x="436356" y="10266"/>
                            <a:pt x="395395" y="2016"/>
                          </a:cubicBezTo>
                          <a:cubicBezTo>
                            <a:pt x="354433" y="-6234"/>
                            <a:pt x="311679" y="11413"/>
                            <a:pt x="285710" y="44412"/>
                          </a:cubicBezTo>
                          <a:cubicBezTo>
                            <a:pt x="271219" y="62848"/>
                            <a:pt x="262180" y="85015"/>
                            <a:pt x="260889" y="108473"/>
                          </a:cubicBezTo>
                          <a:lnTo>
                            <a:pt x="267561" y="106679"/>
                          </a:lnTo>
                          <a:cubicBezTo>
                            <a:pt x="243601" y="68372"/>
                            <a:pt x="201778" y="43121"/>
                            <a:pt x="157015" y="38028"/>
                          </a:cubicBezTo>
                          <a:cubicBezTo>
                            <a:pt x="112251" y="32934"/>
                            <a:pt x="67488" y="50797"/>
                            <a:pt x="36498" y="83293"/>
                          </a:cubicBezTo>
                          <a:cubicBezTo>
                            <a:pt x="19137" y="101443"/>
                            <a:pt x="6368" y="123824"/>
                            <a:pt x="127" y="148215"/>
                          </a:cubicBezTo>
                          <a:cubicBezTo>
                            <a:pt x="-1020" y="152662"/>
                            <a:pt x="5938" y="154599"/>
                            <a:pt x="7014" y="150152"/>
                          </a:cubicBezTo>
                          <a:lnTo>
                            <a:pt x="7014" y="150152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42" name="Google Shape;1642;p36"/>
                    <p:cNvSpPr/>
                    <p:nvPr/>
                  </p:nvSpPr>
                  <p:spPr>
                    <a:xfrm>
                      <a:off x="2086707" y="518400"/>
                      <a:ext cx="568326" cy="1211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8326" h="121179" extrusionOk="0">
                          <a:moveTo>
                            <a:pt x="5468" y="65247"/>
                          </a:moveTo>
                          <a:cubicBezTo>
                            <a:pt x="45784" y="47385"/>
                            <a:pt x="95713" y="59006"/>
                            <a:pt x="126990" y="89279"/>
                          </a:cubicBezTo>
                          <a:cubicBezTo>
                            <a:pt x="135957" y="97959"/>
                            <a:pt x="143202" y="108145"/>
                            <a:pt x="148439" y="119408"/>
                          </a:cubicBezTo>
                          <a:cubicBezTo>
                            <a:pt x="150017" y="122708"/>
                            <a:pt x="155111" y="120986"/>
                            <a:pt x="155111" y="117615"/>
                          </a:cubicBezTo>
                          <a:cubicBezTo>
                            <a:pt x="154967" y="73999"/>
                            <a:pt x="183446" y="32894"/>
                            <a:pt x="222901" y="15103"/>
                          </a:cubicBezTo>
                          <a:cubicBezTo>
                            <a:pt x="242916" y="6065"/>
                            <a:pt x="265513" y="4056"/>
                            <a:pt x="286675" y="9938"/>
                          </a:cubicBezTo>
                          <a:cubicBezTo>
                            <a:pt x="307837" y="15821"/>
                            <a:pt x="326345" y="28375"/>
                            <a:pt x="340406" y="44874"/>
                          </a:cubicBezTo>
                          <a:cubicBezTo>
                            <a:pt x="356403" y="63669"/>
                            <a:pt x="365657" y="87844"/>
                            <a:pt x="364222" y="112593"/>
                          </a:cubicBezTo>
                          <a:cubicBezTo>
                            <a:pt x="364007" y="115965"/>
                            <a:pt x="369531" y="117686"/>
                            <a:pt x="370894" y="114387"/>
                          </a:cubicBezTo>
                          <a:cubicBezTo>
                            <a:pt x="386317" y="78160"/>
                            <a:pt x="408627" y="41861"/>
                            <a:pt x="444782" y="23353"/>
                          </a:cubicBezTo>
                          <a:cubicBezTo>
                            <a:pt x="478068" y="6352"/>
                            <a:pt x="521253" y="6925"/>
                            <a:pt x="546361" y="37629"/>
                          </a:cubicBezTo>
                          <a:cubicBezTo>
                            <a:pt x="558628" y="52621"/>
                            <a:pt x="564582" y="72851"/>
                            <a:pt x="559058" y="91790"/>
                          </a:cubicBezTo>
                          <a:cubicBezTo>
                            <a:pt x="557767" y="96237"/>
                            <a:pt x="564654" y="98102"/>
                            <a:pt x="565945" y="93726"/>
                          </a:cubicBezTo>
                          <a:cubicBezTo>
                            <a:pt x="576634" y="57141"/>
                            <a:pt x="549876" y="18762"/>
                            <a:pt x="514940" y="8360"/>
                          </a:cubicBezTo>
                          <a:cubicBezTo>
                            <a:pt x="473190" y="-4050"/>
                            <a:pt x="429431" y="17184"/>
                            <a:pt x="402099" y="48461"/>
                          </a:cubicBezTo>
                          <a:cubicBezTo>
                            <a:pt x="386030" y="66825"/>
                            <a:pt x="374194" y="88490"/>
                            <a:pt x="364724" y="110871"/>
                          </a:cubicBezTo>
                          <a:lnTo>
                            <a:pt x="371396" y="112665"/>
                          </a:lnTo>
                          <a:cubicBezTo>
                            <a:pt x="374050" y="65391"/>
                            <a:pt x="340334" y="21775"/>
                            <a:pt x="296934" y="5778"/>
                          </a:cubicBezTo>
                          <a:cubicBezTo>
                            <a:pt x="253533" y="-10220"/>
                            <a:pt x="202385" y="8288"/>
                            <a:pt x="173475" y="45448"/>
                          </a:cubicBezTo>
                          <a:cubicBezTo>
                            <a:pt x="157406" y="66036"/>
                            <a:pt x="147865" y="91431"/>
                            <a:pt x="147937" y="117686"/>
                          </a:cubicBezTo>
                          <a:lnTo>
                            <a:pt x="154609" y="115893"/>
                          </a:lnTo>
                          <a:cubicBezTo>
                            <a:pt x="134737" y="73138"/>
                            <a:pt x="86459" y="47241"/>
                            <a:pt x="39974" y="49896"/>
                          </a:cubicBezTo>
                          <a:cubicBezTo>
                            <a:pt x="26774" y="50685"/>
                            <a:pt x="13933" y="53769"/>
                            <a:pt x="1882" y="59150"/>
                          </a:cubicBezTo>
                          <a:cubicBezTo>
                            <a:pt x="-2351" y="61015"/>
                            <a:pt x="1308" y="67184"/>
                            <a:pt x="5468" y="65319"/>
                          </a:cubicBezTo>
                          <a:lnTo>
                            <a:pt x="5468" y="65319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43" name="Google Shape;1643;p36"/>
                    <p:cNvSpPr/>
                    <p:nvPr/>
                  </p:nvSpPr>
                  <p:spPr>
                    <a:xfrm>
                      <a:off x="1768454" y="398639"/>
                      <a:ext cx="1928274" cy="993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8274" h="993825" extrusionOk="0">
                          <a:moveTo>
                            <a:pt x="16689" y="577909"/>
                          </a:moveTo>
                          <a:cubicBezTo>
                            <a:pt x="16689" y="577909"/>
                            <a:pt x="65255" y="709832"/>
                            <a:pt x="148541" y="657966"/>
                          </a:cubicBezTo>
                          <a:cubicBezTo>
                            <a:pt x="148541" y="657966"/>
                            <a:pt x="184194" y="959187"/>
                            <a:pt x="484554" y="794481"/>
                          </a:cubicBezTo>
                          <a:cubicBezTo>
                            <a:pt x="484554" y="794481"/>
                            <a:pt x="701628" y="1047495"/>
                            <a:pt x="934054" y="723892"/>
                          </a:cubicBezTo>
                          <a:cubicBezTo>
                            <a:pt x="934054" y="723892"/>
                            <a:pt x="1055504" y="839818"/>
                            <a:pt x="1168489" y="733289"/>
                          </a:cubicBezTo>
                          <a:cubicBezTo>
                            <a:pt x="1168489" y="733289"/>
                            <a:pt x="1239436" y="897494"/>
                            <a:pt x="1438863" y="823893"/>
                          </a:cubicBezTo>
                          <a:cubicBezTo>
                            <a:pt x="1438863" y="823893"/>
                            <a:pt x="1697832" y="935156"/>
                            <a:pt x="1751347" y="577909"/>
                          </a:cubicBezTo>
                          <a:cubicBezTo>
                            <a:pt x="1751347" y="577909"/>
                            <a:pt x="1897044" y="538453"/>
                            <a:pt x="1798908" y="326616"/>
                          </a:cubicBezTo>
                          <a:cubicBezTo>
                            <a:pt x="1798908" y="326616"/>
                            <a:pt x="1944605" y="291322"/>
                            <a:pt x="1804862" y="0"/>
                          </a:cubicBezTo>
                          <a:cubicBezTo>
                            <a:pt x="1804862" y="0"/>
                            <a:pt x="2036140" y="126543"/>
                            <a:pt x="1865480" y="356028"/>
                          </a:cubicBezTo>
                          <a:cubicBezTo>
                            <a:pt x="1865480" y="356028"/>
                            <a:pt x="1953500" y="534508"/>
                            <a:pt x="1834633" y="620807"/>
                          </a:cubicBezTo>
                          <a:cubicBezTo>
                            <a:pt x="1834633" y="620807"/>
                            <a:pt x="1903787" y="992401"/>
                            <a:pt x="1385276" y="902085"/>
                          </a:cubicBezTo>
                          <a:cubicBezTo>
                            <a:pt x="1385276" y="902085"/>
                            <a:pt x="1073008" y="1073894"/>
                            <a:pt x="911744" y="862056"/>
                          </a:cubicBezTo>
                          <a:cubicBezTo>
                            <a:pt x="911744" y="862056"/>
                            <a:pt x="880037" y="1096778"/>
                            <a:pt x="428026" y="939675"/>
                          </a:cubicBezTo>
                          <a:cubicBezTo>
                            <a:pt x="428026" y="939675"/>
                            <a:pt x="165686" y="1088170"/>
                            <a:pt x="74222" y="732572"/>
                          </a:cubicBezTo>
                          <a:cubicBezTo>
                            <a:pt x="74222" y="732572"/>
                            <a:pt x="-42350" y="694050"/>
                            <a:pt x="16689" y="577837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644" name="Google Shape;1644;p36"/>
              <p:cNvSpPr/>
              <p:nvPr/>
            </p:nvSpPr>
            <p:spPr>
              <a:xfrm>
                <a:off x="2296117" y="214730"/>
                <a:ext cx="1117043" cy="199375"/>
              </a:xfrm>
              <a:custGeom>
                <a:avLst/>
                <a:gdLst/>
                <a:ahLst/>
                <a:cxnLst/>
                <a:rect l="l" t="t" r="r" b="b"/>
                <a:pathLst>
                  <a:path w="1117043" h="199375" extrusionOk="0">
                    <a:moveTo>
                      <a:pt x="7322" y="158156"/>
                    </a:moveTo>
                    <a:cubicBezTo>
                      <a:pt x="9904" y="106649"/>
                      <a:pt x="42042" y="58872"/>
                      <a:pt x="87164" y="34554"/>
                    </a:cubicBezTo>
                    <a:cubicBezTo>
                      <a:pt x="132287" y="10235"/>
                      <a:pt x="187667" y="14396"/>
                      <a:pt x="231211" y="41154"/>
                    </a:cubicBezTo>
                    <a:cubicBezTo>
                      <a:pt x="255601" y="56146"/>
                      <a:pt x="275544" y="77739"/>
                      <a:pt x="287668" y="103779"/>
                    </a:cubicBezTo>
                    <a:cubicBezTo>
                      <a:pt x="288815" y="106290"/>
                      <a:pt x="292617" y="105932"/>
                      <a:pt x="293837" y="103779"/>
                    </a:cubicBezTo>
                    <a:cubicBezTo>
                      <a:pt x="318586" y="61025"/>
                      <a:pt x="360050" y="28815"/>
                      <a:pt x="407324" y="14755"/>
                    </a:cubicBezTo>
                    <a:cubicBezTo>
                      <a:pt x="454598" y="694"/>
                      <a:pt x="506751" y="6577"/>
                      <a:pt x="550582" y="29819"/>
                    </a:cubicBezTo>
                    <a:cubicBezTo>
                      <a:pt x="575618" y="43090"/>
                      <a:pt x="597784" y="61598"/>
                      <a:pt x="614786" y="84339"/>
                    </a:cubicBezTo>
                    <a:cubicBezTo>
                      <a:pt x="616221" y="86276"/>
                      <a:pt x="618516" y="86706"/>
                      <a:pt x="620453" y="85056"/>
                    </a:cubicBezTo>
                    <a:cubicBezTo>
                      <a:pt x="656321" y="53994"/>
                      <a:pt x="706321" y="40436"/>
                      <a:pt x="753022" y="48112"/>
                    </a:cubicBezTo>
                    <a:cubicBezTo>
                      <a:pt x="799722" y="55788"/>
                      <a:pt x="838173" y="83908"/>
                      <a:pt x="862061" y="123292"/>
                    </a:cubicBezTo>
                    <a:cubicBezTo>
                      <a:pt x="875404" y="145243"/>
                      <a:pt x="883582" y="170207"/>
                      <a:pt x="885160" y="195889"/>
                    </a:cubicBezTo>
                    <a:cubicBezTo>
                      <a:pt x="885375" y="199548"/>
                      <a:pt x="889751" y="200624"/>
                      <a:pt x="891832" y="197682"/>
                    </a:cubicBezTo>
                    <a:cubicBezTo>
                      <a:pt x="910340" y="171857"/>
                      <a:pt x="937384" y="152417"/>
                      <a:pt x="967729" y="142876"/>
                    </a:cubicBezTo>
                    <a:cubicBezTo>
                      <a:pt x="998073" y="133335"/>
                      <a:pt x="1032507" y="134483"/>
                      <a:pt x="1062995" y="146032"/>
                    </a:cubicBezTo>
                    <a:cubicBezTo>
                      <a:pt x="1080714" y="152704"/>
                      <a:pt x="1096998" y="162890"/>
                      <a:pt x="1110843" y="175803"/>
                    </a:cubicBezTo>
                    <a:cubicBezTo>
                      <a:pt x="1114214" y="178959"/>
                      <a:pt x="1119308" y="173866"/>
                      <a:pt x="1115936" y="170710"/>
                    </a:cubicBezTo>
                    <a:cubicBezTo>
                      <a:pt x="1090398" y="147037"/>
                      <a:pt x="1057256" y="132474"/>
                      <a:pt x="1022535" y="129605"/>
                    </a:cubicBezTo>
                    <a:cubicBezTo>
                      <a:pt x="987815" y="126735"/>
                      <a:pt x="954242" y="136204"/>
                      <a:pt x="925906" y="155071"/>
                    </a:cubicBezTo>
                    <a:cubicBezTo>
                      <a:pt x="910196" y="165544"/>
                      <a:pt x="896638" y="178744"/>
                      <a:pt x="885662" y="194096"/>
                    </a:cubicBezTo>
                    <a:lnTo>
                      <a:pt x="892334" y="195889"/>
                    </a:lnTo>
                    <a:cubicBezTo>
                      <a:pt x="889321" y="147969"/>
                      <a:pt x="864715" y="102560"/>
                      <a:pt x="826838" y="73005"/>
                    </a:cubicBezTo>
                    <a:cubicBezTo>
                      <a:pt x="788962" y="43449"/>
                      <a:pt x="736666" y="32402"/>
                      <a:pt x="688459" y="43234"/>
                    </a:cubicBezTo>
                    <a:cubicBezTo>
                      <a:pt x="661486" y="49332"/>
                      <a:pt x="636235" y="61885"/>
                      <a:pt x="615288" y="80035"/>
                    </a:cubicBezTo>
                    <a:lnTo>
                      <a:pt x="620955" y="80752"/>
                    </a:lnTo>
                    <a:cubicBezTo>
                      <a:pt x="589678" y="39001"/>
                      <a:pt x="542188" y="10450"/>
                      <a:pt x="490682" y="2344"/>
                    </a:cubicBezTo>
                    <a:cubicBezTo>
                      <a:pt x="439175" y="-5762"/>
                      <a:pt x="386807" y="7437"/>
                      <a:pt x="344698" y="37567"/>
                    </a:cubicBezTo>
                    <a:cubicBezTo>
                      <a:pt x="321456" y="54210"/>
                      <a:pt x="301872" y="75444"/>
                      <a:pt x="287524" y="100193"/>
                    </a:cubicBezTo>
                    <a:lnTo>
                      <a:pt x="293694" y="100193"/>
                    </a:lnTo>
                    <a:cubicBezTo>
                      <a:pt x="271097" y="51699"/>
                      <a:pt x="221957" y="18485"/>
                      <a:pt x="169231" y="12100"/>
                    </a:cubicBezTo>
                    <a:cubicBezTo>
                      <a:pt x="116505" y="5716"/>
                      <a:pt x="62989" y="31182"/>
                      <a:pt x="30780" y="74224"/>
                    </a:cubicBezTo>
                    <a:cubicBezTo>
                      <a:pt x="12630" y="98543"/>
                      <a:pt x="1511" y="127811"/>
                      <a:pt x="5" y="158227"/>
                    </a:cubicBezTo>
                    <a:cubicBezTo>
                      <a:pt x="-210" y="162819"/>
                      <a:pt x="6963" y="162819"/>
                      <a:pt x="7178" y="158227"/>
                    </a:cubicBezTo>
                    <a:lnTo>
                      <a:pt x="7178" y="1582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5" name="Google Shape;1645;p36"/>
            <p:cNvSpPr/>
            <p:nvPr/>
          </p:nvSpPr>
          <p:spPr>
            <a:xfrm>
              <a:off x="48493" y="381712"/>
              <a:ext cx="2182089" cy="253626"/>
            </a:xfrm>
            <a:custGeom>
              <a:avLst/>
              <a:gdLst/>
              <a:ahLst/>
              <a:cxnLst/>
              <a:rect l="l" t="t" r="r" b="b"/>
              <a:pathLst>
                <a:path w="2762138" h="321046" extrusionOk="0">
                  <a:moveTo>
                    <a:pt x="1380065" y="242"/>
                  </a:moveTo>
                  <a:cubicBezTo>
                    <a:pt x="617292" y="4474"/>
                    <a:pt x="-574" y="89338"/>
                    <a:pt x="0" y="189698"/>
                  </a:cubicBezTo>
                  <a:cubicBezTo>
                    <a:pt x="287" y="242711"/>
                    <a:pt x="172957" y="289411"/>
                    <a:pt x="447923" y="321047"/>
                  </a:cubicBezTo>
                  <a:cubicBezTo>
                    <a:pt x="441036" y="310000"/>
                    <a:pt x="435225" y="298306"/>
                    <a:pt x="430849" y="286613"/>
                  </a:cubicBezTo>
                  <a:cubicBezTo>
                    <a:pt x="330131" y="272697"/>
                    <a:pt x="272097" y="255982"/>
                    <a:pt x="271953" y="237833"/>
                  </a:cubicBezTo>
                  <a:cubicBezTo>
                    <a:pt x="271666" y="184604"/>
                    <a:pt x="768082" y="138765"/>
                    <a:pt x="1380783" y="135321"/>
                  </a:cubicBezTo>
                  <a:cubicBezTo>
                    <a:pt x="1993483" y="131878"/>
                    <a:pt x="2490401" y="172266"/>
                    <a:pt x="2490688" y="225422"/>
                  </a:cubicBezTo>
                  <a:cubicBezTo>
                    <a:pt x="2490832" y="245867"/>
                    <a:pt x="2417661" y="265164"/>
                    <a:pt x="2292911" y="281448"/>
                  </a:cubicBezTo>
                  <a:cubicBezTo>
                    <a:pt x="2294848" y="291922"/>
                    <a:pt x="2295422" y="302467"/>
                    <a:pt x="2295494" y="313084"/>
                  </a:cubicBezTo>
                  <a:cubicBezTo>
                    <a:pt x="2581865" y="278149"/>
                    <a:pt x="2762426" y="228507"/>
                    <a:pt x="2762139" y="174202"/>
                  </a:cubicBezTo>
                  <a:cubicBezTo>
                    <a:pt x="2761565" y="73843"/>
                    <a:pt x="2142767" y="-4134"/>
                    <a:pt x="1380065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110538" y="402702"/>
              <a:ext cx="2023151" cy="216526"/>
            </a:xfrm>
            <a:custGeom>
              <a:avLst/>
              <a:gdLst/>
              <a:ahLst/>
              <a:cxnLst/>
              <a:rect l="l" t="t" r="r" b="b"/>
              <a:pathLst>
                <a:path w="2560950" h="274084" extrusionOk="0">
                  <a:moveTo>
                    <a:pt x="32594" y="130898"/>
                  </a:moveTo>
                  <a:cubicBezTo>
                    <a:pt x="206411" y="96321"/>
                    <a:pt x="1681240" y="-136320"/>
                    <a:pt x="2529307" y="116120"/>
                  </a:cubicBezTo>
                  <a:cubicBezTo>
                    <a:pt x="2566108" y="127096"/>
                    <a:pt x="2572421" y="176379"/>
                    <a:pt x="2539709" y="196465"/>
                  </a:cubicBezTo>
                  <a:cubicBezTo>
                    <a:pt x="2495233" y="223725"/>
                    <a:pt x="2409005" y="252707"/>
                    <a:pt x="2242147" y="266839"/>
                  </a:cubicBezTo>
                  <a:cubicBezTo>
                    <a:pt x="2242147" y="266839"/>
                    <a:pt x="2527729" y="223725"/>
                    <a:pt x="2505491" y="159449"/>
                  </a:cubicBezTo>
                  <a:cubicBezTo>
                    <a:pt x="2483253" y="95173"/>
                    <a:pt x="1131954" y="-78859"/>
                    <a:pt x="59208" y="191802"/>
                  </a:cubicBezTo>
                  <a:cubicBezTo>
                    <a:pt x="59208" y="191802"/>
                    <a:pt x="176640" y="265189"/>
                    <a:pt x="358349" y="274084"/>
                  </a:cubicBezTo>
                  <a:cubicBezTo>
                    <a:pt x="358349" y="274084"/>
                    <a:pt x="-25226" y="251846"/>
                    <a:pt x="1317" y="158301"/>
                  </a:cubicBezTo>
                  <a:cubicBezTo>
                    <a:pt x="5406" y="143954"/>
                    <a:pt x="18031" y="133696"/>
                    <a:pt x="32665" y="130826"/>
                  </a:cubicBezTo>
                  <a:close/>
                </a:path>
              </a:pathLst>
            </a:custGeom>
            <a:solidFill>
              <a:srgbClr val="FF5800">
                <a:alpha val="35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1905915" y="343432"/>
              <a:ext cx="414443" cy="122601"/>
            </a:xfrm>
            <a:custGeom>
              <a:avLst/>
              <a:gdLst/>
              <a:ahLst/>
              <a:cxnLst/>
              <a:rect l="l" t="t" r="r" b="b"/>
              <a:pathLst>
                <a:path w="524612" h="155191" extrusionOk="0">
                  <a:moveTo>
                    <a:pt x="0" y="3541"/>
                  </a:moveTo>
                  <a:cubicBezTo>
                    <a:pt x="0" y="3541"/>
                    <a:pt x="454665" y="11001"/>
                    <a:pt x="519443" y="155191"/>
                  </a:cubicBezTo>
                  <a:cubicBezTo>
                    <a:pt x="519443" y="155191"/>
                    <a:pt x="613418" y="-27450"/>
                    <a:pt x="0" y="3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1872334" y="602925"/>
              <a:ext cx="407526" cy="109621"/>
            </a:xfrm>
            <a:custGeom>
              <a:avLst/>
              <a:gdLst/>
              <a:ahLst/>
              <a:cxnLst/>
              <a:rect l="l" t="t" r="r" b="b"/>
              <a:pathLst>
                <a:path w="515856" h="138761" extrusionOk="0">
                  <a:moveTo>
                    <a:pt x="0" y="105739"/>
                  </a:moveTo>
                  <a:cubicBezTo>
                    <a:pt x="0" y="105739"/>
                    <a:pt x="340246" y="161837"/>
                    <a:pt x="515856" y="0"/>
                  </a:cubicBezTo>
                  <a:cubicBezTo>
                    <a:pt x="515856" y="0"/>
                    <a:pt x="397205" y="220302"/>
                    <a:pt x="0" y="1057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-65405" y="341517"/>
              <a:ext cx="451521" cy="316407"/>
            </a:xfrm>
            <a:custGeom>
              <a:avLst/>
              <a:gdLst/>
              <a:ahLst/>
              <a:cxnLst/>
              <a:rect l="l" t="t" r="r" b="b"/>
              <a:pathLst>
                <a:path w="571545" h="400515" extrusionOk="0">
                  <a:moveTo>
                    <a:pt x="571546" y="2379"/>
                  </a:moveTo>
                  <a:cubicBezTo>
                    <a:pt x="571546" y="2379"/>
                    <a:pt x="127282" y="42838"/>
                    <a:pt x="53681" y="198721"/>
                  </a:cubicBezTo>
                  <a:cubicBezTo>
                    <a:pt x="-19921" y="354605"/>
                    <a:pt x="312577" y="400516"/>
                    <a:pt x="312577" y="400516"/>
                  </a:cubicBezTo>
                  <a:cubicBezTo>
                    <a:pt x="312577" y="400516"/>
                    <a:pt x="-81686" y="384088"/>
                    <a:pt x="15373" y="175192"/>
                  </a:cubicBezTo>
                  <a:cubicBezTo>
                    <a:pt x="112433" y="-33704"/>
                    <a:pt x="571474" y="2379"/>
                    <a:pt x="571474" y="2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-65330" y="686396"/>
              <a:ext cx="494858" cy="125616"/>
            </a:xfrm>
            <a:custGeom>
              <a:avLst/>
              <a:gdLst/>
              <a:ahLst/>
              <a:cxnLst/>
              <a:rect l="l" t="t" r="r" b="b"/>
              <a:pathLst>
                <a:path w="626402" h="159007" extrusionOk="0">
                  <a:moveTo>
                    <a:pt x="626402" y="137375"/>
                  </a:moveTo>
                  <a:cubicBezTo>
                    <a:pt x="626402" y="137375"/>
                    <a:pt x="193545" y="199929"/>
                    <a:pt x="0" y="0"/>
                  </a:cubicBezTo>
                  <a:cubicBezTo>
                    <a:pt x="0" y="0"/>
                    <a:pt x="60761" y="228983"/>
                    <a:pt x="626402" y="137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1" name="Google Shape;1651;p36"/>
          <p:cNvSpPr txBox="1">
            <a:spLocks noGrp="1"/>
          </p:cNvSpPr>
          <p:nvPr>
            <p:ph type="ctrTitle"/>
          </p:nvPr>
        </p:nvSpPr>
        <p:spPr>
          <a:xfrm flipH="1">
            <a:off x="4011619" y="1194438"/>
            <a:ext cx="4422504" cy="13168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AQ CHECKER</a:t>
            </a:r>
            <a:endParaRPr dirty="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grpSp>
        <p:nvGrpSpPr>
          <p:cNvPr id="1653" name="Google Shape;1653;p36"/>
          <p:cNvGrpSpPr/>
          <p:nvPr/>
        </p:nvGrpSpPr>
        <p:grpSpPr>
          <a:xfrm flipH="1">
            <a:off x="-1593688" y="2585900"/>
            <a:ext cx="5317174" cy="2557601"/>
            <a:chOff x="5433776" y="3245614"/>
            <a:chExt cx="2824378" cy="1358619"/>
          </a:xfrm>
        </p:grpSpPr>
        <p:grpSp>
          <p:nvGrpSpPr>
            <p:cNvPr id="1654" name="Google Shape;1654;p36"/>
            <p:cNvGrpSpPr/>
            <p:nvPr/>
          </p:nvGrpSpPr>
          <p:grpSpPr>
            <a:xfrm>
              <a:off x="5919238" y="4105944"/>
              <a:ext cx="210621" cy="497887"/>
              <a:chOff x="8739462" y="6092893"/>
              <a:chExt cx="310971" cy="735105"/>
            </a:xfrm>
          </p:grpSpPr>
          <p:sp>
            <p:nvSpPr>
              <p:cNvPr id="1655" name="Google Shape;1655;p36"/>
              <p:cNvSpPr/>
              <p:nvPr/>
            </p:nvSpPr>
            <p:spPr>
              <a:xfrm>
                <a:off x="8739462" y="6092893"/>
                <a:ext cx="310971" cy="735105"/>
              </a:xfrm>
              <a:custGeom>
                <a:avLst/>
                <a:gdLst/>
                <a:ahLst/>
                <a:cxnLst/>
                <a:rect l="l" t="t" r="r" b="b"/>
                <a:pathLst>
                  <a:path w="310971" h="735105" extrusionOk="0">
                    <a:moveTo>
                      <a:pt x="0" y="0"/>
                    </a:moveTo>
                    <a:lnTo>
                      <a:pt x="310971" y="0"/>
                    </a:lnTo>
                    <a:lnTo>
                      <a:pt x="310971" y="735106"/>
                    </a:lnTo>
                    <a:lnTo>
                      <a:pt x="0" y="73510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56" name="Google Shape;1656;p36"/>
              <p:cNvGrpSpPr/>
              <p:nvPr/>
            </p:nvGrpSpPr>
            <p:grpSpPr>
              <a:xfrm>
                <a:off x="8775821" y="6126751"/>
                <a:ext cx="238253" cy="701164"/>
                <a:chOff x="8775821" y="6126751"/>
                <a:chExt cx="238253" cy="701164"/>
              </a:xfrm>
            </p:grpSpPr>
            <p:sp>
              <p:nvSpPr>
                <p:cNvPr id="1657" name="Google Shape;1657;p36"/>
                <p:cNvSpPr/>
                <p:nvPr/>
              </p:nvSpPr>
              <p:spPr>
                <a:xfrm>
                  <a:off x="8775821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36"/>
                <p:cNvSpPr/>
                <p:nvPr/>
              </p:nvSpPr>
              <p:spPr>
                <a:xfrm>
                  <a:off x="8916755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36"/>
                <p:cNvSpPr/>
                <p:nvPr/>
              </p:nvSpPr>
              <p:spPr>
                <a:xfrm>
                  <a:off x="8775821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36"/>
                <p:cNvSpPr/>
                <p:nvPr/>
              </p:nvSpPr>
              <p:spPr>
                <a:xfrm>
                  <a:off x="8916755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36"/>
                <p:cNvSpPr/>
                <p:nvPr/>
              </p:nvSpPr>
              <p:spPr>
                <a:xfrm>
                  <a:off x="8775821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36"/>
                <p:cNvSpPr/>
                <p:nvPr/>
              </p:nvSpPr>
              <p:spPr>
                <a:xfrm>
                  <a:off x="8916755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36"/>
                <p:cNvSpPr/>
                <p:nvPr/>
              </p:nvSpPr>
              <p:spPr>
                <a:xfrm>
                  <a:off x="8775821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36"/>
                <p:cNvSpPr/>
                <p:nvPr/>
              </p:nvSpPr>
              <p:spPr>
                <a:xfrm>
                  <a:off x="8916755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5" name="Google Shape;1665;p36"/>
            <p:cNvGrpSpPr/>
            <p:nvPr/>
          </p:nvGrpSpPr>
          <p:grpSpPr>
            <a:xfrm>
              <a:off x="5433776" y="3548751"/>
              <a:ext cx="237393" cy="1055080"/>
              <a:chOff x="8022702" y="5270225"/>
              <a:chExt cx="350499" cy="1557774"/>
            </a:xfrm>
          </p:grpSpPr>
          <p:sp>
            <p:nvSpPr>
              <p:cNvPr id="1666" name="Google Shape;1666;p36"/>
              <p:cNvSpPr/>
              <p:nvPr/>
            </p:nvSpPr>
            <p:spPr>
              <a:xfrm>
                <a:off x="8023036" y="5270225"/>
                <a:ext cx="350165" cy="1557774"/>
              </a:xfrm>
              <a:custGeom>
                <a:avLst/>
                <a:gdLst/>
                <a:ahLst/>
                <a:cxnLst/>
                <a:rect l="l" t="t" r="r" b="b"/>
                <a:pathLst>
                  <a:path w="350165" h="1557774" extrusionOk="0">
                    <a:moveTo>
                      <a:pt x="350166" y="36276"/>
                    </a:moveTo>
                    <a:lnTo>
                      <a:pt x="350166" y="0"/>
                    </a:lnTo>
                    <a:lnTo>
                      <a:pt x="108160" y="0"/>
                    </a:lnTo>
                    <a:lnTo>
                      <a:pt x="108160" y="36276"/>
                    </a:lnTo>
                    <a:lnTo>
                      <a:pt x="139099" y="36276"/>
                    </a:lnTo>
                    <a:lnTo>
                      <a:pt x="139099" y="166201"/>
                    </a:lnTo>
                    <a:lnTo>
                      <a:pt x="0" y="166201"/>
                    </a:lnTo>
                    <a:lnTo>
                      <a:pt x="0" y="1557774"/>
                    </a:lnTo>
                    <a:lnTo>
                      <a:pt x="350166" y="1557774"/>
                    </a:lnTo>
                    <a:lnTo>
                      <a:pt x="350166" y="166201"/>
                    </a:lnTo>
                    <a:lnTo>
                      <a:pt x="319227" y="166201"/>
                    </a:lnTo>
                    <a:lnTo>
                      <a:pt x="319227" y="36276"/>
                    </a:lnTo>
                    <a:lnTo>
                      <a:pt x="350166" y="3627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36"/>
              <p:cNvSpPr/>
              <p:nvPr/>
            </p:nvSpPr>
            <p:spPr>
              <a:xfrm>
                <a:off x="8022702" y="5490548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36"/>
              <p:cNvSpPr/>
              <p:nvPr/>
            </p:nvSpPr>
            <p:spPr>
              <a:xfrm>
                <a:off x="8022702" y="5728467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0"/>
                    </a:lnTo>
                    <a:lnTo>
                      <a:pt x="0" y="19322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36"/>
              <p:cNvSpPr/>
              <p:nvPr/>
            </p:nvSpPr>
            <p:spPr>
              <a:xfrm>
                <a:off x="8022702" y="5966470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36"/>
              <p:cNvSpPr/>
              <p:nvPr/>
            </p:nvSpPr>
            <p:spPr>
              <a:xfrm>
                <a:off x="8022702" y="6204389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36"/>
              <p:cNvSpPr/>
              <p:nvPr/>
            </p:nvSpPr>
            <p:spPr>
              <a:xfrm>
                <a:off x="8022702" y="6442308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p36"/>
              <p:cNvSpPr/>
              <p:nvPr/>
            </p:nvSpPr>
            <p:spPr>
              <a:xfrm>
                <a:off x="8022702" y="6680227"/>
                <a:ext cx="322979" cy="147688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47688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47688"/>
                    </a:lnTo>
                    <a:lnTo>
                      <a:pt x="0" y="147688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3" name="Google Shape;1673;p36"/>
            <p:cNvGrpSpPr/>
            <p:nvPr/>
          </p:nvGrpSpPr>
          <p:grpSpPr>
            <a:xfrm>
              <a:off x="7266386" y="3596309"/>
              <a:ext cx="195201" cy="1003681"/>
              <a:chOff x="10728459" y="5340442"/>
              <a:chExt cx="288205" cy="1481886"/>
            </a:xfrm>
          </p:grpSpPr>
          <p:sp>
            <p:nvSpPr>
              <p:cNvPr id="1674" name="Google Shape;1674;p36"/>
              <p:cNvSpPr/>
              <p:nvPr/>
            </p:nvSpPr>
            <p:spPr>
              <a:xfrm>
                <a:off x="10728459" y="5340442"/>
                <a:ext cx="288205" cy="1481886"/>
              </a:xfrm>
              <a:custGeom>
                <a:avLst/>
                <a:gdLst/>
                <a:ahLst/>
                <a:cxnLst/>
                <a:rect l="l" t="t" r="r" b="b"/>
                <a:pathLst>
                  <a:path w="288205" h="1481886" extrusionOk="0">
                    <a:moveTo>
                      <a:pt x="258183" y="95984"/>
                    </a:moveTo>
                    <a:lnTo>
                      <a:pt x="258183" y="0"/>
                    </a:lnTo>
                    <a:lnTo>
                      <a:pt x="30021" y="0"/>
                    </a:lnTo>
                    <a:lnTo>
                      <a:pt x="30021" y="95984"/>
                    </a:lnTo>
                    <a:lnTo>
                      <a:pt x="0" y="95984"/>
                    </a:lnTo>
                    <a:lnTo>
                      <a:pt x="0" y="1481886"/>
                    </a:lnTo>
                    <a:lnTo>
                      <a:pt x="288205" y="1481886"/>
                    </a:lnTo>
                    <a:lnTo>
                      <a:pt x="288205" y="95984"/>
                    </a:lnTo>
                    <a:lnTo>
                      <a:pt x="258183" y="959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75" name="Google Shape;1675;p36"/>
              <p:cNvGrpSpPr/>
              <p:nvPr/>
            </p:nvGrpSpPr>
            <p:grpSpPr>
              <a:xfrm>
                <a:off x="10752560" y="5465114"/>
                <a:ext cx="239920" cy="1325608"/>
                <a:chOff x="10752560" y="5465114"/>
                <a:chExt cx="239920" cy="1325608"/>
              </a:xfrm>
            </p:grpSpPr>
            <p:sp>
              <p:nvSpPr>
                <p:cNvPr id="1676" name="Google Shape;1676;p36"/>
                <p:cNvSpPr/>
                <p:nvPr/>
              </p:nvSpPr>
              <p:spPr>
                <a:xfrm>
                  <a:off x="10752560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8" y="0"/>
                      </a:lnTo>
                      <a:lnTo>
                        <a:pt x="44698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36"/>
                <p:cNvSpPr/>
                <p:nvPr/>
              </p:nvSpPr>
              <p:spPr>
                <a:xfrm>
                  <a:off x="10817689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8" y="0"/>
                      </a:lnTo>
                      <a:lnTo>
                        <a:pt x="44698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36"/>
                <p:cNvSpPr/>
                <p:nvPr/>
              </p:nvSpPr>
              <p:spPr>
                <a:xfrm>
                  <a:off x="10882735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8" y="0"/>
                      </a:lnTo>
                      <a:lnTo>
                        <a:pt x="44698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36"/>
                <p:cNvSpPr/>
                <p:nvPr/>
              </p:nvSpPr>
              <p:spPr>
                <a:xfrm>
                  <a:off x="10947782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9" y="0"/>
                      </a:lnTo>
                      <a:lnTo>
                        <a:pt x="44699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80" name="Google Shape;1680;p36"/>
            <p:cNvSpPr/>
            <p:nvPr/>
          </p:nvSpPr>
          <p:spPr>
            <a:xfrm>
              <a:off x="6155670" y="3245614"/>
              <a:ext cx="253678" cy="1358619"/>
            </a:xfrm>
            <a:custGeom>
              <a:avLst/>
              <a:gdLst/>
              <a:ahLst/>
              <a:cxnLst/>
              <a:rect l="l" t="t" r="r" b="b"/>
              <a:pathLst>
                <a:path w="374433" h="2005342" extrusionOk="0">
                  <a:moveTo>
                    <a:pt x="209149" y="311722"/>
                  </a:moveTo>
                  <a:lnTo>
                    <a:pt x="209149" y="0"/>
                  </a:lnTo>
                  <a:lnTo>
                    <a:pt x="133846" y="0"/>
                  </a:lnTo>
                  <a:lnTo>
                    <a:pt x="133846" y="311722"/>
                  </a:lnTo>
                  <a:lnTo>
                    <a:pt x="85728" y="311722"/>
                  </a:lnTo>
                  <a:lnTo>
                    <a:pt x="85728" y="41863"/>
                  </a:lnTo>
                  <a:lnTo>
                    <a:pt x="64796" y="41863"/>
                  </a:lnTo>
                  <a:lnTo>
                    <a:pt x="64796" y="311722"/>
                  </a:lnTo>
                  <a:lnTo>
                    <a:pt x="0" y="311722"/>
                  </a:lnTo>
                  <a:lnTo>
                    <a:pt x="0" y="350582"/>
                  </a:lnTo>
                  <a:lnTo>
                    <a:pt x="27019" y="350582"/>
                  </a:lnTo>
                  <a:lnTo>
                    <a:pt x="27019" y="2005343"/>
                  </a:lnTo>
                  <a:lnTo>
                    <a:pt x="349499" y="2005343"/>
                  </a:lnTo>
                  <a:lnTo>
                    <a:pt x="349499" y="350582"/>
                  </a:lnTo>
                  <a:lnTo>
                    <a:pt x="374433" y="350582"/>
                  </a:lnTo>
                  <a:lnTo>
                    <a:pt x="374433" y="311722"/>
                  </a:lnTo>
                  <a:lnTo>
                    <a:pt x="209149" y="3117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1" name="Google Shape;1681;p36"/>
            <p:cNvGrpSpPr/>
            <p:nvPr/>
          </p:nvGrpSpPr>
          <p:grpSpPr>
            <a:xfrm>
              <a:off x="6190576" y="3511360"/>
              <a:ext cx="185204" cy="1092414"/>
              <a:chOff x="9140080" y="5215019"/>
              <a:chExt cx="273444" cy="1612896"/>
            </a:xfrm>
          </p:grpSpPr>
          <p:sp>
            <p:nvSpPr>
              <p:cNvPr id="1682" name="Google Shape;1682;p36"/>
              <p:cNvSpPr/>
              <p:nvPr/>
            </p:nvSpPr>
            <p:spPr>
              <a:xfrm>
                <a:off x="9140080" y="5215019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3" name="Google Shape;1683;p36"/>
              <p:cNvSpPr/>
              <p:nvPr/>
            </p:nvSpPr>
            <p:spPr>
              <a:xfrm>
                <a:off x="9140080" y="5465114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36"/>
              <p:cNvSpPr/>
              <p:nvPr/>
            </p:nvSpPr>
            <p:spPr>
              <a:xfrm>
                <a:off x="9140080" y="5715208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36"/>
              <p:cNvSpPr/>
              <p:nvPr/>
            </p:nvSpPr>
            <p:spPr>
              <a:xfrm>
                <a:off x="9140080" y="5965386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36"/>
              <p:cNvSpPr/>
              <p:nvPr/>
            </p:nvSpPr>
            <p:spPr>
              <a:xfrm>
                <a:off x="9140080" y="6215480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36"/>
              <p:cNvSpPr/>
              <p:nvPr/>
            </p:nvSpPr>
            <p:spPr>
              <a:xfrm>
                <a:off x="9140080" y="6465575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36"/>
              <p:cNvSpPr/>
              <p:nvPr/>
            </p:nvSpPr>
            <p:spPr>
              <a:xfrm>
                <a:off x="9140080" y="6715669"/>
                <a:ext cx="273444" cy="112246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112246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112247"/>
                    </a:lnTo>
                    <a:lnTo>
                      <a:pt x="0" y="112247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9" name="Google Shape;1689;p36"/>
            <p:cNvSpPr/>
            <p:nvPr/>
          </p:nvSpPr>
          <p:spPr>
            <a:xfrm>
              <a:off x="7626626" y="3807269"/>
              <a:ext cx="218480" cy="796798"/>
            </a:xfrm>
            <a:custGeom>
              <a:avLst/>
              <a:gdLst/>
              <a:ahLst/>
              <a:cxnLst/>
              <a:rect l="l" t="t" r="r" b="b"/>
              <a:pathLst>
                <a:path w="322479" h="1176086" extrusionOk="0">
                  <a:moveTo>
                    <a:pt x="0" y="0"/>
                  </a:moveTo>
                  <a:lnTo>
                    <a:pt x="322480" y="0"/>
                  </a:lnTo>
                  <a:lnTo>
                    <a:pt x="322480" y="1176086"/>
                  </a:lnTo>
                  <a:lnTo>
                    <a:pt x="0" y="11760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0" name="Google Shape;1690;p36"/>
            <p:cNvGrpSpPr/>
            <p:nvPr/>
          </p:nvGrpSpPr>
          <p:grpSpPr>
            <a:xfrm>
              <a:off x="7647299" y="3830144"/>
              <a:ext cx="176957" cy="703820"/>
              <a:chOff x="11290859" y="5685687"/>
              <a:chExt cx="261269" cy="1039155"/>
            </a:xfrm>
          </p:grpSpPr>
          <p:grpSp>
            <p:nvGrpSpPr>
              <p:cNvPr id="1691" name="Google Shape;1691;p36"/>
              <p:cNvGrpSpPr/>
              <p:nvPr/>
            </p:nvGrpSpPr>
            <p:grpSpPr>
              <a:xfrm>
                <a:off x="11290859" y="5685687"/>
                <a:ext cx="261269" cy="329484"/>
                <a:chOff x="11290859" y="5685687"/>
                <a:chExt cx="261269" cy="329484"/>
              </a:xfrm>
            </p:grpSpPr>
            <p:sp>
              <p:nvSpPr>
                <p:cNvPr id="1692" name="Google Shape;1692;p36"/>
                <p:cNvSpPr/>
                <p:nvPr/>
              </p:nvSpPr>
              <p:spPr>
                <a:xfrm>
                  <a:off x="11290859" y="5685687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0" y="0"/>
                      </a:lnTo>
                      <a:lnTo>
                        <a:pt x="108410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36"/>
                <p:cNvSpPr/>
                <p:nvPr/>
              </p:nvSpPr>
              <p:spPr>
                <a:xfrm>
                  <a:off x="11443718" y="5685687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1" y="0"/>
                      </a:lnTo>
                      <a:lnTo>
                        <a:pt x="108411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94" name="Google Shape;1694;p36"/>
              <p:cNvGrpSpPr/>
              <p:nvPr/>
            </p:nvGrpSpPr>
            <p:grpSpPr>
              <a:xfrm>
                <a:off x="11290859" y="6040523"/>
                <a:ext cx="261269" cy="329484"/>
                <a:chOff x="11290859" y="6040523"/>
                <a:chExt cx="261269" cy="329484"/>
              </a:xfrm>
            </p:grpSpPr>
            <p:sp>
              <p:nvSpPr>
                <p:cNvPr id="1695" name="Google Shape;1695;p36"/>
                <p:cNvSpPr/>
                <p:nvPr/>
              </p:nvSpPr>
              <p:spPr>
                <a:xfrm>
                  <a:off x="11290859" y="6040523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0" y="0"/>
                      </a:lnTo>
                      <a:lnTo>
                        <a:pt x="108410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36"/>
                <p:cNvSpPr/>
                <p:nvPr/>
              </p:nvSpPr>
              <p:spPr>
                <a:xfrm>
                  <a:off x="11443718" y="6040523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1" y="0"/>
                      </a:lnTo>
                      <a:lnTo>
                        <a:pt x="108411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97" name="Google Shape;1697;p36"/>
              <p:cNvGrpSpPr/>
              <p:nvPr/>
            </p:nvGrpSpPr>
            <p:grpSpPr>
              <a:xfrm>
                <a:off x="11290859" y="6395358"/>
                <a:ext cx="261269" cy="329484"/>
                <a:chOff x="11290859" y="6395358"/>
                <a:chExt cx="261269" cy="329484"/>
              </a:xfrm>
            </p:grpSpPr>
            <p:sp>
              <p:nvSpPr>
                <p:cNvPr id="1698" name="Google Shape;1698;p36"/>
                <p:cNvSpPr/>
                <p:nvPr/>
              </p:nvSpPr>
              <p:spPr>
                <a:xfrm>
                  <a:off x="11290859" y="6395358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0" y="0"/>
                      </a:lnTo>
                      <a:lnTo>
                        <a:pt x="108410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36"/>
                <p:cNvSpPr/>
                <p:nvPr/>
              </p:nvSpPr>
              <p:spPr>
                <a:xfrm>
                  <a:off x="11443718" y="6395358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1" y="0"/>
                      </a:lnTo>
                      <a:lnTo>
                        <a:pt x="108411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00" name="Google Shape;1700;p36"/>
            <p:cNvGrpSpPr/>
            <p:nvPr/>
          </p:nvGrpSpPr>
          <p:grpSpPr>
            <a:xfrm>
              <a:off x="6997137" y="3990326"/>
              <a:ext cx="218415" cy="613449"/>
              <a:chOff x="10330927" y="5922188"/>
              <a:chExt cx="322479" cy="905727"/>
            </a:xfrm>
          </p:grpSpPr>
          <p:sp>
            <p:nvSpPr>
              <p:cNvPr id="1701" name="Google Shape;1701;p36"/>
              <p:cNvSpPr/>
              <p:nvPr/>
            </p:nvSpPr>
            <p:spPr>
              <a:xfrm>
                <a:off x="10330927" y="5922188"/>
                <a:ext cx="322479" cy="905727"/>
              </a:xfrm>
              <a:custGeom>
                <a:avLst/>
                <a:gdLst/>
                <a:ahLst/>
                <a:cxnLst/>
                <a:rect l="l" t="t" r="r" b="b"/>
                <a:pathLst>
                  <a:path w="322479" h="905727" extrusionOk="0">
                    <a:moveTo>
                      <a:pt x="0" y="0"/>
                    </a:moveTo>
                    <a:lnTo>
                      <a:pt x="322479" y="0"/>
                    </a:lnTo>
                    <a:lnTo>
                      <a:pt x="322479" y="905727"/>
                    </a:lnTo>
                    <a:lnTo>
                      <a:pt x="0" y="905727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02" name="Google Shape;1702;p36"/>
              <p:cNvGrpSpPr/>
              <p:nvPr/>
            </p:nvGrpSpPr>
            <p:grpSpPr>
              <a:xfrm>
                <a:off x="10351525" y="5946706"/>
                <a:ext cx="282033" cy="862696"/>
                <a:chOff x="10351525" y="5946706"/>
                <a:chExt cx="282033" cy="862696"/>
              </a:xfrm>
            </p:grpSpPr>
            <p:sp>
              <p:nvSpPr>
                <p:cNvPr id="1703" name="Google Shape;1703;p36"/>
                <p:cNvSpPr/>
                <p:nvPr/>
              </p:nvSpPr>
              <p:spPr>
                <a:xfrm>
                  <a:off x="10351525" y="5946706"/>
                  <a:ext cx="126089" cy="86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89" h="862696" extrusionOk="0">
                      <a:moveTo>
                        <a:pt x="0" y="0"/>
                      </a:moveTo>
                      <a:lnTo>
                        <a:pt x="126090" y="0"/>
                      </a:lnTo>
                      <a:lnTo>
                        <a:pt x="126090" y="862696"/>
                      </a:lnTo>
                      <a:lnTo>
                        <a:pt x="0" y="86269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36"/>
                <p:cNvSpPr/>
                <p:nvPr/>
              </p:nvSpPr>
              <p:spPr>
                <a:xfrm>
                  <a:off x="10507469" y="5946706"/>
                  <a:ext cx="126089" cy="86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89" h="862696" extrusionOk="0">
                      <a:moveTo>
                        <a:pt x="0" y="0"/>
                      </a:moveTo>
                      <a:lnTo>
                        <a:pt x="126090" y="0"/>
                      </a:lnTo>
                      <a:lnTo>
                        <a:pt x="126090" y="862696"/>
                      </a:lnTo>
                      <a:lnTo>
                        <a:pt x="0" y="86269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05" name="Google Shape;1705;p36"/>
            <p:cNvGrpSpPr/>
            <p:nvPr/>
          </p:nvGrpSpPr>
          <p:grpSpPr>
            <a:xfrm>
              <a:off x="7895141" y="3428671"/>
              <a:ext cx="218415" cy="1175160"/>
              <a:chOff x="11656786" y="5092932"/>
              <a:chExt cx="322479" cy="1735066"/>
            </a:xfrm>
          </p:grpSpPr>
          <p:sp>
            <p:nvSpPr>
              <p:cNvPr id="1706" name="Google Shape;1706;p36"/>
              <p:cNvSpPr/>
              <p:nvPr/>
            </p:nvSpPr>
            <p:spPr>
              <a:xfrm>
                <a:off x="11656786" y="5092932"/>
                <a:ext cx="322479" cy="1735066"/>
              </a:xfrm>
              <a:custGeom>
                <a:avLst/>
                <a:gdLst/>
                <a:ahLst/>
                <a:cxnLst/>
                <a:rect l="l" t="t" r="r" b="b"/>
                <a:pathLst>
                  <a:path w="322479" h="1735066" extrusionOk="0">
                    <a:moveTo>
                      <a:pt x="0" y="0"/>
                    </a:moveTo>
                    <a:lnTo>
                      <a:pt x="322479" y="0"/>
                    </a:lnTo>
                    <a:lnTo>
                      <a:pt x="322479" y="1735067"/>
                    </a:lnTo>
                    <a:lnTo>
                      <a:pt x="0" y="17350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07" name="Google Shape;1707;p36"/>
              <p:cNvGrpSpPr/>
              <p:nvPr/>
            </p:nvGrpSpPr>
            <p:grpSpPr>
              <a:xfrm>
                <a:off x="11694146" y="5150223"/>
                <a:ext cx="247759" cy="1671104"/>
                <a:chOff x="11694146" y="5150223"/>
                <a:chExt cx="247759" cy="1671104"/>
              </a:xfrm>
            </p:grpSpPr>
            <p:sp>
              <p:nvSpPr>
                <p:cNvPr id="1708" name="Google Shape;1708;p36"/>
                <p:cNvSpPr/>
                <p:nvPr/>
              </p:nvSpPr>
              <p:spPr>
                <a:xfrm>
                  <a:off x="11694146" y="5150223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1"/>
                      </a:lnTo>
                      <a:lnTo>
                        <a:pt x="0" y="314891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36"/>
                <p:cNvSpPr/>
                <p:nvPr/>
              </p:nvSpPr>
              <p:spPr>
                <a:xfrm>
                  <a:off x="11694146" y="5525156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0"/>
                      </a:lnTo>
                      <a:lnTo>
                        <a:pt x="0" y="314890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36"/>
                <p:cNvSpPr/>
                <p:nvPr/>
              </p:nvSpPr>
              <p:spPr>
                <a:xfrm>
                  <a:off x="11694146" y="5900006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1"/>
                      </a:lnTo>
                      <a:lnTo>
                        <a:pt x="0" y="314891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1" name="Google Shape;1711;p36"/>
                <p:cNvSpPr/>
                <p:nvPr/>
              </p:nvSpPr>
              <p:spPr>
                <a:xfrm>
                  <a:off x="11694146" y="6274939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1"/>
                      </a:lnTo>
                      <a:lnTo>
                        <a:pt x="0" y="314891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36"/>
                <p:cNvSpPr/>
                <p:nvPr/>
              </p:nvSpPr>
              <p:spPr>
                <a:xfrm>
                  <a:off x="11694146" y="6649789"/>
                  <a:ext cx="247759" cy="1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171538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171538"/>
                      </a:lnTo>
                      <a:lnTo>
                        <a:pt x="0" y="171538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13" name="Google Shape;1713;p36"/>
            <p:cNvSpPr/>
            <p:nvPr/>
          </p:nvSpPr>
          <p:spPr>
            <a:xfrm>
              <a:off x="6634975" y="3547114"/>
              <a:ext cx="321476" cy="1052510"/>
            </a:xfrm>
            <a:custGeom>
              <a:avLst/>
              <a:gdLst/>
              <a:ahLst/>
              <a:cxnLst/>
              <a:rect l="l" t="t" r="r" b="b"/>
              <a:pathLst>
                <a:path w="474504" h="1553520" extrusionOk="0">
                  <a:moveTo>
                    <a:pt x="225661" y="525290"/>
                  </a:moveTo>
                  <a:lnTo>
                    <a:pt x="225661" y="197307"/>
                  </a:lnTo>
                  <a:lnTo>
                    <a:pt x="115832" y="197307"/>
                  </a:lnTo>
                  <a:lnTo>
                    <a:pt x="115832" y="0"/>
                  </a:lnTo>
                  <a:lnTo>
                    <a:pt x="59960" y="0"/>
                  </a:lnTo>
                  <a:lnTo>
                    <a:pt x="59960" y="197307"/>
                  </a:lnTo>
                  <a:lnTo>
                    <a:pt x="29521" y="197307"/>
                  </a:lnTo>
                  <a:lnTo>
                    <a:pt x="29521" y="36109"/>
                  </a:lnTo>
                  <a:lnTo>
                    <a:pt x="15428" y="36109"/>
                  </a:lnTo>
                  <a:lnTo>
                    <a:pt x="15428" y="197307"/>
                  </a:lnTo>
                  <a:lnTo>
                    <a:pt x="0" y="197307"/>
                  </a:lnTo>
                  <a:lnTo>
                    <a:pt x="0" y="1553521"/>
                  </a:lnTo>
                  <a:lnTo>
                    <a:pt x="181880" y="1553521"/>
                  </a:lnTo>
                  <a:lnTo>
                    <a:pt x="225661" y="1553521"/>
                  </a:lnTo>
                  <a:lnTo>
                    <a:pt x="474504" y="1553521"/>
                  </a:lnTo>
                  <a:lnTo>
                    <a:pt x="474504" y="525290"/>
                  </a:lnTo>
                  <a:lnTo>
                    <a:pt x="225661" y="525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4" name="Google Shape;1714;p36"/>
            <p:cNvGrpSpPr/>
            <p:nvPr/>
          </p:nvGrpSpPr>
          <p:grpSpPr>
            <a:xfrm>
              <a:off x="6651581" y="3704415"/>
              <a:ext cx="287379" cy="853666"/>
              <a:chOff x="9820731" y="5500055"/>
              <a:chExt cx="424301" cy="1260395"/>
            </a:xfrm>
          </p:grpSpPr>
          <p:sp>
            <p:nvSpPr>
              <p:cNvPr id="1715" name="Google Shape;1715;p36"/>
              <p:cNvSpPr/>
              <p:nvPr/>
            </p:nvSpPr>
            <p:spPr>
              <a:xfrm>
                <a:off x="9820731" y="5500055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3"/>
                    </a:lnTo>
                    <a:lnTo>
                      <a:pt x="0" y="7947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36"/>
              <p:cNvSpPr/>
              <p:nvPr/>
            </p:nvSpPr>
            <p:spPr>
              <a:xfrm>
                <a:off x="9820731" y="5606214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4"/>
                    </a:lnTo>
                    <a:lnTo>
                      <a:pt x="0" y="7947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36"/>
              <p:cNvSpPr/>
              <p:nvPr/>
            </p:nvSpPr>
            <p:spPr>
              <a:xfrm>
                <a:off x="9820731" y="5712373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3"/>
                    </a:lnTo>
                    <a:lnTo>
                      <a:pt x="0" y="7947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36"/>
              <p:cNvSpPr/>
              <p:nvPr/>
            </p:nvSpPr>
            <p:spPr>
              <a:xfrm>
                <a:off x="9830738" y="5825119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36"/>
              <p:cNvSpPr/>
              <p:nvPr/>
            </p:nvSpPr>
            <p:spPr>
              <a:xfrm>
                <a:off x="9830738" y="5946706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36"/>
              <p:cNvSpPr/>
              <p:nvPr/>
            </p:nvSpPr>
            <p:spPr>
              <a:xfrm>
                <a:off x="9830738" y="6068292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36"/>
              <p:cNvSpPr/>
              <p:nvPr/>
            </p:nvSpPr>
            <p:spPr>
              <a:xfrm>
                <a:off x="9830738" y="6189879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36"/>
              <p:cNvSpPr/>
              <p:nvPr/>
            </p:nvSpPr>
            <p:spPr>
              <a:xfrm>
                <a:off x="9830738" y="6311465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36"/>
              <p:cNvSpPr/>
              <p:nvPr/>
            </p:nvSpPr>
            <p:spPr>
              <a:xfrm>
                <a:off x="9830738" y="6432968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36"/>
              <p:cNvSpPr/>
              <p:nvPr/>
            </p:nvSpPr>
            <p:spPr>
              <a:xfrm>
                <a:off x="9830738" y="6554555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36"/>
              <p:cNvSpPr/>
              <p:nvPr/>
            </p:nvSpPr>
            <p:spPr>
              <a:xfrm>
                <a:off x="9830738" y="6676141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6" name="Google Shape;1726;p36"/>
            <p:cNvSpPr/>
            <p:nvPr/>
          </p:nvSpPr>
          <p:spPr>
            <a:xfrm>
              <a:off x="5560014" y="3874821"/>
              <a:ext cx="308312" cy="729226"/>
            </a:xfrm>
            <a:custGeom>
              <a:avLst/>
              <a:gdLst/>
              <a:ahLst/>
              <a:cxnLst/>
              <a:rect l="l" t="t" r="r" b="b"/>
              <a:pathLst>
                <a:path w="455073" h="1076348" extrusionOk="0">
                  <a:moveTo>
                    <a:pt x="422384" y="130843"/>
                  </a:moveTo>
                  <a:lnTo>
                    <a:pt x="422384" y="0"/>
                  </a:lnTo>
                  <a:lnTo>
                    <a:pt x="32690" y="0"/>
                  </a:lnTo>
                  <a:lnTo>
                    <a:pt x="32690" y="130843"/>
                  </a:lnTo>
                  <a:lnTo>
                    <a:pt x="0" y="130843"/>
                  </a:lnTo>
                  <a:lnTo>
                    <a:pt x="0" y="1076349"/>
                  </a:lnTo>
                  <a:lnTo>
                    <a:pt x="455073" y="1076349"/>
                  </a:lnTo>
                  <a:lnTo>
                    <a:pt x="455073" y="130843"/>
                  </a:lnTo>
                  <a:lnTo>
                    <a:pt x="422384" y="1308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7" name="Google Shape;1727;p36"/>
            <p:cNvGrpSpPr/>
            <p:nvPr/>
          </p:nvGrpSpPr>
          <p:grpSpPr>
            <a:xfrm>
              <a:off x="5582154" y="3990326"/>
              <a:ext cx="263939" cy="584191"/>
              <a:chOff x="8241775" y="5922188"/>
              <a:chExt cx="389693" cy="862529"/>
            </a:xfrm>
          </p:grpSpPr>
          <p:sp>
            <p:nvSpPr>
              <p:cNvPr id="1728" name="Google Shape;1728;p36"/>
              <p:cNvSpPr/>
              <p:nvPr/>
            </p:nvSpPr>
            <p:spPr>
              <a:xfrm>
                <a:off x="8241775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36"/>
              <p:cNvSpPr/>
              <p:nvPr/>
            </p:nvSpPr>
            <p:spPr>
              <a:xfrm>
                <a:off x="8345599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36"/>
              <p:cNvSpPr/>
              <p:nvPr/>
            </p:nvSpPr>
            <p:spPr>
              <a:xfrm>
                <a:off x="8449506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36"/>
              <p:cNvSpPr/>
              <p:nvPr/>
            </p:nvSpPr>
            <p:spPr>
              <a:xfrm>
                <a:off x="8553330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2" name="Google Shape;1732;p36"/>
            <p:cNvSpPr/>
            <p:nvPr/>
          </p:nvSpPr>
          <p:spPr>
            <a:xfrm>
              <a:off x="6083486" y="4117184"/>
              <a:ext cx="197914" cy="486791"/>
            </a:xfrm>
            <a:custGeom>
              <a:avLst/>
              <a:gdLst/>
              <a:ahLst/>
              <a:cxnLst/>
              <a:rect l="l" t="t" r="r" b="b"/>
              <a:pathLst>
                <a:path w="292124" h="718511" extrusionOk="0">
                  <a:moveTo>
                    <a:pt x="292125" y="20598"/>
                  </a:moveTo>
                  <a:lnTo>
                    <a:pt x="292125" y="0"/>
                  </a:lnTo>
                  <a:lnTo>
                    <a:pt x="100071" y="0"/>
                  </a:lnTo>
                  <a:lnTo>
                    <a:pt x="100071" y="20598"/>
                  </a:lnTo>
                  <a:lnTo>
                    <a:pt x="124756" y="20598"/>
                  </a:lnTo>
                  <a:lnTo>
                    <a:pt x="124756" y="95985"/>
                  </a:lnTo>
                  <a:lnTo>
                    <a:pt x="0" y="95985"/>
                  </a:lnTo>
                  <a:lnTo>
                    <a:pt x="0" y="718511"/>
                  </a:lnTo>
                  <a:lnTo>
                    <a:pt x="292125" y="718511"/>
                  </a:lnTo>
                  <a:lnTo>
                    <a:pt x="292125" y="95985"/>
                  </a:lnTo>
                  <a:lnTo>
                    <a:pt x="267441" y="95985"/>
                  </a:lnTo>
                  <a:lnTo>
                    <a:pt x="267441" y="20598"/>
                  </a:lnTo>
                  <a:lnTo>
                    <a:pt x="292125" y="205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3" name="Google Shape;1733;p36"/>
            <p:cNvGrpSpPr/>
            <p:nvPr/>
          </p:nvGrpSpPr>
          <p:grpSpPr>
            <a:xfrm>
              <a:off x="6103820" y="4205522"/>
              <a:ext cx="157188" cy="344370"/>
              <a:chOff x="9011989" y="6239914"/>
              <a:chExt cx="232081" cy="508445"/>
            </a:xfrm>
          </p:grpSpPr>
          <p:sp>
            <p:nvSpPr>
              <p:cNvPr id="1734" name="Google Shape;1734;p36"/>
              <p:cNvSpPr/>
              <p:nvPr/>
            </p:nvSpPr>
            <p:spPr>
              <a:xfrm>
                <a:off x="9011989" y="6239914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36"/>
              <p:cNvSpPr/>
              <p:nvPr/>
            </p:nvSpPr>
            <p:spPr>
              <a:xfrm>
                <a:off x="9011989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36"/>
              <p:cNvSpPr/>
              <p:nvPr/>
            </p:nvSpPr>
            <p:spPr>
              <a:xfrm>
                <a:off x="9134743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36"/>
              <p:cNvSpPr/>
              <p:nvPr/>
            </p:nvSpPr>
            <p:spPr>
              <a:xfrm>
                <a:off x="9011989" y="6502267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36"/>
              <p:cNvSpPr/>
              <p:nvPr/>
            </p:nvSpPr>
            <p:spPr>
              <a:xfrm>
                <a:off x="9011989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36"/>
              <p:cNvSpPr/>
              <p:nvPr/>
            </p:nvSpPr>
            <p:spPr>
              <a:xfrm>
                <a:off x="9134743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0" name="Google Shape;1740;p36"/>
            <p:cNvSpPr/>
            <p:nvPr/>
          </p:nvSpPr>
          <p:spPr>
            <a:xfrm>
              <a:off x="6352792" y="3658156"/>
              <a:ext cx="180625" cy="945954"/>
            </a:xfrm>
            <a:custGeom>
              <a:avLst/>
              <a:gdLst/>
              <a:ahLst/>
              <a:cxnLst/>
              <a:rect l="l" t="t" r="r" b="b"/>
              <a:pathLst>
                <a:path w="266605" h="1396242" extrusionOk="0">
                  <a:moveTo>
                    <a:pt x="220240" y="220157"/>
                  </a:moveTo>
                  <a:lnTo>
                    <a:pt x="220240" y="0"/>
                  </a:lnTo>
                  <a:lnTo>
                    <a:pt x="192887" y="0"/>
                  </a:lnTo>
                  <a:lnTo>
                    <a:pt x="192887" y="220157"/>
                  </a:lnTo>
                  <a:lnTo>
                    <a:pt x="178627" y="220157"/>
                  </a:lnTo>
                  <a:lnTo>
                    <a:pt x="178627" y="56874"/>
                  </a:lnTo>
                  <a:lnTo>
                    <a:pt x="157863" y="56874"/>
                  </a:lnTo>
                  <a:lnTo>
                    <a:pt x="157863" y="220157"/>
                  </a:lnTo>
                  <a:lnTo>
                    <a:pt x="0" y="220157"/>
                  </a:lnTo>
                  <a:lnTo>
                    <a:pt x="0" y="1396243"/>
                  </a:lnTo>
                  <a:lnTo>
                    <a:pt x="266606" y="1396243"/>
                  </a:lnTo>
                  <a:lnTo>
                    <a:pt x="266606" y="220157"/>
                  </a:lnTo>
                  <a:lnTo>
                    <a:pt x="220240" y="220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1" name="Google Shape;1741;p36"/>
            <p:cNvGrpSpPr/>
            <p:nvPr/>
          </p:nvGrpSpPr>
          <p:grpSpPr>
            <a:xfrm>
              <a:off x="6372222" y="3824326"/>
              <a:ext cx="141769" cy="710879"/>
              <a:chOff x="9408271" y="5677098"/>
              <a:chExt cx="209315" cy="1049578"/>
            </a:xfrm>
          </p:grpSpPr>
          <p:sp>
            <p:nvSpPr>
              <p:cNvPr id="1742" name="Google Shape;1742;p36"/>
              <p:cNvSpPr/>
              <p:nvPr/>
            </p:nvSpPr>
            <p:spPr>
              <a:xfrm>
                <a:off x="9408271" y="567709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3" name="Google Shape;1743;p36"/>
              <p:cNvSpPr/>
              <p:nvPr/>
            </p:nvSpPr>
            <p:spPr>
              <a:xfrm>
                <a:off x="9408271" y="577458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36"/>
              <p:cNvSpPr/>
              <p:nvPr/>
            </p:nvSpPr>
            <p:spPr>
              <a:xfrm>
                <a:off x="9408271" y="5872153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36"/>
              <p:cNvSpPr/>
              <p:nvPr/>
            </p:nvSpPr>
            <p:spPr>
              <a:xfrm>
                <a:off x="9408271" y="5969639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36"/>
              <p:cNvSpPr/>
              <p:nvPr/>
            </p:nvSpPr>
            <p:spPr>
              <a:xfrm>
                <a:off x="9408271" y="6067125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36"/>
              <p:cNvSpPr/>
              <p:nvPr/>
            </p:nvSpPr>
            <p:spPr>
              <a:xfrm>
                <a:off x="9408271" y="6164611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36"/>
              <p:cNvSpPr/>
              <p:nvPr/>
            </p:nvSpPr>
            <p:spPr>
              <a:xfrm>
                <a:off x="9408271" y="6262097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36"/>
              <p:cNvSpPr/>
              <p:nvPr/>
            </p:nvSpPr>
            <p:spPr>
              <a:xfrm>
                <a:off x="9408271" y="6359666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36"/>
              <p:cNvSpPr/>
              <p:nvPr/>
            </p:nvSpPr>
            <p:spPr>
              <a:xfrm>
                <a:off x="9408271" y="6457152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36"/>
              <p:cNvSpPr/>
              <p:nvPr/>
            </p:nvSpPr>
            <p:spPr>
              <a:xfrm>
                <a:off x="9408271" y="655463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36"/>
              <p:cNvSpPr/>
              <p:nvPr/>
            </p:nvSpPr>
            <p:spPr>
              <a:xfrm>
                <a:off x="9408271" y="665212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3" name="Google Shape;1753;p36"/>
            <p:cNvSpPr/>
            <p:nvPr/>
          </p:nvSpPr>
          <p:spPr>
            <a:xfrm>
              <a:off x="6558668" y="4104758"/>
              <a:ext cx="543854" cy="499221"/>
            </a:xfrm>
            <a:custGeom>
              <a:avLst/>
              <a:gdLst/>
              <a:ahLst/>
              <a:cxnLst/>
              <a:rect l="l" t="t" r="r" b="b"/>
              <a:pathLst>
                <a:path w="802737" h="736857" extrusionOk="0">
                  <a:moveTo>
                    <a:pt x="481843" y="155444"/>
                  </a:moveTo>
                  <a:lnTo>
                    <a:pt x="481843" y="0"/>
                  </a:lnTo>
                  <a:lnTo>
                    <a:pt x="327566" y="0"/>
                  </a:lnTo>
                  <a:lnTo>
                    <a:pt x="327566" y="155444"/>
                  </a:lnTo>
                  <a:lnTo>
                    <a:pt x="0" y="155444"/>
                  </a:lnTo>
                  <a:lnTo>
                    <a:pt x="0" y="193304"/>
                  </a:lnTo>
                  <a:lnTo>
                    <a:pt x="24601" y="193304"/>
                  </a:lnTo>
                  <a:lnTo>
                    <a:pt x="24601" y="736858"/>
                  </a:lnTo>
                  <a:lnTo>
                    <a:pt x="778137" y="736858"/>
                  </a:lnTo>
                  <a:lnTo>
                    <a:pt x="778137" y="193304"/>
                  </a:lnTo>
                  <a:lnTo>
                    <a:pt x="802737" y="193304"/>
                  </a:lnTo>
                  <a:lnTo>
                    <a:pt x="802737" y="155444"/>
                  </a:lnTo>
                  <a:lnTo>
                    <a:pt x="481843" y="1554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4" name="Google Shape;1754;p36"/>
            <p:cNvGrpSpPr/>
            <p:nvPr/>
          </p:nvGrpSpPr>
          <p:grpSpPr>
            <a:xfrm>
              <a:off x="6591428" y="4263868"/>
              <a:ext cx="478174" cy="339964"/>
              <a:chOff x="9731917" y="6326059"/>
              <a:chExt cx="706001" cy="501940"/>
            </a:xfrm>
          </p:grpSpPr>
          <p:sp>
            <p:nvSpPr>
              <p:cNvPr id="1755" name="Google Shape;1755;p36"/>
              <p:cNvSpPr/>
              <p:nvPr/>
            </p:nvSpPr>
            <p:spPr>
              <a:xfrm>
                <a:off x="9731917" y="6326059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36"/>
              <p:cNvSpPr/>
              <p:nvPr/>
            </p:nvSpPr>
            <p:spPr>
              <a:xfrm>
                <a:off x="9731917" y="6480919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36"/>
              <p:cNvSpPr/>
              <p:nvPr/>
            </p:nvSpPr>
            <p:spPr>
              <a:xfrm>
                <a:off x="9731917" y="6635862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36"/>
              <p:cNvSpPr/>
              <p:nvPr/>
            </p:nvSpPr>
            <p:spPr>
              <a:xfrm>
                <a:off x="9731917" y="6790806"/>
                <a:ext cx="706001" cy="37193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37193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37193"/>
                    </a:lnTo>
                    <a:lnTo>
                      <a:pt x="0" y="3719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9" name="Google Shape;1759;p36"/>
            <p:cNvSpPr/>
            <p:nvPr/>
          </p:nvSpPr>
          <p:spPr>
            <a:xfrm>
              <a:off x="7126142" y="3787274"/>
              <a:ext cx="212151" cy="816799"/>
            </a:xfrm>
            <a:custGeom>
              <a:avLst/>
              <a:gdLst/>
              <a:ahLst/>
              <a:cxnLst/>
              <a:rect l="l" t="t" r="r" b="b"/>
              <a:pathLst>
                <a:path w="313138" h="1205607" extrusionOk="0">
                  <a:moveTo>
                    <a:pt x="0" y="0"/>
                  </a:moveTo>
                  <a:lnTo>
                    <a:pt x="0" y="36192"/>
                  </a:lnTo>
                  <a:lnTo>
                    <a:pt x="24433" y="36192"/>
                  </a:lnTo>
                  <a:lnTo>
                    <a:pt x="24433" y="1205607"/>
                  </a:lnTo>
                  <a:lnTo>
                    <a:pt x="298795" y="1205607"/>
                  </a:lnTo>
                  <a:lnTo>
                    <a:pt x="298795" y="36192"/>
                  </a:lnTo>
                  <a:lnTo>
                    <a:pt x="313139" y="36192"/>
                  </a:lnTo>
                  <a:lnTo>
                    <a:pt x="313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0" name="Google Shape;1760;p36"/>
            <p:cNvGrpSpPr/>
            <p:nvPr/>
          </p:nvGrpSpPr>
          <p:grpSpPr>
            <a:xfrm>
              <a:off x="7157319" y="3828845"/>
              <a:ext cx="156510" cy="736127"/>
              <a:chOff x="10567428" y="5683769"/>
              <a:chExt cx="231080" cy="1086855"/>
            </a:xfrm>
          </p:grpSpPr>
          <p:sp>
            <p:nvSpPr>
              <p:cNvPr id="1761" name="Google Shape;1761;p36"/>
              <p:cNvSpPr/>
              <p:nvPr/>
            </p:nvSpPr>
            <p:spPr>
              <a:xfrm>
                <a:off x="10567428" y="568376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36"/>
              <p:cNvSpPr/>
              <p:nvPr/>
            </p:nvSpPr>
            <p:spPr>
              <a:xfrm>
                <a:off x="10701023" y="568376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36"/>
              <p:cNvSpPr/>
              <p:nvPr/>
            </p:nvSpPr>
            <p:spPr>
              <a:xfrm>
                <a:off x="10567428" y="582511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36"/>
              <p:cNvSpPr/>
              <p:nvPr/>
            </p:nvSpPr>
            <p:spPr>
              <a:xfrm>
                <a:off x="10701023" y="582511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36"/>
              <p:cNvSpPr/>
              <p:nvPr/>
            </p:nvSpPr>
            <p:spPr>
              <a:xfrm>
                <a:off x="10567428" y="5966470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36"/>
              <p:cNvSpPr/>
              <p:nvPr/>
            </p:nvSpPr>
            <p:spPr>
              <a:xfrm>
                <a:off x="10701023" y="5966470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36"/>
              <p:cNvSpPr/>
              <p:nvPr/>
            </p:nvSpPr>
            <p:spPr>
              <a:xfrm>
                <a:off x="10567428" y="6107737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36"/>
              <p:cNvSpPr/>
              <p:nvPr/>
            </p:nvSpPr>
            <p:spPr>
              <a:xfrm>
                <a:off x="10701023" y="6107737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36"/>
              <p:cNvSpPr/>
              <p:nvPr/>
            </p:nvSpPr>
            <p:spPr>
              <a:xfrm>
                <a:off x="10567428" y="62490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36"/>
              <p:cNvSpPr/>
              <p:nvPr/>
            </p:nvSpPr>
            <p:spPr>
              <a:xfrm>
                <a:off x="10701023" y="62490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36"/>
              <p:cNvSpPr/>
              <p:nvPr/>
            </p:nvSpPr>
            <p:spPr>
              <a:xfrm>
                <a:off x="10567428" y="639043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36"/>
              <p:cNvSpPr/>
              <p:nvPr/>
            </p:nvSpPr>
            <p:spPr>
              <a:xfrm>
                <a:off x="10701023" y="639043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36"/>
              <p:cNvSpPr/>
              <p:nvPr/>
            </p:nvSpPr>
            <p:spPr>
              <a:xfrm>
                <a:off x="10567428" y="65317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36"/>
              <p:cNvSpPr/>
              <p:nvPr/>
            </p:nvSpPr>
            <p:spPr>
              <a:xfrm>
                <a:off x="10701023" y="65317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36"/>
              <p:cNvSpPr/>
              <p:nvPr/>
            </p:nvSpPr>
            <p:spPr>
              <a:xfrm>
                <a:off x="10567428" y="667313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36"/>
              <p:cNvSpPr/>
              <p:nvPr/>
            </p:nvSpPr>
            <p:spPr>
              <a:xfrm>
                <a:off x="10701023" y="667313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77" name="Google Shape;1777;p36"/>
            <p:cNvSpPr/>
            <p:nvPr/>
          </p:nvSpPr>
          <p:spPr>
            <a:xfrm>
              <a:off x="7764330" y="3268715"/>
              <a:ext cx="236897" cy="1331669"/>
            </a:xfrm>
            <a:custGeom>
              <a:avLst/>
              <a:gdLst/>
              <a:ahLst/>
              <a:cxnLst/>
              <a:rect l="l" t="t" r="r" b="b"/>
              <a:pathLst>
                <a:path w="349664" h="1965563" extrusionOk="0">
                  <a:moveTo>
                    <a:pt x="287454" y="423551"/>
                  </a:moveTo>
                  <a:lnTo>
                    <a:pt x="287454" y="0"/>
                  </a:lnTo>
                  <a:lnTo>
                    <a:pt x="252179" y="0"/>
                  </a:lnTo>
                  <a:lnTo>
                    <a:pt x="252179" y="423551"/>
                  </a:lnTo>
                  <a:lnTo>
                    <a:pt x="229996" y="423551"/>
                  </a:lnTo>
                  <a:lnTo>
                    <a:pt x="229996" y="120669"/>
                  </a:lnTo>
                  <a:lnTo>
                    <a:pt x="194722" y="120669"/>
                  </a:lnTo>
                  <a:lnTo>
                    <a:pt x="194722" y="423551"/>
                  </a:lnTo>
                  <a:lnTo>
                    <a:pt x="0" y="423551"/>
                  </a:lnTo>
                  <a:lnTo>
                    <a:pt x="0" y="1965564"/>
                  </a:lnTo>
                  <a:lnTo>
                    <a:pt x="349665" y="1965564"/>
                  </a:lnTo>
                  <a:lnTo>
                    <a:pt x="349665" y="423551"/>
                  </a:lnTo>
                  <a:lnTo>
                    <a:pt x="287454" y="4235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8" name="Google Shape;1778;p36"/>
            <p:cNvGrpSpPr/>
            <p:nvPr/>
          </p:nvGrpSpPr>
          <p:grpSpPr>
            <a:xfrm>
              <a:off x="7790706" y="3571570"/>
              <a:ext cx="184074" cy="1032261"/>
              <a:chOff x="11502593" y="5303916"/>
              <a:chExt cx="271776" cy="1524083"/>
            </a:xfrm>
          </p:grpSpPr>
          <p:sp>
            <p:nvSpPr>
              <p:cNvPr id="1779" name="Google Shape;1779;p36"/>
              <p:cNvSpPr/>
              <p:nvPr/>
            </p:nvSpPr>
            <p:spPr>
              <a:xfrm>
                <a:off x="11502593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36"/>
              <p:cNvSpPr/>
              <p:nvPr/>
            </p:nvSpPr>
            <p:spPr>
              <a:xfrm>
                <a:off x="11577646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36"/>
              <p:cNvSpPr/>
              <p:nvPr/>
            </p:nvSpPr>
            <p:spPr>
              <a:xfrm>
                <a:off x="11652783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36"/>
              <p:cNvSpPr/>
              <p:nvPr/>
            </p:nvSpPr>
            <p:spPr>
              <a:xfrm>
                <a:off x="11727836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83" name="Google Shape;1783;p36"/>
            <p:cNvSpPr/>
            <p:nvPr/>
          </p:nvSpPr>
          <p:spPr>
            <a:xfrm>
              <a:off x="7365116" y="4028734"/>
              <a:ext cx="367918" cy="575267"/>
            </a:xfrm>
            <a:custGeom>
              <a:avLst/>
              <a:gdLst/>
              <a:ahLst/>
              <a:cxnLst/>
              <a:rect l="l" t="t" r="r" b="b"/>
              <a:pathLst>
                <a:path w="543052" h="849103" extrusionOk="0">
                  <a:moveTo>
                    <a:pt x="389194" y="0"/>
                  </a:moveTo>
                  <a:lnTo>
                    <a:pt x="319810" y="0"/>
                  </a:lnTo>
                  <a:lnTo>
                    <a:pt x="319810" y="113998"/>
                  </a:lnTo>
                  <a:lnTo>
                    <a:pt x="0" y="113998"/>
                  </a:lnTo>
                  <a:lnTo>
                    <a:pt x="0" y="849104"/>
                  </a:lnTo>
                  <a:lnTo>
                    <a:pt x="543053" y="849104"/>
                  </a:lnTo>
                  <a:lnTo>
                    <a:pt x="543053" y="113998"/>
                  </a:lnTo>
                  <a:lnTo>
                    <a:pt x="501273" y="113998"/>
                  </a:lnTo>
                  <a:lnTo>
                    <a:pt x="501273" y="0"/>
                  </a:lnTo>
                  <a:lnTo>
                    <a:pt x="410542" y="0"/>
                  </a:lnTo>
                  <a:lnTo>
                    <a:pt x="389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4" name="Google Shape;1784;p36"/>
            <p:cNvGrpSpPr/>
            <p:nvPr/>
          </p:nvGrpSpPr>
          <p:grpSpPr>
            <a:xfrm>
              <a:off x="7384263" y="4130683"/>
              <a:ext cx="329571" cy="407629"/>
              <a:chOff x="10902500" y="6129419"/>
              <a:chExt cx="486595" cy="601844"/>
            </a:xfrm>
          </p:grpSpPr>
          <p:grpSp>
            <p:nvGrpSpPr>
              <p:cNvPr id="1785" name="Google Shape;1785;p36"/>
              <p:cNvGrpSpPr/>
              <p:nvPr/>
            </p:nvGrpSpPr>
            <p:grpSpPr>
              <a:xfrm>
                <a:off x="10902500" y="6129419"/>
                <a:ext cx="486595" cy="444482"/>
                <a:chOff x="10902500" y="6129419"/>
                <a:chExt cx="486595" cy="444482"/>
              </a:xfrm>
            </p:grpSpPr>
            <p:sp>
              <p:nvSpPr>
                <p:cNvPr id="1786" name="Google Shape;1786;p36"/>
                <p:cNvSpPr/>
                <p:nvPr/>
              </p:nvSpPr>
              <p:spPr>
                <a:xfrm>
                  <a:off x="10902500" y="6129419"/>
                  <a:ext cx="242922" cy="4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22" h="444482" extrusionOk="0">
                      <a:moveTo>
                        <a:pt x="0" y="0"/>
                      </a:moveTo>
                      <a:lnTo>
                        <a:pt x="242923" y="0"/>
                      </a:lnTo>
                      <a:lnTo>
                        <a:pt x="242923" y="444483"/>
                      </a:lnTo>
                      <a:lnTo>
                        <a:pt x="0" y="444483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7" name="Google Shape;1787;p36"/>
                <p:cNvSpPr/>
                <p:nvPr/>
              </p:nvSpPr>
              <p:spPr>
                <a:xfrm>
                  <a:off x="11186618" y="6129419"/>
                  <a:ext cx="202477" cy="214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77" h="214485" extrusionOk="0">
                      <a:moveTo>
                        <a:pt x="0" y="0"/>
                      </a:moveTo>
                      <a:lnTo>
                        <a:pt x="202477" y="0"/>
                      </a:lnTo>
                      <a:lnTo>
                        <a:pt x="202477" y="214486"/>
                      </a:lnTo>
                      <a:lnTo>
                        <a:pt x="0" y="214486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8" name="Google Shape;1788;p36"/>
                <p:cNvSpPr/>
                <p:nvPr/>
              </p:nvSpPr>
              <p:spPr>
                <a:xfrm>
                  <a:off x="11186618" y="6359333"/>
                  <a:ext cx="202477" cy="214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77" h="214485" extrusionOk="0">
                      <a:moveTo>
                        <a:pt x="0" y="0"/>
                      </a:moveTo>
                      <a:lnTo>
                        <a:pt x="202477" y="0"/>
                      </a:lnTo>
                      <a:lnTo>
                        <a:pt x="202477" y="214486"/>
                      </a:lnTo>
                      <a:lnTo>
                        <a:pt x="0" y="214486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89" name="Google Shape;1789;p36"/>
              <p:cNvSpPr/>
              <p:nvPr/>
            </p:nvSpPr>
            <p:spPr>
              <a:xfrm>
                <a:off x="10902500" y="6601755"/>
                <a:ext cx="486512" cy="129508"/>
              </a:xfrm>
              <a:custGeom>
                <a:avLst/>
                <a:gdLst/>
                <a:ahLst/>
                <a:cxnLst/>
                <a:rect l="l" t="t" r="r" b="b"/>
                <a:pathLst>
                  <a:path w="486512" h="129508" extrusionOk="0">
                    <a:moveTo>
                      <a:pt x="0" y="0"/>
                    </a:moveTo>
                    <a:lnTo>
                      <a:pt x="486512" y="0"/>
                    </a:lnTo>
                    <a:lnTo>
                      <a:pt x="486512" y="129509"/>
                    </a:lnTo>
                    <a:lnTo>
                      <a:pt x="0" y="12950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0" name="Google Shape;1790;p36"/>
            <p:cNvSpPr/>
            <p:nvPr/>
          </p:nvSpPr>
          <p:spPr>
            <a:xfrm>
              <a:off x="8049789" y="3953105"/>
              <a:ext cx="208366" cy="650919"/>
            </a:xfrm>
            <a:custGeom>
              <a:avLst/>
              <a:gdLst/>
              <a:ahLst/>
              <a:cxnLst/>
              <a:rect l="l" t="t" r="r" b="b"/>
              <a:pathLst>
                <a:path w="307551" h="960766" extrusionOk="0">
                  <a:moveTo>
                    <a:pt x="0" y="0"/>
                  </a:moveTo>
                  <a:lnTo>
                    <a:pt x="307552" y="0"/>
                  </a:lnTo>
                  <a:lnTo>
                    <a:pt x="307552" y="960767"/>
                  </a:lnTo>
                  <a:lnTo>
                    <a:pt x="0" y="9607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1" name="Google Shape;1791;p36"/>
            <p:cNvGrpSpPr/>
            <p:nvPr/>
          </p:nvGrpSpPr>
          <p:grpSpPr>
            <a:xfrm>
              <a:off x="8070404" y="3986090"/>
              <a:ext cx="187632" cy="571257"/>
              <a:chOff x="11915553" y="5915934"/>
              <a:chExt cx="277030" cy="843433"/>
            </a:xfrm>
          </p:grpSpPr>
          <p:sp>
            <p:nvSpPr>
              <p:cNvPr id="1792" name="Google Shape;1792;p36"/>
              <p:cNvSpPr/>
              <p:nvPr/>
            </p:nvSpPr>
            <p:spPr>
              <a:xfrm>
                <a:off x="11915553" y="5915934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12038891" y="5915934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12162145" y="5915934"/>
                <a:ext cx="30438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30438" h="400034" extrusionOk="0">
                    <a:moveTo>
                      <a:pt x="0" y="0"/>
                    </a:moveTo>
                    <a:lnTo>
                      <a:pt x="30439" y="0"/>
                    </a:lnTo>
                    <a:lnTo>
                      <a:pt x="30439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11915553" y="6359333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12038891" y="6359333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12162145" y="6359333"/>
                <a:ext cx="30438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30438" h="400034" extrusionOk="0">
                    <a:moveTo>
                      <a:pt x="0" y="0"/>
                    </a:moveTo>
                    <a:lnTo>
                      <a:pt x="30439" y="0"/>
                    </a:lnTo>
                    <a:lnTo>
                      <a:pt x="30439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8" name="Google Shape;1798;p36"/>
            <p:cNvSpPr/>
            <p:nvPr/>
          </p:nvSpPr>
          <p:spPr>
            <a:xfrm>
              <a:off x="6114213" y="4105944"/>
              <a:ext cx="15650" cy="75538"/>
            </a:xfrm>
            <a:custGeom>
              <a:avLst/>
              <a:gdLst/>
              <a:ahLst/>
              <a:cxnLst/>
              <a:rect l="l" t="t" r="r" b="b"/>
              <a:pathLst>
                <a:path w="23099" h="111495" extrusionOk="0">
                  <a:moveTo>
                    <a:pt x="0" y="0"/>
                  </a:moveTo>
                  <a:lnTo>
                    <a:pt x="23100" y="0"/>
                  </a:lnTo>
                  <a:lnTo>
                    <a:pt x="23100" y="111496"/>
                  </a:lnTo>
                  <a:lnTo>
                    <a:pt x="0" y="1114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9" name="Google Shape;1799;p36"/>
            <p:cNvGrpSpPr/>
            <p:nvPr/>
          </p:nvGrpSpPr>
          <p:grpSpPr>
            <a:xfrm>
              <a:off x="5634513" y="3548751"/>
              <a:ext cx="36656" cy="326408"/>
              <a:chOff x="8319080" y="5270225"/>
              <a:chExt cx="54121" cy="481925"/>
            </a:xfrm>
          </p:grpSpPr>
          <p:sp>
            <p:nvSpPr>
              <p:cNvPr id="1800" name="Google Shape;1800;p36"/>
              <p:cNvSpPr/>
              <p:nvPr/>
            </p:nvSpPr>
            <p:spPr>
              <a:xfrm>
                <a:off x="8350102" y="5270225"/>
                <a:ext cx="23099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6275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6275"/>
                    </a:lnTo>
                    <a:lnTo>
                      <a:pt x="0" y="362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8350102" y="5436343"/>
                <a:ext cx="23099" cy="31580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5807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5808"/>
                    </a:lnTo>
                    <a:lnTo>
                      <a:pt x="0" y="315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8319080" y="5306501"/>
                <a:ext cx="23099" cy="129842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29842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29842"/>
                    </a:lnTo>
                    <a:lnTo>
                      <a:pt x="0" y="1298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3" name="Google Shape;1803;p36"/>
            <p:cNvGrpSpPr/>
            <p:nvPr/>
          </p:nvGrpSpPr>
          <p:grpSpPr>
            <a:xfrm>
              <a:off x="6205713" y="3246574"/>
              <a:ext cx="203560" cy="560694"/>
              <a:chOff x="9162429" y="4824075"/>
              <a:chExt cx="300546" cy="827837"/>
            </a:xfrm>
          </p:grpSpPr>
          <p:sp>
            <p:nvSpPr>
              <p:cNvPr id="1804" name="Google Shape;1804;p36"/>
              <p:cNvSpPr/>
              <p:nvPr/>
            </p:nvSpPr>
            <p:spPr>
              <a:xfrm>
                <a:off x="9162429" y="4864520"/>
                <a:ext cx="11841" cy="269858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269858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269859"/>
                    </a:lnTo>
                    <a:lnTo>
                      <a:pt x="0" y="2698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9275510" y="4824075"/>
                <a:ext cx="23099" cy="31030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030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0304"/>
                    </a:lnTo>
                    <a:lnTo>
                      <a:pt x="0" y="3103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9439876" y="5134378"/>
                <a:ext cx="23099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8860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8861"/>
                    </a:lnTo>
                    <a:lnTo>
                      <a:pt x="0" y="388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9414692" y="5173239"/>
                <a:ext cx="23099" cy="47867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47867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478674"/>
                    </a:lnTo>
                    <a:lnTo>
                      <a:pt x="0" y="4786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8" name="Google Shape;1808;p36"/>
            <p:cNvSpPr/>
            <p:nvPr/>
          </p:nvSpPr>
          <p:spPr>
            <a:xfrm>
              <a:off x="6649209" y="3571570"/>
              <a:ext cx="5763" cy="109211"/>
            </a:xfrm>
            <a:custGeom>
              <a:avLst/>
              <a:gdLst/>
              <a:ahLst/>
              <a:cxnLst/>
              <a:rect l="l" t="t" r="r" b="b"/>
              <a:pathLst>
                <a:path w="8506" h="161197" extrusionOk="0">
                  <a:moveTo>
                    <a:pt x="0" y="0"/>
                  </a:moveTo>
                  <a:lnTo>
                    <a:pt x="8506" y="0"/>
                  </a:lnTo>
                  <a:lnTo>
                    <a:pt x="8506" y="161198"/>
                  </a:lnTo>
                  <a:lnTo>
                    <a:pt x="0" y="1611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6694338" y="3547114"/>
              <a:ext cx="19096" cy="133675"/>
            </a:xfrm>
            <a:custGeom>
              <a:avLst/>
              <a:gdLst/>
              <a:ahLst/>
              <a:cxnLst/>
              <a:rect l="l" t="t" r="r" b="b"/>
              <a:pathLst>
                <a:path w="28186" h="197306" extrusionOk="0">
                  <a:moveTo>
                    <a:pt x="0" y="0"/>
                  </a:moveTo>
                  <a:lnTo>
                    <a:pt x="28187" y="0"/>
                  </a:lnTo>
                  <a:lnTo>
                    <a:pt x="28187" y="197307"/>
                  </a:lnTo>
                  <a:lnTo>
                    <a:pt x="0" y="1973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10" name="Google Shape;1810;p36"/>
            <p:cNvGrpSpPr/>
            <p:nvPr/>
          </p:nvGrpSpPr>
          <p:grpSpPr>
            <a:xfrm>
              <a:off x="6772509" y="3680750"/>
              <a:ext cx="183848" cy="529290"/>
              <a:chOff x="9999274" y="5465114"/>
              <a:chExt cx="271443" cy="781471"/>
            </a:xfrm>
          </p:grpSpPr>
          <p:sp>
            <p:nvSpPr>
              <p:cNvPr id="1811" name="Google Shape;1811;p36"/>
              <p:cNvSpPr/>
              <p:nvPr/>
            </p:nvSpPr>
            <p:spPr>
              <a:xfrm>
                <a:off x="9999274" y="5465114"/>
                <a:ext cx="23099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2798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27983"/>
                    </a:lnTo>
                    <a:lnTo>
                      <a:pt x="0" y="3279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9999275" y="5793180"/>
                <a:ext cx="271442" cy="453405"/>
              </a:xfrm>
              <a:custGeom>
                <a:avLst/>
                <a:gdLst/>
                <a:ahLst/>
                <a:cxnLst/>
                <a:rect l="l" t="t" r="r" b="b"/>
                <a:pathLst>
                  <a:path w="271442" h="453405" extrusionOk="0">
                    <a:moveTo>
                      <a:pt x="248259" y="0"/>
                    </a:moveTo>
                    <a:lnTo>
                      <a:pt x="0" y="0"/>
                    </a:lnTo>
                    <a:lnTo>
                      <a:pt x="0" y="23100"/>
                    </a:lnTo>
                    <a:lnTo>
                      <a:pt x="248259" y="23100"/>
                    </a:lnTo>
                    <a:lnTo>
                      <a:pt x="248259" y="453406"/>
                    </a:lnTo>
                    <a:lnTo>
                      <a:pt x="271442" y="453406"/>
                    </a:lnTo>
                    <a:lnTo>
                      <a:pt x="271442" y="23100"/>
                    </a:lnTo>
                    <a:lnTo>
                      <a:pt x="271442" y="0"/>
                    </a:lnTo>
                    <a:lnTo>
                      <a:pt x="248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6"/>
            <p:cNvGrpSpPr/>
            <p:nvPr/>
          </p:nvGrpSpPr>
          <p:grpSpPr>
            <a:xfrm>
              <a:off x="5830449" y="3874821"/>
              <a:ext cx="37786" cy="676652"/>
              <a:chOff x="8608369" y="5751651"/>
              <a:chExt cx="55789" cy="999043"/>
            </a:xfrm>
          </p:grpSpPr>
          <p:sp>
            <p:nvSpPr>
              <p:cNvPr id="1814" name="Google Shape;1814;p36"/>
              <p:cNvSpPr/>
              <p:nvPr/>
            </p:nvSpPr>
            <p:spPr>
              <a:xfrm>
                <a:off x="8641059" y="5882577"/>
                <a:ext cx="23099" cy="8681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868117" extrusionOk="0">
                    <a:moveTo>
                      <a:pt x="0" y="0"/>
                    </a:moveTo>
                    <a:lnTo>
                      <a:pt x="23099" y="0"/>
                    </a:lnTo>
                    <a:lnTo>
                      <a:pt x="23099" y="868117"/>
                    </a:lnTo>
                    <a:lnTo>
                      <a:pt x="0" y="8681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8608369" y="5751651"/>
                <a:ext cx="23099" cy="13092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092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30927"/>
                    </a:lnTo>
                    <a:lnTo>
                      <a:pt x="0" y="1309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6" name="Google Shape;1816;p36"/>
            <p:cNvGrpSpPr/>
            <p:nvPr/>
          </p:nvGrpSpPr>
          <p:grpSpPr>
            <a:xfrm>
              <a:off x="6467168" y="3658157"/>
              <a:ext cx="66196" cy="945675"/>
              <a:chOff x="9548454" y="5431757"/>
              <a:chExt cx="97735" cy="1396242"/>
            </a:xfrm>
          </p:grpSpPr>
          <p:sp>
            <p:nvSpPr>
              <p:cNvPr id="1817" name="Google Shape;1817;p36"/>
              <p:cNvSpPr/>
              <p:nvPr/>
            </p:nvSpPr>
            <p:spPr>
              <a:xfrm>
                <a:off x="9623090" y="5651913"/>
                <a:ext cx="23099" cy="117608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17608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176086"/>
                    </a:lnTo>
                    <a:lnTo>
                      <a:pt x="0" y="11760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9585980" y="5431757"/>
                <a:ext cx="13843" cy="220156"/>
              </a:xfrm>
              <a:custGeom>
                <a:avLst/>
                <a:gdLst/>
                <a:ahLst/>
                <a:cxnLst/>
                <a:rect l="l" t="t" r="r" b="b"/>
                <a:pathLst>
                  <a:path w="13843" h="220156" extrusionOk="0">
                    <a:moveTo>
                      <a:pt x="0" y="0"/>
                    </a:moveTo>
                    <a:lnTo>
                      <a:pt x="13843" y="0"/>
                    </a:lnTo>
                    <a:lnTo>
                      <a:pt x="13843" y="220156"/>
                    </a:lnTo>
                    <a:lnTo>
                      <a:pt x="0" y="2201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9548454" y="5488630"/>
                <a:ext cx="9756" cy="163199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63199" extrusionOk="0">
                    <a:moveTo>
                      <a:pt x="0" y="0"/>
                    </a:moveTo>
                    <a:lnTo>
                      <a:pt x="9757" y="0"/>
                    </a:lnTo>
                    <a:lnTo>
                      <a:pt x="9757" y="163199"/>
                    </a:lnTo>
                    <a:lnTo>
                      <a:pt x="0" y="1631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20" name="Google Shape;1820;p36"/>
            <p:cNvSpPr/>
            <p:nvPr/>
          </p:nvSpPr>
          <p:spPr>
            <a:xfrm rot="10800000">
              <a:off x="7142629" y="3811678"/>
              <a:ext cx="15819" cy="178648"/>
            </a:xfrm>
            <a:custGeom>
              <a:avLst/>
              <a:gdLst/>
              <a:ahLst/>
              <a:cxnLst/>
              <a:rect l="l" t="t" r="r" b="b"/>
              <a:pathLst>
                <a:path w="23349" h="26368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263687"/>
                  </a:lnTo>
                  <a:lnTo>
                    <a:pt x="0" y="2636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36"/>
            <p:cNvSpPr/>
            <p:nvPr/>
          </p:nvSpPr>
          <p:spPr>
            <a:xfrm rot="10800000">
              <a:off x="7126136" y="3787267"/>
              <a:ext cx="15819" cy="24520"/>
            </a:xfrm>
            <a:custGeom>
              <a:avLst/>
              <a:gdLst/>
              <a:ahLst/>
              <a:cxnLst/>
              <a:rect l="l" t="t" r="r" b="b"/>
              <a:pathLst>
                <a:path w="23349" h="36192" extrusionOk="0">
                  <a:moveTo>
                    <a:pt x="0" y="0"/>
                  </a:moveTo>
                  <a:lnTo>
                    <a:pt x="23351" y="0"/>
                  </a:lnTo>
                  <a:lnTo>
                    <a:pt x="23351" y="36193"/>
                  </a:lnTo>
                  <a:lnTo>
                    <a:pt x="0" y="361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6"/>
            <p:cNvSpPr/>
            <p:nvPr/>
          </p:nvSpPr>
          <p:spPr>
            <a:xfrm rot="10800000">
              <a:off x="7266381" y="3661282"/>
              <a:ext cx="15819" cy="125991"/>
            </a:xfrm>
            <a:custGeom>
              <a:avLst/>
              <a:gdLst/>
              <a:ahLst/>
              <a:cxnLst/>
              <a:rect l="l" t="t" r="r" b="b"/>
              <a:pathLst>
                <a:path w="23349" h="185965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185965"/>
                  </a:lnTo>
                  <a:lnTo>
                    <a:pt x="0" y="1859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6"/>
            <p:cNvSpPr/>
            <p:nvPr/>
          </p:nvSpPr>
          <p:spPr>
            <a:xfrm rot="10800000">
              <a:off x="7286714" y="3596290"/>
              <a:ext cx="15819" cy="64973"/>
            </a:xfrm>
            <a:custGeom>
              <a:avLst/>
              <a:gdLst/>
              <a:ahLst/>
              <a:cxnLst/>
              <a:rect l="l" t="t" r="r" b="b"/>
              <a:pathLst>
                <a:path w="23349" h="95901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95902"/>
                  </a:lnTo>
                  <a:lnTo>
                    <a:pt x="0" y="959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6"/>
            <p:cNvSpPr/>
            <p:nvPr/>
          </p:nvSpPr>
          <p:spPr>
            <a:xfrm rot="10800000">
              <a:off x="7626566" y="3807203"/>
              <a:ext cx="15819" cy="221530"/>
            </a:xfrm>
            <a:custGeom>
              <a:avLst/>
              <a:gdLst/>
              <a:ahLst/>
              <a:cxnLst/>
              <a:rect l="l" t="t" r="r" b="b"/>
              <a:pathLst>
                <a:path w="23349" h="326982" extrusionOk="0">
                  <a:moveTo>
                    <a:pt x="0" y="0"/>
                  </a:moveTo>
                  <a:lnTo>
                    <a:pt x="23351" y="0"/>
                  </a:lnTo>
                  <a:lnTo>
                    <a:pt x="23351" y="326983"/>
                  </a:lnTo>
                  <a:lnTo>
                    <a:pt x="0" y="3269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6"/>
            <p:cNvSpPr/>
            <p:nvPr/>
          </p:nvSpPr>
          <p:spPr>
            <a:xfrm rot="10800000">
              <a:off x="7764268" y="3555850"/>
              <a:ext cx="15819" cy="251361"/>
            </a:xfrm>
            <a:custGeom>
              <a:avLst/>
              <a:gdLst/>
              <a:ahLst/>
              <a:cxnLst/>
              <a:rect l="l" t="t" r="r" b="b"/>
              <a:pathLst>
                <a:path w="23349" h="371013" extrusionOk="0">
                  <a:moveTo>
                    <a:pt x="0" y="0"/>
                  </a:moveTo>
                  <a:lnTo>
                    <a:pt x="23351" y="0"/>
                  </a:lnTo>
                  <a:lnTo>
                    <a:pt x="23351" y="371014"/>
                  </a:lnTo>
                  <a:lnTo>
                    <a:pt x="0" y="3710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6"/>
            <p:cNvSpPr/>
            <p:nvPr/>
          </p:nvSpPr>
          <p:spPr>
            <a:xfrm rot="10800000">
              <a:off x="7580985" y="4028711"/>
              <a:ext cx="15819" cy="77402"/>
            </a:xfrm>
            <a:custGeom>
              <a:avLst/>
              <a:gdLst/>
              <a:ahLst/>
              <a:cxnLst/>
              <a:rect l="l" t="t" r="r" b="b"/>
              <a:pathLst>
                <a:path w="23349" h="11424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114248"/>
                  </a:lnTo>
                  <a:lnTo>
                    <a:pt x="0" y="1142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6997250" y="3990326"/>
              <a:ext cx="15819" cy="219779"/>
            </a:xfrm>
            <a:custGeom>
              <a:avLst/>
              <a:gdLst/>
              <a:ahLst/>
              <a:cxnLst/>
              <a:rect l="l" t="t" r="r" b="b"/>
              <a:pathLst>
                <a:path w="23349" h="32439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324397"/>
                  </a:lnTo>
                  <a:lnTo>
                    <a:pt x="0" y="3243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6"/>
            <p:cNvSpPr/>
            <p:nvPr/>
          </p:nvSpPr>
          <p:spPr>
            <a:xfrm>
              <a:off x="7896214" y="3350444"/>
              <a:ext cx="11921" cy="205202"/>
            </a:xfrm>
            <a:custGeom>
              <a:avLst/>
              <a:gdLst/>
              <a:ahLst/>
              <a:cxnLst/>
              <a:rect l="l" t="t" r="r" b="b"/>
              <a:pathLst>
                <a:path w="17595" h="302881" extrusionOk="0">
                  <a:moveTo>
                    <a:pt x="0" y="0"/>
                  </a:moveTo>
                  <a:lnTo>
                    <a:pt x="17596" y="0"/>
                  </a:lnTo>
                  <a:lnTo>
                    <a:pt x="17596" y="302882"/>
                  </a:lnTo>
                  <a:lnTo>
                    <a:pt x="0" y="3028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7935131" y="3268714"/>
              <a:ext cx="12599" cy="286956"/>
            </a:xfrm>
            <a:custGeom>
              <a:avLst/>
              <a:gdLst/>
              <a:ahLst/>
              <a:cxnLst/>
              <a:rect l="l" t="t" r="r" b="b"/>
              <a:pathLst>
                <a:path w="18596" h="423551" extrusionOk="0">
                  <a:moveTo>
                    <a:pt x="0" y="0"/>
                  </a:moveTo>
                  <a:lnTo>
                    <a:pt x="18597" y="0"/>
                  </a:lnTo>
                  <a:lnTo>
                    <a:pt x="18597" y="423551"/>
                  </a:lnTo>
                  <a:lnTo>
                    <a:pt x="0" y="4235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67" y="3683619"/>
            <a:ext cx="1630126" cy="360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01;p40">
            <a:extLst>
              <a:ext uri="{FF2B5EF4-FFF2-40B4-BE49-F238E27FC236}">
                <a16:creationId xmlns:a16="http://schemas.microsoft.com/office/drawing/2014/main" id="{B6BC300B-6CB1-4E3D-B827-11ACB12CCB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167" y="0"/>
            <a:ext cx="552211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3600" dirty="0" smtClean="0">
                <a:latin typeface="Arial Black" panose="020B0A04020102020204" pitchFamily="34" charset="0"/>
              </a:rPr>
              <a:t>Особености на кода</a:t>
            </a:r>
            <a:endParaRPr sz="4400" dirty="0">
              <a:latin typeface="Arial Black" panose="020B0A04020102020204" pitchFamily="34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3" y="918514"/>
            <a:ext cx="3280996" cy="4011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279" y="918514"/>
            <a:ext cx="3996315" cy="3963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30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01;p40">
            <a:extLst>
              <a:ext uri="{FF2B5EF4-FFF2-40B4-BE49-F238E27FC236}">
                <a16:creationId xmlns:a16="http://schemas.microsoft.com/office/drawing/2014/main" id="{B6BC300B-6CB1-4E3D-B827-11ACB12CCB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167" y="0"/>
            <a:ext cx="552211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3600" dirty="0" smtClean="0">
                <a:latin typeface="Arial Black" panose="020B0A04020102020204" pitchFamily="34" charset="0"/>
              </a:rPr>
              <a:t>Особености на кода</a:t>
            </a:r>
            <a:endParaRPr sz="4400" dirty="0">
              <a:latin typeface="Arial Black" panose="020B0A04020102020204" pitchFamily="34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27" y="996515"/>
            <a:ext cx="6201374" cy="3903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83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01;p40">
            <a:extLst>
              <a:ext uri="{FF2B5EF4-FFF2-40B4-BE49-F238E27FC236}">
                <a16:creationId xmlns:a16="http://schemas.microsoft.com/office/drawing/2014/main" id="{B6BC300B-6CB1-4E3D-B827-11ACB12CCB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167" y="0"/>
            <a:ext cx="552211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3600" dirty="0" smtClean="0">
                <a:latin typeface="Arial Black" panose="020B0A04020102020204" pitchFamily="34" charset="0"/>
              </a:rPr>
              <a:t>Особености на кода</a:t>
            </a:r>
            <a:endParaRPr sz="4400" dirty="0">
              <a:latin typeface="Arial Black" panose="020B0A04020102020204" pitchFamily="34" charset="0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721" y="923324"/>
            <a:ext cx="4997868" cy="4038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36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01;p40">
            <a:extLst>
              <a:ext uri="{FF2B5EF4-FFF2-40B4-BE49-F238E27FC236}">
                <a16:creationId xmlns:a16="http://schemas.microsoft.com/office/drawing/2014/main" id="{B6BC300B-6CB1-4E3D-B827-11ACB12CCB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167" y="0"/>
            <a:ext cx="552211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3600" dirty="0" smtClean="0">
                <a:latin typeface="Arial Black" panose="020B0A04020102020204" pitchFamily="34" charset="0"/>
              </a:rPr>
              <a:t>Особености на кода</a:t>
            </a:r>
            <a:endParaRPr sz="4400" dirty="0">
              <a:latin typeface="Arial Black" panose="020B0A04020102020204" pitchFamily="34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69" y="935207"/>
            <a:ext cx="5363323" cy="401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79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2" name="Google Shape;1872;p40"/>
          <p:cNvGrpSpPr/>
          <p:nvPr/>
        </p:nvGrpSpPr>
        <p:grpSpPr>
          <a:xfrm>
            <a:off x="5787596" y="1084651"/>
            <a:ext cx="4318947" cy="4090654"/>
            <a:chOff x="-65405" y="-1"/>
            <a:chExt cx="2385763" cy="2259655"/>
          </a:xfrm>
        </p:grpSpPr>
        <p:grpSp>
          <p:nvGrpSpPr>
            <p:cNvPr id="1873" name="Google Shape;1873;p40"/>
            <p:cNvGrpSpPr/>
            <p:nvPr/>
          </p:nvGrpSpPr>
          <p:grpSpPr>
            <a:xfrm>
              <a:off x="352253" y="-1"/>
              <a:ext cx="1612899" cy="2259655"/>
              <a:chOff x="1714200" y="47561"/>
              <a:chExt cx="2043196" cy="2862497"/>
            </a:xfrm>
          </p:grpSpPr>
          <p:grpSp>
            <p:nvGrpSpPr>
              <p:cNvPr id="1874" name="Google Shape;1874;p40"/>
              <p:cNvGrpSpPr/>
              <p:nvPr/>
            </p:nvGrpSpPr>
            <p:grpSpPr>
              <a:xfrm>
                <a:off x="1714200" y="47561"/>
                <a:ext cx="2043196" cy="2862497"/>
                <a:chOff x="1714200" y="47561"/>
                <a:chExt cx="2043196" cy="2862497"/>
              </a:xfrm>
            </p:grpSpPr>
            <p:grpSp>
              <p:nvGrpSpPr>
                <p:cNvPr id="1875" name="Google Shape;1875;p40"/>
                <p:cNvGrpSpPr/>
                <p:nvPr/>
              </p:nvGrpSpPr>
              <p:grpSpPr>
                <a:xfrm>
                  <a:off x="2125820" y="1033434"/>
                  <a:ext cx="1143693" cy="1876624"/>
                  <a:chOff x="2125820" y="1033434"/>
                  <a:chExt cx="1143693" cy="1876624"/>
                </a:xfrm>
              </p:grpSpPr>
              <p:sp>
                <p:nvSpPr>
                  <p:cNvPr id="1876" name="Google Shape;1876;p40"/>
                  <p:cNvSpPr/>
                  <p:nvPr/>
                </p:nvSpPr>
                <p:spPr>
                  <a:xfrm>
                    <a:off x="2125820" y="1054453"/>
                    <a:ext cx="1143693" cy="1834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693" h="1834586" extrusionOk="0">
                        <a:moveTo>
                          <a:pt x="769373" y="0"/>
                        </a:moveTo>
                        <a:lnTo>
                          <a:pt x="374392" y="0"/>
                        </a:lnTo>
                        <a:cubicBezTo>
                          <a:pt x="530275" y="1538602"/>
                          <a:pt x="0" y="1834587"/>
                          <a:pt x="0" y="1834587"/>
                        </a:cubicBezTo>
                        <a:lnTo>
                          <a:pt x="1143693" y="1834587"/>
                        </a:lnTo>
                        <a:cubicBezTo>
                          <a:pt x="1143693" y="1834587"/>
                          <a:pt x="613418" y="1538602"/>
                          <a:pt x="7693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877" name="Google Shape;1877;p40"/>
                  <p:cNvGrpSpPr/>
                  <p:nvPr/>
                </p:nvGrpSpPr>
                <p:grpSpPr>
                  <a:xfrm>
                    <a:off x="2135432" y="1033434"/>
                    <a:ext cx="958470" cy="1876624"/>
                    <a:chOff x="2135432" y="1033434"/>
                    <a:chExt cx="958470" cy="1876624"/>
                  </a:xfrm>
                </p:grpSpPr>
                <p:sp>
                  <p:nvSpPr>
                    <p:cNvPr id="1878" name="Google Shape;1878;p40"/>
                    <p:cNvSpPr/>
                    <p:nvPr/>
                  </p:nvSpPr>
                  <p:spPr>
                    <a:xfrm>
                      <a:off x="2499208" y="1033434"/>
                      <a:ext cx="394263" cy="4134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263" h="413494" extrusionOk="0">
                          <a:moveTo>
                            <a:pt x="0" y="229556"/>
                          </a:moveTo>
                          <a:lnTo>
                            <a:pt x="31421" y="404163"/>
                          </a:lnTo>
                          <a:cubicBezTo>
                            <a:pt x="31421" y="404163"/>
                            <a:pt x="196773" y="463561"/>
                            <a:pt x="285798" y="282642"/>
                          </a:cubicBezTo>
                          <a:cubicBezTo>
                            <a:pt x="285798" y="282642"/>
                            <a:pt x="329844" y="333287"/>
                            <a:pt x="394263" y="318653"/>
                          </a:cubicBezTo>
                          <a:lnTo>
                            <a:pt x="394263" y="117719"/>
                          </a:lnTo>
                          <a:lnTo>
                            <a:pt x="183860" y="0"/>
                          </a:lnTo>
                          <a:lnTo>
                            <a:pt x="0" y="22948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5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79" name="Google Shape;1879;p40"/>
                    <p:cNvSpPr/>
                    <p:nvPr/>
                  </p:nvSpPr>
                  <p:spPr>
                    <a:xfrm>
                      <a:off x="2135432" y="1372819"/>
                      <a:ext cx="958470" cy="15372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8470" h="1537239" extrusionOk="0">
                          <a:moveTo>
                            <a:pt x="432571" y="180489"/>
                          </a:moveTo>
                          <a:cubicBezTo>
                            <a:pt x="432571" y="180489"/>
                            <a:pt x="459830" y="485440"/>
                            <a:pt x="555025" y="256458"/>
                          </a:cubicBezTo>
                          <a:cubicBezTo>
                            <a:pt x="555025" y="256458"/>
                            <a:pt x="568798" y="353660"/>
                            <a:pt x="636445" y="341681"/>
                          </a:cubicBezTo>
                          <a:cubicBezTo>
                            <a:pt x="671740" y="335439"/>
                            <a:pt x="699215" y="0"/>
                            <a:pt x="699215" y="0"/>
                          </a:cubicBezTo>
                          <a:cubicBezTo>
                            <a:pt x="699215" y="0"/>
                            <a:pt x="625398" y="1002875"/>
                            <a:pt x="958470" y="1537239"/>
                          </a:cubicBezTo>
                          <a:lnTo>
                            <a:pt x="0" y="1529205"/>
                          </a:lnTo>
                          <a:cubicBezTo>
                            <a:pt x="0" y="1529205"/>
                            <a:pt x="487090" y="1203665"/>
                            <a:pt x="432571" y="18048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80" name="Google Shape;1880;p40"/>
                    <p:cNvSpPr/>
                    <p:nvPr/>
                  </p:nvSpPr>
                  <p:spPr>
                    <a:xfrm>
                      <a:off x="2749442" y="1750439"/>
                      <a:ext cx="165621" cy="9444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621" h="944481" extrusionOk="0">
                          <a:moveTo>
                            <a:pt x="38002" y="0"/>
                          </a:moveTo>
                          <a:cubicBezTo>
                            <a:pt x="38002" y="0"/>
                            <a:pt x="-13217" y="729416"/>
                            <a:pt x="165621" y="944482"/>
                          </a:cubicBezTo>
                          <a:cubicBezTo>
                            <a:pt x="165621" y="944482"/>
                            <a:pt x="-95499" y="814997"/>
                            <a:pt x="38002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81" name="Google Shape;1881;p40"/>
                    <p:cNvSpPr/>
                    <p:nvPr/>
                  </p:nvSpPr>
                  <p:spPr>
                    <a:xfrm>
                      <a:off x="2483784" y="1843123"/>
                      <a:ext cx="207386" cy="897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386" h="897996" extrusionOk="0">
                          <a:moveTo>
                            <a:pt x="206673" y="0"/>
                          </a:moveTo>
                          <a:cubicBezTo>
                            <a:pt x="206673" y="0"/>
                            <a:pt x="230704" y="796991"/>
                            <a:pt x="0" y="897996"/>
                          </a:cubicBezTo>
                          <a:cubicBezTo>
                            <a:pt x="0" y="897996"/>
                            <a:pt x="202799" y="639961"/>
                            <a:pt x="206673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82" name="Google Shape;1882;p40"/>
                    <p:cNvSpPr/>
                    <p:nvPr/>
                  </p:nvSpPr>
                  <p:spPr>
                    <a:xfrm>
                      <a:off x="2707232" y="2347717"/>
                      <a:ext cx="58333" cy="5090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33" h="509041" extrusionOk="0">
                          <a:moveTo>
                            <a:pt x="58333" y="509042"/>
                          </a:moveTo>
                          <a:lnTo>
                            <a:pt x="5320" y="0"/>
                          </a:lnTo>
                          <a:cubicBezTo>
                            <a:pt x="5320" y="0"/>
                            <a:pt x="-24809" y="165353"/>
                            <a:pt x="58333" y="50904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83" name="Google Shape;1883;p40"/>
                    <p:cNvSpPr/>
                    <p:nvPr/>
                  </p:nvSpPr>
                  <p:spPr>
                    <a:xfrm>
                      <a:off x="2289450" y="2250657"/>
                      <a:ext cx="281780" cy="606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1780" h="606101" extrusionOk="0">
                          <a:moveTo>
                            <a:pt x="281781" y="0"/>
                          </a:moveTo>
                          <a:cubicBezTo>
                            <a:pt x="281781" y="0"/>
                            <a:pt x="260044" y="429558"/>
                            <a:pt x="0" y="606101"/>
                          </a:cubicBezTo>
                          <a:cubicBezTo>
                            <a:pt x="0" y="606101"/>
                            <a:pt x="214564" y="411911"/>
                            <a:pt x="281781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84" name="Google Shape;1884;p40"/>
                    <p:cNvSpPr/>
                    <p:nvPr/>
                  </p:nvSpPr>
                  <p:spPr>
                    <a:xfrm>
                      <a:off x="2579552" y="1697211"/>
                      <a:ext cx="52318" cy="515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2318" h="515856" extrusionOk="0">
                          <a:moveTo>
                            <a:pt x="51220" y="0"/>
                          </a:moveTo>
                          <a:cubicBezTo>
                            <a:pt x="51220" y="0"/>
                            <a:pt x="46916" y="390103"/>
                            <a:pt x="0" y="515857"/>
                          </a:cubicBezTo>
                          <a:cubicBezTo>
                            <a:pt x="0" y="515857"/>
                            <a:pt x="61191" y="93903"/>
                            <a:pt x="51220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885" name="Google Shape;1885;p40"/>
                <p:cNvGrpSpPr/>
                <p:nvPr/>
              </p:nvGrpSpPr>
              <p:grpSpPr>
                <a:xfrm>
                  <a:off x="1714200" y="47561"/>
                  <a:ext cx="2043196" cy="1435583"/>
                  <a:chOff x="1714200" y="47561"/>
                  <a:chExt cx="2043196" cy="1435583"/>
                </a:xfrm>
              </p:grpSpPr>
              <p:sp>
                <p:nvSpPr>
                  <p:cNvPr id="1886" name="Google Shape;1886;p40"/>
                  <p:cNvSpPr/>
                  <p:nvPr/>
                </p:nvSpPr>
                <p:spPr>
                  <a:xfrm>
                    <a:off x="1733996" y="47561"/>
                    <a:ext cx="1929565" cy="128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9565" h="1288600" extrusionOk="0">
                        <a:moveTo>
                          <a:pt x="1929566" y="538884"/>
                        </a:moveTo>
                        <a:cubicBezTo>
                          <a:pt x="1929566" y="439959"/>
                          <a:pt x="1858834" y="357534"/>
                          <a:pt x="1765218" y="339385"/>
                        </a:cubicBezTo>
                        <a:cubicBezTo>
                          <a:pt x="1757470" y="274679"/>
                          <a:pt x="1702448" y="224535"/>
                          <a:pt x="1635662" y="224535"/>
                        </a:cubicBezTo>
                        <a:cubicBezTo>
                          <a:pt x="1622032" y="224535"/>
                          <a:pt x="1608904" y="226615"/>
                          <a:pt x="1596494" y="230489"/>
                        </a:cubicBezTo>
                        <a:cubicBezTo>
                          <a:pt x="1539033" y="155453"/>
                          <a:pt x="1448645" y="107031"/>
                          <a:pt x="1346779" y="107031"/>
                        </a:cubicBezTo>
                        <a:cubicBezTo>
                          <a:pt x="1311772" y="107031"/>
                          <a:pt x="1278199" y="112841"/>
                          <a:pt x="1246779" y="123387"/>
                        </a:cubicBezTo>
                        <a:cubicBezTo>
                          <a:pt x="1196778" y="77188"/>
                          <a:pt x="1129992" y="48852"/>
                          <a:pt x="1056605" y="48852"/>
                        </a:cubicBezTo>
                        <a:cubicBezTo>
                          <a:pt x="1025687" y="48852"/>
                          <a:pt x="995988" y="53946"/>
                          <a:pt x="968154" y="63200"/>
                        </a:cubicBezTo>
                        <a:cubicBezTo>
                          <a:pt x="911913" y="23386"/>
                          <a:pt x="843261" y="0"/>
                          <a:pt x="769086" y="0"/>
                        </a:cubicBezTo>
                        <a:cubicBezTo>
                          <a:pt x="648067" y="0"/>
                          <a:pt x="541682" y="62267"/>
                          <a:pt x="480060" y="156529"/>
                        </a:cubicBezTo>
                        <a:cubicBezTo>
                          <a:pt x="462413" y="152942"/>
                          <a:pt x="444263" y="151077"/>
                          <a:pt x="425540" y="151077"/>
                        </a:cubicBezTo>
                        <a:cubicBezTo>
                          <a:pt x="274320" y="151077"/>
                          <a:pt x="151722" y="273674"/>
                          <a:pt x="151722" y="424895"/>
                        </a:cubicBezTo>
                        <a:cubicBezTo>
                          <a:pt x="151722" y="431351"/>
                          <a:pt x="152009" y="437664"/>
                          <a:pt x="152440" y="443977"/>
                        </a:cubicBezTo>
                        <a:cubicBezTo>
                          <a:pt x="63415" y="477119"/>
                          <a:pt x="0" y="562844"/>
                          <a:pt x="0" y="663347"/>
                        </a:cubicBezTo>
                        <a:cubicBezTo>
                          <a:pt x="0" y="740678"/>
                          <a:pt x="37518" y="809258"/>
                          <a:pt x="95338" y="851870"/>
                        </a:cubicBezTo>
                        <a:cubicBezTo>
                          <a:pt x="78623" y="872243"/>
                          <a:pt x="68580" y="898355"/>
                          <a:pt x="68580" y="926763"/>
                        </a:cubicBezTo>
                        <a:cubicBezTo>
                          <a:pt x="68580" y="992114"/>
                          <a:pt x="121521" y="1045056"/>
                          <a:pt x="186873" y="1045056"/>
                        </a:cubicBezTo>
                        <a:cubicBezTo>
                          <a:pt x="188452" y="1045056"/>
                          <a:pt x="189958" y="1044912"/>
                          <a:pt x="191536" y="1044841"/>
                        </a:cubicBezTo>
                        <a:cubicBezTo>
                          <a:pt x="191249" y="1049145"/>
                          <a:pt x="191034" y="1053521"/>
                          <a:pt x="191034" y="1057897"/>
                        </a:cubicBezTo>
                        <a:cubicBezTo>
                          <a:pt x="191034" y="1162417"/>
                          <a:pt x="275755" y="1247137"/>
                          <a:pt x="380275" y="1247137"/>
                        </a:cubicBezTo>
                        <a:cubicBezTo>
                          <a:pt x="437090" y="1247137"/>
                          <a:pt x="488023" y="1222101"/>
                          <a:pt x="522671" y="1182431"/>
                        </a:cubicBezTo>
                        <a:cubicBezTo>
                          <a:pt x="570520" y="1246850"/>
                          <a:pt x="647062" y="1288601"/>
                          <a:pt x="733505" y="1288601"/>
                        </a:cubicBezTo>
                        <a:cubicBezTo>
                          <a:pt x="851941" y="1288601"/>
                          <a:pt x="952014" y="1210121"/>
                          <a:pt x="984726" y="1102373"/>
                        </a:cubicBezTo>
                        <a:cubicBezTo>
                          <a:pt x="1014424" y="1129346"/>
                          <a:pt x="1053880" y="1145774"/>
                          <a:pt x="1097208" y="1145774"/>
                        </a:cubicBezTo>
                        <a:cubicBezTo>
                          <a:pt x="1132359" y="1145774"/>
                          <a:pt x="1164927" y="1134942"/>
                          <a:pt x="1191900" y="1116434"/>
                        </a:cubicBezTo>
                        <a:cubicBezTo>
                          <a:pt x="1236449" y="1173105"/>
                          <a:pt x="1305531" y="1209548"/>
                          <a:pt x="1383221" y="1209548"/>
                        </a:cubicBezTo>
                        <a:cubicBezTo>
                          <a:pt x="1409692" y="1209548"/>
                          <a:pt x="1435087" y="1205315"/>
                          <a:pt x="1458975" y="1197496"/>
                        </a:cubicBezTo>
                        <a:cubicBezTo>
                          <a:pt x="1491472" y="1214641"/>
                          <a:pt x="1528559" y="1224469"/>
                          <a:pt x="1567871" y="1224469"/>
                        </a:cubicBezTo>
                        <a:cubicBezTo>
                          <a:pt x="1696924" y="1224469"/>
                          <a:pt x="1801516" y="1119877"/>
                          <a:pt x="1801516" y="990823"/>
                        </a:cubicBezTo>
                        <a:cubicBezTo>
                          <a:pt x="1801516" y="974754"/>
                          <a:pt x="1799866" y="959044"/>
                          <a:pt x="1796782" y="943836"/>
                        </a:cubicBezTo>
                        <a:cubicBezTo>
                          <a:pt x="1849938" y="919159"/>
                          <a:pt x="1886811" y="865356"/>
                          <a:pt x="1886811" y="802946"/>
                        </a:cubicBezTo>
                        <a:cubicBezTo>
                          <a:pt x="1886811" y="763921"/>
                          <a:pt x="1872392" y="728340"/>
                          <a:pt x="1848647" y="701080"/>
                        </a:cubicBezTo>
                        <a:cubicBezTo>
                          <a:pt x="1897715" y="663992"/>
                          <a:pt x="1929422" y="605168"/>
                          <a:pt x="1929422" y="5388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887" name="Google Shape;1887;p40"/>
                  <p:cNvGrpSpPr/>
                  <p:nvPr/>
                </p:nvGrpSpPr>
                <p:grpSpPr>
                  <a:xfrm>
                    <a:off x="1714200" y="398639"/>
                    <a:ext cx="2043196" cy="1084505"/>
                    <a:chOff x="1714200" y="398639"/>
                    <a:chExt cx="2043196" cy="1084505"/>
                  </a:xfrm>
                </p:grpSpPr>
                <p:sp>
                  <p:nvSpPr>
                    <p:cNvPr id="1888" name="Google Shape;1888;p40"/>
                    <p:cNvSpPr/>
                    <p:nvPr/>
                  </p:nvSpPr>
                  <p:spPr>
                    <a:xfrm>
                      <a:off x="2334644" y="620806"/>
                      <a:ext cx="1407252" cy="7786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7252" h="778698" extrusionOk="0">
                          <a:moveTo>
                            <a:pt x="1407253" y="18723"/>
                          </a:moveTo>
                          <a:cubicBezTo>
                            <a:pt x="1375904" y="6600"/>
                            <a:pt x="1342045" y="0"/>
                            <a:pt x="1306750" y="0"/>
                          </a:cubicBezTo>
                          <a:cubicBezTo>
                            <a:pt x="1203665" y="0"/>
                            <a:pt x="1112919" y="56457"/>
                            <a:pt x="1060264" y="141823"/>
                          </a:cubicBezTo>
                          <a:cubicBezTo>
                            <a:pt x="1024754" y="102296"/>
                            <a:pt x="974683" y="77619"/>
                            <a:pt x="919230" y="77619"/>
                          </a:cubicBezTo>
                          <a:cubicBezTo>
                            <a:pt x="872530" y="77619"/>
                            <a:pt x="829703" y="95122"/>
                            <a:pt x="796131" y="124176"/>
                          </a:cubicBezTo>
                          <a:cubicBezTo>
                            <a:pt x="770521" y="65352"/>
                            <a:pt x="714638" y="24462"/>
                            <a:pt x="649717" y="24462"/>
                          </a:cubicBezTo>
                          <a:cubicBezTo>
                            <a:pt x="584795" y="24462"/>
                            <a:pt x="534365" y="61406"/>
                            <a:pt x="507248" y="115711"/>
                          </a:cubicBezTo>
                          <a:cubicBezTo>
                            <a:pt x="463489" y="92970"/>
                            <a:pt x="414278" y="80130"/>
                            <a:pt x="362341" y="80130"/>
                          </a:cubicBezTo>
                          <a:cubicBezTo>
                            <a:pt x="339887" y="80130"/>
                            <a:pt x="317936" y="82569"/>
                            <a:pt x="296702" y="87088"/>
                          </a:cubicBezTo>
                          <a:cubicBezTo>
                            <a:pt x="265209" y="54376"/>
                            <a:pt x="222239" y="34218"/>
                            <a:pt x="174750" y="34218"/>
                          </a:cubicBezTo>
                          <a:cubicBezTo>
                            <a:pt x="78264" y="34218"/>
                            <a:pt x="0" y="117576"/>
                            <a:pt x="0" y="220302"/>
                          </a:cubicBezTo>
                          <a:cubicBezTo>
                            <a:pt x="0" y="266859"/>
                            <a:pt x="16069" y="309327"/>
                            <a:pt x="42540" y="341967"/>
                          </a:cubicBezTo>
                          <a:cubicBezTo>
                            <a:pt x="35366" y="370877"/>
                            <a:pt x="31421" y="401222"/>
                            <a:pt x="31421" y="432570"/>
                          </a:cubicBezTo>
                          <a:cubicBezTo>
                            <a:pt x="31421" y="604594"/>
                            <a:pt x="147131" y="747709"/>
                            <a:pt x="300145" y="778699"/>
                          </a:cubicBezTo>
                          <a:cubicBezTo>
                            <a:pt x="355597" y="741396"/>
                            <a:pt x="397778" y="683648"/>
                            <a:pt x="417219" y="615427"/>
                          </a:cubicBezTo>
                          <a:cubicBezTo>
                            <a:pt x="448424" y="645556"/>
                            <a:pt x="489888" y="663992"/>
                            <a:pt x="535369" y="663992"/>
                          </a:cubicBezTo>
                          <a:cubicBezTo>
                            <a:pt x="572313" y="663992"/>
                            <a:pt x="606531" y="651869"/>
                            <a:pt x="634867" y="631137"/>
                          </a:cubicBezTo>
                          <a:cubicBezTo>
                            <a:pt x="681639" y="694552"/>
                            <a:pt x="754308" y="735370"/>
                            <a:pt x="835873" y="735370"/>
                          </a:cubicBezTo>
                          <a:cubicBezTo>
                            <a:pt x="863635" y="735370"/>
                            <a:pt x="890392" y="730564"/>
                            <a:pt x="915428" y="721883"/>
                          </a:cubicBezTo>
                          <a:cubicBezTo>
                            <a:pt x="949575" y="741109"/>
                            <a:pt x="988528" y="752013"/>
                            <a:pt x="1029848" y="752013"/>
                          </a:cubicBezTo>
                          <a:cubicBezTo>
                            <a:pt x="1165430" y="752013"/>
                            <a:pt x="1275330" y="634939"/>
                            <a:pt x="1275330" y="490534"/>
                          </a:cubicBezTo>
                          <a:cubicBezTo>
                            <a:pt x="1275330" y="472528"/>
                            <a:pt x="1273608" y="454952"/>
                            <a:pt x="1270380" y="437951"/>
                          </a:cubicBezTo>
                          <a:cubicBezTo>
                            <a:pt x="1326191" y="410332"/>
                            <a:pt x="1364929" y="350145"/>
                            <a:pt x="1364929" y="280202"/>
                          </a:cubicBezTo>
                          <a:cubicBezTo>
                            <a:pt x="1364929" y="236587"/>
                            <a:pt x="1349792" y="196701"/>
                            <a:pt x="1324828" y="166213"/>
                          </a:cubicBezTo>
                          <a:cubicBezTo>
                            <a:pt x="1368300" y="131134"/>
                            <a:pt x="1398788" y="78767"/>
                            <a:pt x="1407253" y="18651"/>
                          </a:cubicBezTo>
                          <a:close/>
                        </a:path>
                      </a:pathLst>
                    </a:custGeom>
                    <a:solidFill>
                      <a:srgbClr val="F979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89" name="Google Shape;1889;p40"/>
                    <p:cNvSpPr/>
                    <p:nvPr/>
                  </p:nvSpPr>
                  <p:spPr>
                    <a:xfrm>
                      <a:off x="1714200" y="539099"/>
                      <a:ext cx="2043196" cy="944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3196" h="752227" extrusionOk="0">
                          <a:moveTo>
                            <a:pt x="2043196" y="315999"/>
                          </a:moveTo>
                          <a:cubicBezTo>
                            <a:pt x="2031790" y="313703"/>
                            <a:pt x="2019954" y="312412"/>
                            <a:pt x="2007758" y="312412"/>
                          </a:cubicBezTo>
                          <a:cubicBezTo>
                            <a:pt x="1931216" y="312412"/>
                            <a:pt x="1867012" y="360762"/>
                            <a:pt x="1849221" y="426043"/>
                          </a:cubicBezTo>
                          <a:cubicBezTo>
                            <a:pt x="1831932" y="419586"/>
                            <a:pt x="1813281" y="415497"/>
                            <a:pt x="1793840" y="414063"/>
                          </a:cubicBezTo>
                          <a:cubicBezTo>
                            <a:pt x="1794127" y="410906"/>
                            <a:pt x="1794343" y="407822"/>
                            <a:pt x="1794343" y="404593"/>
                          </a:cubicBezTo>
                          <a:cubicBezTo>
                            <a:pt x="1794343" y="338524"/>
                            <a:pt x="1736093" y="284937"/>
                            <a:pt x="1664213" y="284937"/>
                          </a:cubicBezTo>
                          <a:cubicBezTo>
                            <a:pt x="1621673" y="284937"/>
                            <a:pt x="1584083" y="303732"/>
                            <a:pt x="1560338" y="332713"/>
                          </a:cubicBezTo>
                          <a:cubicBezTo>
                            <a:pt x="1536092" y="324966"/>
                            <a:pt x="1510123" y="320734"/>
                            <a:pt x="1483007" y="320734"/>
                          </a:cubicBezTo>
                          <a:cubicBezTo>
                            <a:pt x="1428415" y="320734"/>
                            <a:pt x="1378200" y="337807"/>
                            <a:pt x="1338243" y="366430"/>
                          </a:cubicBezTo>
                          <a:cubicBezTo>
                            <a:pt x="1300724" y="334435"/>
                            <a:pt x="1250581" y="314851"/>
                            <a:pt x="1195344" y="314851"/>
                          </a:cubicBezTo>
                          <a:cubicBezTo>
                            <a:pt x="1181929" y="314851"/>
                            <a:pt x="1168873" y="316071"/>
                            <a:pt x="1156104" y="318295"/>
                          </a:cubicBezTo>
                          <a:cubicBezTo>
                            <a:pt x="1156821" y="313345"/>
                            <a:pt x="1157395" y="308323"/>
                            <a:pt x="1157395" y="303230"/>
                          </a:cubicBezTo>
                          <a:cubicBezTo>
                            <a:pt x="1157395" y="243186"/>
                            <a:pt x="1104454" y="194477"/>
                            <a:pt x="1039173" y="194477"/>
                          </a:cubicBezTo>
                          <a:cubicBezTo>
                            <a:pt x="982789" y="194477"/>
                            <a:pt x="935730" y="230776"/>
                            <a:pt x="923893" y="279342"/>
                          </a:cubicBezTo>
                          <a:cubicBezTo>
                            <a:pt x="901081" y="273387"/>
                            <a:pt x="877049" y="270159"/>
                            <a:pt x="852157" y="270159"/>
                          </a:cubicBezTo>
                          <a:cubicBezTo>
                            <a:pt x="805815" y="270159"/>
                            <a:pt x="762271" y="281207"/>
                            <a:pt x="724394" y="300576"/>
                          </a:cubicBezTo>
                          <a:cubicBezTo>
                            <a:pt x="719875" y="195769"/>
                            <a:pt x="626115" y="112124"/>
                            <a:pt x="511050" y="112124"/>
                          </a:cubicBezTo>
                          <a:cubicBezTo>
                            <a:pt x="491968" y="112124"/>
                            <a:pt x="473532" y="114420"/>
                            <a:pt x="455957" y="118724"/>
                          </a:cubicBezTo>
                          <a:cubicBezTo>
                            <a:pt x="403087" y="47131"/>
                            <a:pt x="313847" y="0"/>
                            <a:pt x="212627" y="0"/>
                          </a:cubicBezTo>
                          <a:cubicBezTo>
                            <a:pt x="131851" y="0"/>
                            <a:pt x="58680" y="29986"/>
                            <a:pt x="5524" y="78551"/>
                          </a:cubicBezTo>
                          <a:cubicBezTo>
                            <a:pt x="1937" y="94190"/>
                            <a:pt x="0" y="110331"/>
                            <a:pt x="0" y="126973"/>
                          </a:cubicBezTo>
                          <a:cubicBezTo>
                            <a:pt x="0" y="204305"/>
                            <a:pt x="40818" y="272885"/>
                            <a:pt x="103659" y="315497"/>
                          </a:cubicBezTo>
                          <a:cubicBezTo>
                            <a:pt x="85510" y="335870"/>
                            <a:pt x="74534" y="361982"/>
                            <a:pt x="74534" y="390390"/>
                          </a:cubicBezTo>
                          <a:cubicBezTo>
                            <a:pt x="74534" y="455741"/>
                            <a:pt x="132138" y="508683"/>
                            <a:pt x="203229" y="508683"/>
                          </a:cubicBezTo>
                          <a:cubicBezTo>
                            <a:pt x="204951" y="508683"/>
                            <a:pt x="206601" y="508539"/>
                            <a:pt x="208251" y="508468"/>
                          </a:cubicBezTo>
                          <a:cubicBezTo>
                            <a:pt x="207964" y="512772"/>
                            <a:pt x="207677" y="517148"/>
                            <a:pt x="207677" y="521524"/>
                          </a:cubicBezTo>
                          <a:cubicBezTo>
                            <a:pt x="207677" y="626044"/>
                            <a:pt x="299858" y="710764"/>
                            <a:pt x="413489" y="710764"/>
                          </a:cubicBezTo>
                          <a:cubicBezTo>
                            <a:pt x="475254" y="710764"/>
                            <a:pt x="530634" y="685728"/>
                            <a:pt x="568368" y="646058"/>
                          </a:cubicBezTo>
                          <a:cubicBezTo>
                            <a:pt x="620376" y="710477"/>
                            <a:pt x="703662" y="752228"/>
                            <a:pt x="797637" y="752228"/>
                          </a:cubicBezTo>
                          <a:cubicBezTo>
                            <a:pt x="926476" y="752228"/>
                            <a:pt x="1035300" y="673748"/>
                            <a:pt x="1070881" y="566000"/>
                          </a:cubicBezTo>
                          <a:cubicBezTo>
                            <a:pt x="1103234" y="592973"/>
                            <a:pt x="1146133" y="609401"/>
                            <a:pt x="1193192" y="609401"/>
                          </a:cubicBezTo>
                          <a:cubicBezTo>
                            <a:pt x="1219160" y="609401"/>
                            <a:pt x="1243766" y="604308"/>
                            <a:pt x="1266076" y="595269"/>
                          </a:cubicBezTo>
                          <a:cubicBezTo>
                            <a:pt x="1266650" y="595053"/>
                            <a:pt x="1267223" y="594767"/>
                            <a:pt x="1267797" y="594551"/>
                          </a:cubicBezTo>
                          <a:cubicBezTo>
                            <a:pt x="1270595" y="593404"/>
                            <a:pt x="1273321" y="592256"/>
                            <a:pt x="1275975" y="590965"/>
                          </a:cubicBezTo>
                          <a:cubicBezTo>
                            <a:pt x="1277338" y="590319"/>
                            <a:pt x="1278701" y="589602"/>
                            <a:pt x="1280064" y="588956"/>
                          </a:cubicBezTo>
                          <a:cubicBezTo>
                            <a:pt x="1282073" y="587952"/>
                            <a:pt x="1284082" y="586947"/>
                            <a:pt x="1286019" y="585943"/>
                          </a:cubicBezTo>
                          <a:cubicBezTo>
                            <a:pt x="1289462" y="584078"/>
                            <a:pt x="1292833" y="582141"/>
                            <a:pt x="1296133" y="580061"/>
                          </a:cubicBezTo>
                          <a:cubicBezTo>
                            <a:pt x="1300007" y="584580"/>
                            <a:pt x="1304096" y="588956"/>
                            <a:pt x="1308257" y="593188"/>
                          </a:cubicBezTo>
                          <a:cubicBezTo>
                            <a:pt x="1309189" y="594193"/>
                            <a:pt x="1310194" y="595125"/>
                            <a:pt x="1311198" y="596058"/>
                          </a:cubicBezTo>
                          <a:cubicBezTo>
                            <a:pt x="1315215" y="600003"/>
                            <a:pt x="1319304" y="603805"/>
                            <a:pt x="1323608" y="607536"/>
                          </a:cubicBezTo>
                          <a:cubicBezTo>
                            <a:pt x="1323824" y="607751"/>
                            <a:pt x="1324039" y="607966"/>
                            <a:pt x="1324326" y="608110"/>
                          </a:cubicBezTo>
                          <a:cubicBezTo>
                            <a:pt x="1371528" y="648425"/>
                            <a:pt x="1434728" y="673174"/>
                            <a:pt x="1504241" y="673174"/>
                          </a:cubicBezTo>
                          <a:cubicBezTo>
                            <a:pt x="1533007" y="673174"/>
                            <a:pt x="1560697" y="668942"/>
                            <a:pt x="1586594" y="661123"/>
                          </a:cubicBezTo>
                          <a:cubicBezTo>
                            <a:pt x="1621960" y="678268"/>
                            <a:pt x="1662276" y="688096"/>
                            <a:pt x="1705031" y="688096"/>
                          </a:cubicBezTo>
                          <a:cubicBezTo>
                            <a:pt x="1845347" y="688096"/>
                            <a:pt x="1959121" y="583504"/>
                            <a:pt x="1959121" y="454450"/>
                          </a:cubicBezTo>
                          <a:cubicBezTo>
                            <a:pt x="1959121" y="438381"/>
                            <a:pt x="1957328" y="422671"/>
                            <a:pt x="1953956" y="407463"/>
                          </a:cubicBezTo>
                          <a:cubicBezTo>
                            <a:pt x="1995707" y="389600"/>
                            <a:pt x="2028131" y="356530"/>
                            <a:pt x="2042981" y="31607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90" name="Google Shape;1890;p40"/>
                    <p:cNvSpPr/>
                    <p:nvPr/>
                  </p:nvSpPr>
                  <p:spPr>
                    <a:xfrm>
                      <a:off x="1819132" y="818573"/>
                      <a:ext cx="816834" cy="3439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834" h="343914" extrusionOk="0">
                          <a:moveTo>
                            <a:pt x="6614" y="88174"/>
                          </a:moveTo>
                          <a:cubicBezTo>
                            <a:pt x="30861" y="41546"/>
                            <a:pt x="80933" y="10771"/>
                            <a:pt x="133086" y="7184"/>
                          </a:cubicBezTo>
                          <a:cubicBezTo>
                            <a:pt x="159556" y="5391"/>
                            <a:pt x="185955" y="10771"/>
                            <a:pt x="209341" y="23468"/>
                          </a:cubicBezTo>
                          <a:cubicBezTo>
                            <a:pt x="232728" y="36166"/>
                            <a:pt x="252885" y="55391"/>
                            <a:pt x="267161" y="78060"/>
                          </a:cubicBezTo>
                          <a:cubicBezTo>
                            <a:pt x="283302" y="103669"/>
                            <a:pt x="292054" y="133655"/>
                            <a:pt x="290834" y="164000"/>
                          </a:cubicBezTo>
                          <a:cubicBezTo>
                            <a:pt x="290691" y="167874"/>
                            <a:pt x="295640" y="168519"/>
                            <a:pt x="297505" y="165793"/>
                          </a:cubicBezTo>
                          <a:cubicBezTo>
                            <a:pt x="325554" y="126482"/>
                            <a:pt x="377707" y="107400"/>
                            <a:pt x="424838" y="115649"/>
                          </a:cubicBezTo>
                          <a:cubicBezTo>
                            <a:pt x="448726" y="119810"/>
                            <a:pt x="470677" y="131073"/>
                            <a:pt x="487750" y="148361"/>
                          </a:cubicBezTo>
                          <a:cubicBezTo>
                            <a:pt x="504824" y="165650"/>
                            <a:pt x="516158" y="187242"/>
                            <a:pt x="521753" y="210413"/>
                          </a:cubicBezTo>
                          <a:cubicBezTo>
                            <a:pt x="528138" y="236741"/>
                            <a:pt x="526632" y="265148"/>
                            <a:pt x="515584" y="290112"/>
                          </a:cubicBezTo>
                          <a:cubicBezTo>
                            <a:pt x="514293" y="292982"/>
                            <a:pt x="517234" y="297430"/>
                            <a:pt x="520462" y="294990"/>
                          </a:cubicBezTo>
                          <a:cubicBezTo>
                            <a:pt x="562356" y="263929"/>
                            <a:pt x="610204" y="235665"/>
                            <a:pt x="663074" y="230069"/>
                          </a:cubicBezTo>
                          <a:cubicBezTo>
                            <a:pt x="686532" y="227558"/>
                            <a:pt x="709846" y="229854"/>
                            <a:pt x="731869" y="238462"/>
                          </a:cubicBezTo>
                          <a:cubicBezTo>
                            <a:pt x="752027" y="246282"/>
                            <a:pt x="770607" y="258907"/>
                            <a:pt x="784811" y="275191"/>
                          </a:cubicBezTo>
                          <a:cubicBezTo>
                            <a:pt x="800665" y="293341"/>
                            <a:pt x="810206" y="316224"/>
                            <a:pt x="809632" y="340471"/>
                          </a:cubicBezTo>
                          <a:cubicBezTo>
                            <a:pt x="809488" y="345063"/>
                            <a:pt x="816662" y="345063"/>
                            <a:pt x="816805" y="340471"/>
                          </a:cubicBezTo>
                          <a:cubicBezTo>
                            <a:pt x="817953" y="294417"/>
                            <a:pt x="785026" y="255679"/>
                            <a:pt x="745141" y="236454"/>
                          </a:cubicBezTo>
                          <a:cubicBezTo>
                            <a:pt x="698153" y="213857"/>
                            <a:pt x="645212" y="220456"/>
                            <a:pt x="598440" y="240399"/>
                          </a:cubicBezTo>
                          <a:cubicBezTo>
                            <a:pt x="569243" y="252810"/>
                            <a:pt x="542270" y="269955"/>
                            <a:pt x="516875" y="288821"/>
                          </a:cubicBezTo>
                          <a:lnTo>
                            <a:pt x="521753" y="293699"/>
                          </a:lnTo>
                          <a:cubicBezTo>
                            <a:pt x="542701" y="246568"/>
                            <a:pt x="532299" y="189394"/>
                            <a:pt x="499300" y="150370"/>
                          </a:cubicBezTo>
                          <a:cubicBezTo>
                            <a:pt x="466301" y="111345"/>
                            <a:pt x="409414" y="97715"/>
                            <a:pt x="359916" y="113282"/>
                          </a:cubicBezTo>
                          <a:cubicBezTo>
                            <a:pt x="332513" y="121891"/>
                            <a:pt x="308051" y="138677"/>
                            <a:pt x="291336" y="162206"/>
                          </a:cubicBezTo>
                          <a:lnTo>
                            <a:pt x="298008" y="164000"/>
                          </a:lnTo>
                          <a:cubicBezTo>
                            <a:pt x="300303" y="107543"/>
                            <a:pt x="269170" y="52450"/>
                            <a:pt x="221824" y="22464"/>
                          </a:cubicBezTo>
                          <a:cubicBezTo>
                            <a:pt x="174047" y="-7737"/>
                            <a:pt x="113430" y="-6518"/>
                            <a:pt x="64434" y="20312"/>
                          </a:cubicBezTo>
                          <a:cubicBezTo>
                            <a:pt x="37533" y="35018"/>
                            <a:pt x="14649" y="57328"/>
                            <a:pt x="445" y="84588"/>
                          </a:cubicBezTo>
                          <a:cubicBezTo>
                            <a:pt x="-1707" y="88677"/>
                            <a:pt x="4534" y="92335"/>
                            <a:pt x="6614" y="88174"/>
                          </a:cubicBezTo>
                          <a:lnTo>
                            <a:pt x="6614" y="88174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91" name="Google Shape;1891;p40"/>
                    <p:cNvSpPr/>
                    <p:nvPr/>
                  </p:nvSpPr>
                  <p:spPr>
                    <a:xfrm>
                      <a:off x="2872684" y="734286"/>
                      <a:ext cx="484740" cy="1526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740" h="152672" extrusionOk="0">
                          <a:moveTo>
                            <a:pt x="7014" y="150152"/>
                          </a:moveTo>
                          <a:cubicBezTo>
                            <a:pt x="17487" y="109118"/>
                            <a:pt x="47330" y="74541"/>
                            <a:pt x="85565" y="56751"/>
                          </a:cubicBezTo>
                          <a:cubicBezTo>
                            <a:pt x="123801" y="38960"/>
                            <a:pt x="170717" y="41256"/>
                            <a:pt x="208593" y="61557"/>
                          </a:cubicBezTo>
                          <a:cubicBezTo>
                            <a:pt x="230042" y="73035"/>
                            <a:pt x="248479" y="89749"/>
                            <a:pt x="261391" y="110338"/>
                          </a:cubicBezTo>
                          <a:cubicBezTo>
                            <a:pt x="263328" y="113422"/>
                            <a:pt x="267848" y="112060"/>
                            <a:pt x="268063" y="108544"/>
                          </a:cubicBezTo>
                          <a:cubicBezTo>
                            <a:pt x="270287" y="69376"/>
                            <a:pt x="296112" y="33795"/>
                            <a:pt x="331047" y="16865"/>
                          </a:cubicBezTo>
                          <a:cubicBezTo>
                            <a:pt x="365983" y="-65"/>
                            <a:pt x="409742" y="6464"/>
                            <a:pt x="440876" y="30782"/>
                          </a:cubicBezTo>
                          <a:cubicBezTo>
                            <a:pt x="458093" y="44197"/>
                            <a:pt x="471292" y="62418"/>
                            <a:pt x="477677" y="83293"/>
                          </a:cubicBezTo>
                          <a:cubicBezTo>
                            <a:pt x="479040" y="87669"/>
                            <a:pt x="485926" y="85804"/>
                            <a:pt x="484563" y="81356"/>
                          </a:cubicBezTo>
                          <a:cubicBezTo>
                            <a:pt x="472296" y="41184"/>
                            <a:pt x="436356" y="10266"/>
                            <a:pt x="395395" y="2016"/>
                          </a:cubicBezTo>
                          <a:cubicBezTo>
                            <a:pt x="354433" y="-6234"/>
                            <a:pt x="311679" y="11413"/>
                            <a:pt x="285710" y="44412"/>
                          </a:cubicBezTo>
                          <a:cubicBezTo>
                            <a:pt x="271219" y="62848"/>
                            <a:pt x="262180" y="85015"/>
                            <a:pt x="260889" y="108473"/>
                          </a:cubicBezTo>
                          <a:lnTo>
                            <a:pt x="267561" y="106679"/>
                          </a:lnTo>
                          <a:cubicBezTo>
                            <a:pt x="243601" y="68372"/>
                            <a:pt x="201778" y="43121"/>
                            <a:pt x="157015" y="38028"/>
                          </a:cubicBezTo>
                          <a:cubicBezTo>
                            <a:pt x="112251" y="32934"/>
                            <a:pt x="67488" y="50797"/>
                            <a:pt x="36498" y="83293"/>
                          </a:cubicBezTo>
                          <a:cubicBezTo>
                            <a:pt x="19137" y="101443"/>
                            <a:pt x="6368" y="123824"/>
                            <a:pt x="127" y="148215"/>
                          </a:cubicBezTo>
                          <a:cubicBezTo>
                            <a:pt x="-1020" y="152662"/>
                            <a:pt x="5938" y="154599"/>
                            <a:pt x="7014" y="150152"/>
                          </a:cubicBezTo>
                          <a:lnTo>
                            <a:pt x="7014" y="150152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92" name="Google Shape;1892;p40"/>
                    <p:cNvSpPr/>
                    <p:nvPr/>
                  </p:nvSpPr>
                  <p:spPr>
                    <a:xfrm>
                      <a:off x="2086707" y="518400"/>
                      <a:ext cx="568326" cy="1211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8326" h="121179" extrusionOk="0">
                          <a:moveTo>
                            <a:pt x="5468" y="65247"/>
                          </a:moveTo>
                          <a:cubicBezTo>
                            <a:pt x="45784" y="47385"/>
                            <a:pt x="95713" y="59006"/>
                            <a:pt x="126990" y="89279"/>
                          </a:cubicBezTo>
                          <a:cubicBezTo>
                            <a:pt x="135957" y="97959"/>
                            <a:pt x="143202" y="108145"/>
                            <a:pt x="148439" y="119408"/>
                          </a:cubicBezTo>
                          <a:cubicBezTo>
                            <a:pt x="150017" y="122708"/>
                            <a:pt x="155111" y="120986"/>
                            <a:pt x="155111" y="117615"/>
                          </a:cubicBezTo>
                          <a:cubicBezTo>
                            <a:pt x="154967" y="73999"/>
                            <a:pt x="183446" y="32894"/>
                            <a:pt x="222901" y="15103"/>
                          </a:cubicBezTo>
                          <a:cubicBezTo>
                            <a:pt x="242916" y="6065"/>
                            <a:pt x="265513" y="4056"/>
                            <a:pt x="286675" y="9938"/>
                          </a:cubicBezTo>
                          <a:cubicBezTo>
                            <a:pt x="307837" y="15821"/>
                            <a:pt x="326345" y="28375"/>
                            <a:pt x="340406" y="44874"/>
                          </a:cubicBezTo>
                          <a:cubicBezTo>
                            <a:pt x="356403" y="63669"/>
                            <a:pt x="365657" y="87844"/>
                            <a:pt x="364222" y="112593"/>
                          </a:cubicBezTo>
                          <a:cubicBezTo>
                            <a:pt x="364007" y="115965"/>
                            <a:pt x="369531" y="117686"/>
                            <a:pt x="370894" y="114387"/>
                          </a:cubicBezTo>
                          <a:cubicBezTo>
                            <a:pt x="386317" y="78160"/>
                            <a:pt x="408627" y="41861"/>
                            <a:pt x="444782" y="23353"/>
                          </a:cubicBezTo>
                          <a:cubicBezTo>
                            <a:pt x="478068" y="6352"/>
                            <a:pt x="521253" y="6925"/>
                            <a:pt x="546361" y="37629"/>
                          </a:cubicBezTo>
                          <a:cubicBezTo>
                            <a:pt x="558628" y="52621"/>
                            <a:pt x="564582" y="72851"/>
                            <a:pt x="559058" y="91790"/>
                          </a:cubicBezTo>
                          <a:cubicBezTo>
                            <a:pt x="557767" y="96237"/>
                            <a:pt x="564654" y="98102"/>
                            <a:pt x="565945" y="93726"/>
                          </a:cubicBezTo>
                          <a:cubicBezTo>
                            <a:pt x="576634" y="57141"/>
                            <a:pt x="549876" y="18762"/>
                            <a:pt x="514940" y="8360"/>
                          </a:cubicBezTo>
                          <a:cubicBezTo>
                            <a:pt x="473190" y="-4050"/>
                            <a:pt x="429431" y="17184"/>
                            <a:pt x="402099" y="48461"/>
                          </a:cubicBezTo>
                          <a:cubicBezTo>
                            <a:pt x="386030" y="66825"/>
                            <a:pt x="374194" y="88490"/>
                            <a:pt x="364724" y="110871"/>
                          </a:cubicBezTo>
                          <a:lnTo>
                            <a:pt x="371396" y="112665"/>
                          </a:lnTo>
                          <a:cubicBezTo>
                            <a:pt x="374050" y="65391"/>
                            <a:pt x="340334" y="21775"/>
                            <a:pt x="296934" y="5778"/>
                          </a:cubicBezTo>
                          <a:cubicBezTo>
                            <a:pt x="253533" y="-10220"/>
                            <a:pt x="202385" y="8288"/>
                            <a:pt x="173475" y="45448"/>
                          </a:cubicBezTo>
                          <a:cubicBezTo>
                            <a:pt x="157406" y="66036"/>
                            <a:pt x="147865" y="91431"/>
                            <a:pt x="147937" y="117686"/>
                          </a:cubicBezTo>
                          <a:lnTo>
                            <a:pt x="154609" y="115893"/>
                          </a:lnTo>
                          <a:cubicBezTo>
                            <a:pt x="134737" y="73138"/>
                            <a:pt x="86459" y="47241"/>
                            <a:pt x="39974" y="49896"/>
                          </a:cubicBezTo>
                          <a:cubicBezTo>
                            <a:pt x="26774" y="50685"/>
                            <a:pt x="13933" y="53769"/>
                            <a:pt x="1882" y="59150"/>
                          </a:cubicBezTo>
                          <a:cubicBezTo>
                            <a:pt x="-2351" y="61015"/>
                            <a:pt x="1308" y="67184"/>
                            <a:pt x="5468" y="65319"/>
                          </a:cubicBezTo>
                          <a:lnTo>
                            <a:pt x="5468" y="65319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93" name="Google Shape;1893;p40"/>
                    <p:cNvSpPr/>
                    <p:nvPr/>
                  </p:nvSpPr>
                  <p:spPr>
                    <a:xfrm>
                      <a:off x="1768454" y="398639"/>
                      <a:ext cx="1928274" cy="993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8274" h="993825" extrusionOk="0">
                          <a:moveTo>
                            <a:pt x="16689" y="577909"/>
                          </a:moveTo>
                          <a:cubicBezTo>
                            <a:pt x="16689" y="577909"/>
                            <a:pt x="65255" y="709832"/>
                            <a:pt x="148541" y="657966"/>
                          </a:cubicBezTo>
                          <a:cubicBezTo>
                            <a:pt x="148541" y="657966"/>
                            <a:pt x="184194" y="959187"/>
                            <a:pt x="484554" y="794481"/>
                          </a:cubicBezTo>
                          <a:cubicBezTo>
                            <a:pt x="484554" y="794481"/>
                            <a:pt x="701628" y="1047495"/>
                            <a:pt x="934054" y="723892"/>
                          </a:cubicBezTo>
                          <a:cubicBezTo>
                            <a:pt x="934054" y="723892"/>
                            <a:pt x="1055504" y="839818"/>
                            <a:pt x="1168489" y="733289"/>
                          </a:cubicBezTo>
                          <a:cubicBezTo>
                            <a:pt x="1168489" y="733289"/>
                            <a:pt x="1239436" y="897494"/>
                            <a:pt x="1438863" y="823893"/>
                          </a:cubicBezTo>
                          <a:cubicBezTo>
                            <a:pt x="1438863" y="823893"/>
                            <a:pt x="1697832" y="935156"/>
                            <a:pt x="1751347" y="577909"/>
                          </a:cubicBezTo>
                          <a:cubicBezTo>
                            <a:pt x="1751347" y="577909"/>
                            <a:pt x="1897044" y="538453"/>
                            <a:pt x="1798908" y="326616"/>
                          </a:cubicBezTo>
                          <a:cubicBezTo>
                            <a:pt x="1798908" y="326616"/>
                            <a:pt x="1944605" y="291322"/>
                            <a:pt x="1804862" y="0"/>
                          </a:cubicBezTo>
                          <a:cubicBezTo>
                            <a:pt x="1804862" y="0"/>
                            <a:pt x="2036140" y="126543"/>
                            <a:pt x="1865480" y="356028"/>
                          </a:cubicBezTo>
                          <a:cubicBezTo>
                            <a:pt x="1865480" y="356028"/>
                            <a:pt x="1953500" y="534508"/>
                            <a:pt x="1834633" y="620807"/>
                          </a:cubicBezTo>
                          <a:cubicBezTo>
                            <a:pt x="1834633" y="620807"/>
                            <a:pt x="1903787" y="992401"/>
                            <a:pt x="1385276" y="902085"/>
                          </a:cubicBezTo>
                          <a:cubicBezTo>
                            <a:pt x="1385276" y="902085"/>
                            <a:pt x="1073008" y="1073894"/>
                            <a:pt x="911744" y="862056"/>
                          </a:cubicBezTo>
                          <a:cubicBezTo>
                            <a:pt x="911744" y="862056"/>
                            <a:pt x="880037" y="1096778"/>
                            <a:pt x="428026" y="939675"/>
                          </a:cubicBezTo>
                          <a:cubicBezTo>
                            <a:pt x="428026" y="939675"/>
                            <a:pt x="165686" y="1088170"/>
                            <a:pt x="74222" y="732572"/>
                          </a:cubicBezTo>
                          <a:cubicBezTo>
                            <a:pt x="74222" y="732572"/>
                            <a:pt x="-42350" y="694050"/>
                            <a:pt x="16689" y="577837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894" name="Google Shape;1894;p40"/>
              <p:cNvSpPr/>
              <p:nvPr/>
            </p:nvSpPr>
            <p:spPr>
              <a:xfrm>
                <a:off x="2296117" y="214730"/>
                <a:ext cx="1117043" cy="199375"/>
              </a:xfrm>
              <a:custGeom>
                <a:avLst/>
                <a:gdLst/>
                <a:ahLst/>
                <a:cxnLst/>
                <a:rect l="l" t="t" r="r" b="b"/>
                <a:pathLst>
                  <a:path w="1117043" h="199375" extrusionOk="0">
                    <a:moveTo>
                      <a:pt x="7322" y="158156"/>
                    </a:moveTo>
                    <a:cubicBezTo>
                      <a:pt x="9904" y="106649"/>
                      <a:pt x="42042" y="58872"/>
                      <a:pt x="87164" y="34554"/>
                    </a:cubicBezTo>
                    <a:cubicBezTo>
                      <a:pt x="132287" y="10235"/>
                      <a:pt x="187667" y="14396"/>
                      <a:pt x="231211" y="41154"/>
                    </a:cubicBezTo>
                    <a:cubicBezTo>
                      <a:pt x="255601" y="56146"/>
                      <a:pt x="275544" y="77739"/>
                      <a:pt x="287668" y="103779"/>
                    </a:cubicBezTo>
                    <a:cubicBezTo>
                      <a:pt x="288815" y="106290"/>
                      <a:pt x="292617" y="105932"/>
                      <a:pt x="293837" y="103779"/>
                    </a:cubicBezTo>
                    <a:cubicBezTo>
                      <a:pt x="318586" y="61025"/>
                      <a:pt x="360050" y="28815"/>
                      <a:pt x="407324" y="14755"/>
                    </a:cubicBezTo>
                    <a:cubicBezTo>
                      <a:pt x="454598" y="694"/>
                      <a:pt x="506751" y="6577"/>
                      <a:pt x="550582" y="29819"/>
                    </a:cubicBezTo>
                    <a:cubicBezTo>
                      <a:pt x="575618" y="43090"/>
                      <a:pt x="597784" y="61598"/>
                      <a:pt x="614786" y="84339"/>
                    </a:cubicBezTo>
                    <a:cubicBezTo>
                      <a:pt x="616221" y="86276"/>
                      <a:pt x="618516" y="86706"/>
                      <a:pt x="620453" y="85056"/>
                    </a:cubicBezTo>
                    <a:cubicBezTo>
                      <a:pt x="656321" y="53994"/>
                      <a:pt x="706321" y="40436"/>
                      <a:pt x="753022" y="48112"/>
                    </a:cubicBezTo>
                    <a:cubicBezTo>
                      <a:pt x="799722" y="55788"/>
                      <a:pt x="838173" y="83908"/>
                      <a:pt x="862061" y="123292"/>
                    </a:cubicBezTo>
                    <a:cubicBezTo>
                      <a:pt x="875404" y="145243"/>
                      <a:pt x="883582" y="170207"/>
                      <a:pt x="885160" y="195889"/>
                    </a:cubicBezTo>
                    <a:cubicBezTo>
                      <a:pt x="885375" y="199548"/>
                      <a:pt x="889751" y="200624"/>
                      <a:pt x="891832" y="197682"/>
                    </a:cubicBezTo>
                    <a:cubicBezTo>
                      <a:pt x="910340" y="171857"/>
                      <a:pt x="937384" y="152417"/>
                      <a:pt x="967729" y="142876"/>
                    </a:cubicBezTo>
                    <a:cubicBezTo>
                      <a:pt x="998073" y="133335"/>
                      <a:pt x="1032507" y="134483"/>
                      <a:pt x="1062995" y="146032"/>
                    </a:cubicBezTo>
                    <a:cubicBezTo>
                      <a:pt x="1080714" y="152704"/>
                      <a:pt x="1096998" y="162890"/>
                      <a:pt x="1110843" y="175803"/>
                    </a:cubicBezTo>
                    <a:cubicBezTo>
                      <a:pt x="1114214" y="178959"/>
                      <a:pt x="1119308" y="173866"/>
                      <a:pt x="1115936" y="170710"/>
                    </a:cubicBezTo>
                    <a:cubicBezTo>
                      <a:pt x="1090398" y="147037"/>
                      <a:pt x="1057256" y="132474"/>
                      <a:pt x="1022535" y="129605"/>
                    </a:cubicBezTo>
                    <a:cubicBezTo>
                      <a:pt x="987815" y="126735"/>
                      <a:pt x="954242" y="136204"/>
                      <a:pt x="925906" y="155071"/>
                    </a:cubicBezTo>
                    <a:cubicBezTo>
                      <a:pt x="910196" y="165544"/>
                      <a:pt x="896638" y="178744"/>
                      <a:pt x="885662" y="194096"/>
                    </a:cubicBezTo>
                    <a:lnTo>
                      <a:pt x="892334" y="195889"/>
                    </a:lnTo>
                    <a:cubicBezTo>
                      <a:pt x="889321" y="147969"/>
                      <a:pt x="864715" y="102560"/>
                      <a:pt x="826838" y="73005"/>
                    </a:cubicBezTo>
                    <a:cubicBezTo>
                      <a:pt x="788962" y="43449"/>
                      <a:pt x="736666" y="32402"/>
                      <a:pt x="688459" y="43234"/>
                    </a:cubicBezTo>
                    <a:cubicBezTo>
                      <a:pt x="661486" y="49332"/>
                      <a:pt x="636235" y="61885"/>
                      <a:pt x="615288" y="80035"/>
                    </a:cubicBezTo>
                    <a:lnTo>
                      <a:pt x="620955" y="80752"/>
                    </a:lnTo>
                    <a:cubicBezTo>
                      <a:pt x="589678" y="39001"/>
                      <a:pt x="542188" y="10450"/>
                      <a:pt x="490682" y="2344"/>
                    </a:cubicBezTo>
                    <a:cubicBezTo>
                      <a:pt x="439175" y="-5762"/>
                      <a:pt x="386807" y="7437"/>
                      <a:pt x="344698" y="37567"/>
                    </a:cubicBezTo>
                    <a:cubicBezTo>
                      <a:pt x="321456" y="54210"/>
                      <a:pt x="301872" y="75444"/>
                      <a:pt x="287524" y="100193"/>
                    </a:cubicBezTo>
                    <a:lnTo>
                      <a:pt x="293694" y="100193"/>
                    </a:lnTo>
                    <a:cubicBezTo>
                      <a:pt x="271097" y="51699"/>
                      <a:pt x="221957" y="18485"/>
                      <a:pt x="169231" y="12100"/>
                    </a:cubicBezTo>
                    <a:cubicBezTo>
                      <a:pt x="116505" y="5716"/>
                      <a:pt x="62989" y="31182"/>
                      <a:pt x="30780" y="74224"/>
                    </a:cubicBezTo>
                    <a:cubicBezTo>
                      <a:pt x="12630" y="98543"/>
                      <a:pt x="1511" y="127811"/>
                      <a:pt x="5" y="158227"/>
                    </a:cubicBezTo>
                    <a:cubicBezTo>
                      <a:pt x="-210" y="162819"/>
                      <a:pt x="6963" y="162819"/>
                      <a:pt x="7178" y="158227"/>
                    </a:cubicBezTo>
                    <a:lnTo>
                      <a:pt x="7178" y="1582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95" name="Google Shape;1895;p40"/>
            <p:cNvSpPr/>
            <p:nvPr/>
          </p:nvSpPr>
          <p:spPr>
            <a:xfrm>
              <a:off x="48493" y="381712"/>
              <a:ext cx="2182089" cy="253626"/>
            </a:xfrm>
            <a:custGeom>
              <a:avLst/>
              <a:gdLst/>
              <a:ahLst/>
              <a:cxnLst/>
              <a:rect l="l" t="t" r="r" b="b"/>
              <a:pathLst>
                <a:path w="2762138" h="321046" extrusionOk="0">
                  <a:moveTo>
                    <a:pt x="1380065" y="242"/>
                  </a:moveTo>
                  <a:cubicBezTo>
                    <a:pt x="617292" y="4474"/>
                    <a:pt x="-574" y="89338"/>
                    <a:pt x="0" y="189698"/>
                  </a:cubicBezTo>
                  <a:cubicBezTo>
                    <a:pt x="287" y="242711"/>
                    <a:pt x="172957" y="289411"/>
                    <a:pt x="447923" y="321047"/>
                  </a:cubicBezTo>
                  <a:cubicBezTo>
                    <a:pt x="441036" y="310000"/>
                    <a:pt x="435225" y="298306"/>
                    <a:pt x="430849" y="286613"/>
                  </a:cubicBezTo>
                  <a:cubicBezTo>
                    <a:pt x="330131" y="272697"/>
                    <a:pt x="272097" y="255982"/>
                    <a:pt x="271953" y="237833"/>
                  </a:cubicBezTo>
                  <a:cubicBezTo>
                    <a:pt x="271666" y="184604"/>
                    <a:pt x="768082" y="138765"/>
                    <a:pt x="1380783" y="135321"/>
                  </a:cubicBezTo>
                  <a:cubicBezTo>
                    <a:pt x="1993483" y="131878"/>
                    <a:pt x="2490401" y="172266"/>
                    <a:pt x="2490688" y="225422"/>
                  </a:cubicBezTo>
                  <a:cubicBezTo>
                    <a:pt x="2490832" y="245867"/>
                    <a:pt x="2417661" y="265164"/>
                    <a:pt x="2292911" y="281448"/>
                  </a:cubicBezTo>
                  <a:cubicBezTo>
                    <a:pt x="2294848" y="291922"/>
                    <a:pt x="2295422" y="302467"/>
                    <a:pt x="2295494" y="313084"/>
                  </a:cubicBezTo>
                  <a:cubicBezTo>
                    <a:pt x="2581865" y="278149"/>
                    <a:pt x="2762426" y="228507"/>
                    <a:pt x="2762139" y="174202"/>
                  </a:cubicBezTo>
                  <a:cubicBezTo>
                    <a:pt x="2761565" y="73843"/>
                    <a:pt x="2142767" y="-4134"/>
                    <a:pt x="1380065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40"/>
            <p:cNvSpPr/>
            <p:nvPr/>
          </p:nvSpPr>
          <p:spPr>
            <a:xfrm>
              <a:off x="110538" y="402702"/>
              <a:ext cx="2023151" cy="216526"/>
            </a:xfrm>
            <a:custGeom>
              <a:avLst/>
              <a:gdLst/>
              <a:ahLst/>
              <a:cxnLst/>
              <a:rect l="l" t="t" r="r" b="b"/>
              <a:pathLst>
                <a:path w="2560950" h="274084" extrusionOk="0">
                  <a:moveTo>
                    <a:pt x="32594" y="130898"/>
                  </a:moveTo>
                  <a:cubicBezTo>
                    <a:pt x="206411" y="96321"/>
                    <a:pt x="1681240" y="-136320"/>
                    <a:pt x="2529307" y="116120"/>
                  </a:cubicBezTo>
                  <a:cubicBezTo>
                    <a:pt x="2566108" y="127096"/>
                    <a:pt x="2572421" y="176379"/>
                    <a:pt x="2539709" y="196465"/>
                  </a:cubicBezTo>
                  <a:cubicBezTo>
                    <a:pt x="2495233" y="223725"/>
                    <a:pt x="2409005" y="252707"/>
                    <a:pt x="2242147" y="266839"/>
                  </a:cubicBezTo>
                  <a:cubicBezTo>
                    <a:pt x="2242147" y="266839"/>
                    <a:pt x="2527729" y="223725"/>
                    <a:pt x="2505491" y="159449"/>
                  </a:cubicBezTo>
                  <a:cubicBezTo>
                    <a:pt x="2483253" y="95173"/>
                    <a:pt x="1131954" y="-78859"/>
                    <a:pt x="59208" y="191802"/>
                  </a:cubicBezTo>
                  <a:cubicBezTo>
                    <a:pt x="59208" y="191802"/>
                    <a:pt x="176640" y="265189"/>
                    <a:pt x="358349" y="274084"/>
                  </a:cubicBezTo>
                  <a:cubicBezTo>
                    <a:pt x="358349" y="274084"/>
                    <a:pt x="-25226" y="251846"/>
                    <a:pt x="1317" y="158301"/>
                  </a:cubicBezTo>
                  <a:cubicBezTo>
                    <a:pt x="5406" y="143954"/>
                    <a:pt x="18031" y="133696"/>
                    <a:pt x="32665" y="130826"/>
                  </a:cubicBezTo>
                  <a:close/>
                </a:path>
              </a:pathLst>
            </a:custGeom>
            <a:solidFill>
              <a:srgbClr val="FF5800">
                <a:alpha val="35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1905915" y="343432"/>
              <a:ext cx="414443" cy="122601"/>
            </a:xfrm>
            <a:custGeom>
              <a:avLst/>
              <a:gdLst/>
              <a:ahLst/>
              <a:cxnLst/>
              <a:rect l="l" t="t" r="r" b="b"/>
              <a:pathLst>
                <a:path w="524612" h="155191" extrusionOk="0">
                  <a:moveTo>
                    <a:pt x="0" y="3541"/>
                  </a:moveTo>
                  <a:cubicBezTo>
                    <a:pt x="0" y="3541"/>
                    <a:pt x="454665" y="11001"/>
                    <a:pt x="519443" y="155191"/>
                  </a:cubicBezTo>
                  <a:cubicBezTo>
                    <a:pt x="519443" y="155191"/>
                    <a:pt x="613418" y="-27450"/>
                    <a:pt x="0" y="3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1872334" y="602925"/>
              <a:ext cx="407526" cy="109621"/>
            </a:xfrm>
            <a:custGeom>
              <a:avLst/>
              <a:gdLst/>
              <a:ahLst/>
              <a:cxnLst/>
              <a:rect l="l" t="t" r="r" b="b"/>
              <a:pathLst>
                <a:path w="515856" h="138761" extrusionOk="0">
                  <a:moveTo>
                    <a:pt x="0" y="105739"/>
                  </a:moveTo>
                  <a:cubicBezTo>
                    <a:pt x="0" y="105739"/>
                    <a:pt x="340246" y="161837"/>
                    <a:pt x="515856" y="0"/>
                  </a:cubicBezTo>
                  <a:cubicBezTo>
                    <a:pt x="515856" y="0"/>
                    <a:pt x="397205" y="220302"/>
                    <a:pt x="0" y="1057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-65405" y="341517"/>
              <a:ext cx="451521" cy="316407"/>
            </a:xfrm>
            <a:custGeom>
              <a:avLst/>
              <a:gdLst/>
              <a:ahLst/>
              <a:cxnLst/>
              <a:rect l="l" t="t" r="r" b="b"/>
              <a:pathLst>
                <a:path w="571545" h="400515" extrusionOk="0">
                  <a:moveTo>
                    <a:pt x="571546" y="2379"/>
                  </a:moveTo>
                  <a:cubicBezTo>
                    <a:pt x="571546" y="2379"/>
                    <a:pt x="127282" y="42838"/>
                    <a:pt x="53681" y="198721"/>
                  </a:cubicBezTo>
                  <a:cubicBezTo>
                    <a:pt x="-19921" y="354605"/>
                    <a:pt x="312577" y="400516"/>
                    <a:pt x="312577" y="400516"/>
                  </a:cubicBezTo>
                  <a:cubicBezTo>
                    <a:pt x="312577" y="400516"/>
                    <a:pt x="-81686" y="384088"/>
                    <a:pt x="15373" y="175192"/>
                  </a:cubicBezTo>
                  <a:cubicBezTo>
                    <a:pt x="112433" y="-33704"/>
                    <a:pt x="571474" y="2379"/>
                    <a:pt x="571474" y="2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-65330" y="686396"/>
              <a:ext cx="494858" cy="125616"/>
            </a:xfrm>
            <a:custGeom>
              <a:avLst/>
              <a:gdLst/>
              <a:ahLst/>
              <a:cxnLst/>
              <a:rect l="l" t="t" r="r" b="b"/>
              <a:pathLst>
                <a:path w="626402" h="159007" extrusionOk="0">
                  <a:moveTo>
                    <a:pt x="626402" y="137375"/>
                  </a:moveTo>
                  <a:cubicBezTo>
                    <a:pt x="626402" y="137375"/>
                    <a:pt x="193545" y="199929"/>
                    <a:pt x="0" y="0"/>
                  </a:cubicBezTo>
                  <a:cubicBezTo>
                    <a:pt x="0" y="0"/>
                    <a:pt x="60761" y="228983"/>
                    <a:pt x="626402" y="137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4" name="Google Shape;1904;p40"/>
          <p:cNvGrpSpPr/>
          <p:nvPr/>
        </p:nvGrpSpPr>
        <p:grpSpPr>
          <a:xfrm>
            <a:off x="7307465" y="2662100"/>
            <a:ext cx="3141090" cy="2556833"/>
            <a:chOff x="7307465" y="2662100"/>
            <a:chExt cx="3141090" cy="2556833"/>
          </a:xfrm>
        </p:grpSpPr>
        <p:grpSp>
          <p:nvGrpSpPr>
            <p:cNvPr id="1905" name="Google Shape;1905;p40"/>
            <p:cNvGrpSpPr/>
            <p:nvPr/>
          </p:nvGrpSpPr>
          <p:grpSpPr>
            <a:xfrm flipH="1">
              <a:off x="9138095" y="4281568"/>
              <a:ext cx="396519" cy="937259"/>
              <a:chOff x="8739462" y="6092893"/>
              <a:chExt cx="310971" cy="735105"/>
            </a:xfrm>
          </p:grpSpPr>
          <p:sp>
            <p:nvSpPr>
              <p:cNvPr id="1906" name="Google Shape;1906;p40"/>
              <p:cNvSpPr/>
              <p:nvPr/>
            </p:nvSpPr>
            <p:spPr>
              <a:xfrm>
                <a:off x="8739462" y="6092893"/>
                <a:ext cx="310971" cy="735105"/>
              </a:xfrm>
              <a:custGeom>
                <a:avLst/>
                <a:gdLst/>
                <a:ahLst/>
                <a:cxnLst/>
                <a:rect l="l" t="t" r="r" b="b"/>
                <a:pathLst>
                  <a:path w="310971" h="735105" extrusionOk="0">
                    <a:moveTo>
                      <a:pt x="0" y="0"/>
                    </a:moveTo>
                    <a:lnTo>
                      <a:pt x="310971" y="0"/>
                    </a:lnTo>
                    <a:lnTo>
                      <a:pt x="310971" y="735106"/>
                    </a:lnTo>
                    <a:lnTo>
                      <a:pt x="0" y="73510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07" name="Google Shape;1907;p40"/>
              <p:cNvGrpSpPr/>
              <p:nvPr/>
            </p:nvGrpSpPr>
            <p:grpSpPr>
              <a:xfrm>
                <a:off x="8775821" y="6126751"/>
                <a:ext cx="238253" cy="701164"/>
                <a:chOff x="8775821" y="6126751"/>
                <a:chExt cx="238253" cy="701164"/>
              </a:xfrm>
            </p:grpSpPr>
            <p:sp>
              <p:nvSpPr>
                <p:cNvPr id="1908" name="Google Shape;1908;p40"/>
                <p:cNvSpPr/>
                <p:nvPr/>
              </p:nvSpPr>
              <p:spPr>
                <a:xfrm>
                  <a:off x="8775821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9" name="Google Shape;1909;p40"/>
                <p:cNvSpPr/>
                <p:nvPr/>
              </p:nvSpPr>
              <p:spPr>
                <a:xfrm>
                  <a:off x="8916755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0" name="Google Shape;1910;p40"/>
                <p:cNvSpPr/>
                <p:nvPr/>
              </p:nvSpPr>
              <p:spPr>
                <a:xfrm>
                  <a:off x="8775821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8916755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8775821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8916755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8775821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8916755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16" name="Google Shape;1916;p40"/>
            <p:cNvGrpSpPr/>
            <p:nvPr/>
          </p:nvGrpSpPr>
          <p:grpSpPr>
            <a:xfrm flipH="1">
              <a:off x="10001633" y="3232666"/>
              <a:ext cx="446921" cy="1986162"/>
              <a:chOff x="8022702" y="5270225"/>
              <a:chExt cx="350499" cy="1557774"/>
            </a:xfrm>
          </p:grpSpPr>
          <p:sp>
            <p:nvSpPr>
              <p:cNvPr id="1917" name="Google Shape;1917;p40"/>
              <p:cNvSpPr/>
              <p:nvPr/>
            </p:nvSpPr>
            <p:spPr>
              <a:xfrm>
                <a:off x="8023036" y="5270225"/>
                <a:ext cx="350165" cy="1557774"/>
              </a:xfrm>
              <a:custGeom>
                <a:avLst/>
                <a:gdLst/>
                <a:ahLst/>
                <a:cxnLst/>
                <a:rect l="l" t="t" r="r" b="b"/>
                <a:pathLst>
                  <a:path w="350165" h="1557774" extrusionOk="0">
                    <a:moveTo>
                      <a:pt x="350166" y="36276"/>
                    </a:moveTo>
                    <a:lnTo>
                      <a:pt x="350166" y="0"/>
                    </a:lnTo>
                    <a:lnTo>
                      <a:pt x="108160" y="0"/>
                    </a:lnTo>
                    <a:lnTo>
                      <a:pt x="108160" y="36276"/>
                    </a:lnTo>
                    <a:lnTo>
                      <a:pt x="139099" y="36276"/>
                    </a:lnTo>
                    <a:lnTo>
                      <a:pt x="139099" y="166201"/>
                    </a:lnTo>
                    <a:lnTo>
                      <a:pt x="0" y="166201"/>
                    </a:lnTo>
                    <a:lnTo>
                      <a:pt x="0" y="1557774"/>
                    </a:lnTo>
                    <a:lnTo>
                      <a:pt x="350166" y="1557774"/>
                    </a:lnTo>
                    <a:lnTo>
                      <a:pt x="350166" y="166201"/>
                    </a:lnTo>
                    <a:lnTo>
                      <a:pt x="319227" y="166201"/>
                    </a:lnTo>
                    <a:lnTo>
                      <a:pt x="319227" y="36276"/>
                    </a:lnTo>
                    <a:lnTo>
                      <a:pt x="350166" y="3627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40"/>
              <p:cNvSpPr/>
              <p:nvPr/>
            </p:nvSpPr>
            <p:spPr>
              <a:xfrm>
                <a:off x="8022702" y="5490548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40"/>
              <p:cNvSpPr/>
              <p:nvPr/>
            </p:nvSpPr>
            <p:spPr>
              <a:xfrm>
                <a:off x="8022702" y="5728467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0"/>
                    </a:lnTo>
                    <a:lnTo>
                      <a:pt x="0" y="19322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40"/>
              <p:cNvSpPr/>
              <p:nvPr/>
            </p:nvSpPr>
            <p:spPr>
              <a:xfrm>
                <a:off x="8022702" y="5966470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40"/>
              <p:cNvSpPr/>
              <p:nvPr/>
            </p:nvSpPr>
            <p:spPr>
              <a:xfrm>
                <a:off x="8022702" y="6204389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40"/>
              <p:cNvSpPr/>
              <p:nvPr/>
            </p:nvSpPr>
            <p:spPr>
              <a:xfrm>
                <a:off x="8022702" y="6442308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40"/>
              <p:cNvSpPr/>
              <p:nvPr/>
            </p:nvSpPr>
            <p:spPr>
              <a:xfrm>
                <a:off x="8022702" y="6680227"/>
                <a:ext cx="322979" cy="147688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47688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47688"/>
                    </a:lnTo>
                    <a:lnTo>
                      <a:pt x="0" y="147688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4" name="Google Shape;1924;p40"/>
            <p:cNvSpPr/>
            <p:nvPr/>
          </p:nvSpPr>
          <p:spPr>
            <a:xfrm flipH="1">
              <a:off x="8612235" y="2662100"/>
              <a:ext cx="477402" cy="2556811"/>
            </a:xfrm>
            <a:custGeom>
              <a:avLst/>
              <a:gdLst/>
              <a:ahLst/>
              <a:cxnLst/>
              <a:rect l="l" t="t" r="r" b="b"/>
              <a:pathLst>
                <a:path w="374433" h="2005342" extrusionOk="0">
                  <a:moveTo>
                    <a:pt x="209149" y="311722"/>
                  </a:moveTo>
                  <a:lnTo>
                    <a:pt x="209149" y="0"/>
                  </a:lnTo>
                  <a:lnTo>
                    <a:pt x="133846" y="0"/>
                  </a:lnTo>
                  <a:lnTo>
                    <a:pt x="133846" y="311722"/>
                  </a:lnTo>
                  <a:lnTo>
                    <a:pt x="85728" y="311722"/>
                  </a:lnTo>
                  <a:lnTo>
                    <a:pt x="85728" y="41863"/>
                  </a:lnTo>
                  <a:lnTo>
                    <a:pt x="64796" y="41863"/>
                  </a:lnTo>
                  <a:lnTo>
                    <a:pt x="64796" y="311722"/>
                  </a:lnTo>
                  <a:lnTo>
                    <a:pt x="0" y="311722"/>
                  </a:lnTo>
                  <a:lnTo>
                    <a:pt x="0" y="350582"/>
                  </a:lnTo>
                  <a:lnTo>
                    <a:pt x="27019" y="350582"/>
                  </a:lnTo>
                  <a:lnTo>
                    <a:pt x="27019" y="2005343"/>
                  </a:lnTo>
                  <a:lnTo>
                    <a:pt x="349499" y="2005343"/>
                  </a:lnTo>
                  <a:lnTo>
                    <a:pt x="349499" y="350582"/>
                  </a:lnTo>
                  <a:lnTo>
                    <a:pt x="374433" y="350582"/>
                  </a:lnTo>
                  <a:lnTo>
                    <a:pt x="374433" y="311722"/>
                  </a:lnTo>
                  <a:lnTo>
                    <a:pt x="209149" y="3117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25" name="Google Shape;1925;p40"/>
            <p:cNvGrpSpPr/>
            <p:nvPr/>
          </p:nvGrpSpPr>
          <p:grpSpPr>
            <a:xfrm flipH="1">
              <a:off x="8675118" y="3162279"/>
              <a:ext cx="348668" cy="2056442"/>
              <a:chOff x="9140080" y="5215019"/>
              <a:chExt cx="273444" cy="1612896"/>
            </a:xfrm>
          </p:grpSpPr>
          <p:sp>
            <p:nvSpPr>
              <p:cNvPr id="1926" name="Google Shape;1926;p40"/>
              <p:cNvSpPr/>
              <p:nvPr/>
            </p:nvSpPr>
            <p:spPr>
              <a:xfrm>
                <a:off x="9140080" y="5215019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40"/>
              <p:cNvSpPr/>
              <p:nvPr/>
            </p:nvSpPr>
            <p:spPr>
              <a:xfrm>
                <a:off x="9140080" y="5465114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40"/>
              <p:cNvSpPr/>
              <p:nvPr/>
            </p:nvSpPr>
            <p:spPr>
              <a:xfrm>
                <a:off x="9140080" y="5715208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40"/>
              <p:cNvSpPr/>
              <p:nvPr/>
            </p:nvSpPr>
            <p:spPr>
              <a:xfrm>
                <a:off x="9140080" y="5965386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40"/>
              <p:cNvSpPr/>
              <p:nvPr/>
            </p:nvSpPr>
            <p:spPr>
              <a:xfrm>
                <a:off x="9140080" y="6215480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40"/>
              <p:cNvSpPr/>
              <p:nvPr/>
            </p:nvSpPr>
            <p:spPr>
              <a:xfrm>
                <a:off x="9140080" y="6465575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2" name="Google Shape;1932;p40"/>
              <p:cNvSpPr/>
              <p:nvPr/>
            </p:nvSpPr>
            <p:spPr>
              <a:xfrm>
                <a:off x="9140080" y="6715669"/>
                <a:ext cx="273444" cy="112246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112246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112247"/>
                    </a:lnTo>
                    <a:lnTo>
                      <a:pt x="0" y="112247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3" name="Google Shape;1933;p40"/>
            <p:cNvSpPr/>
            <p:nvPr/>
          </p:nvSpPr>
          <p:spPr>
            <a:xfrm flipH="1">
              <a:off x="7582305" y="3229674"/>
              <a:ext cx="604993" cy="1980738"/>
            </a:xfrm>
            <a:custGeom>
              <a:avLst/>
              <a:gdLst/>
              <a:ahLst/>
              <a:cxnLst/>
              <a:rect l="l" t="t" r="r" b="b"/>
              <a:pathLst>
                <a:path w="474504" h="1553520" extrusionOk="0">
                  <a:moveTo>
                    <a:pt x="225661" y="525290"/>
                  </a:moveTo>
                  <a:lnTo>
                    <a:pt x="225661" y="197307"/>
                  </a:lnTo>
                  <a:lnTo>
                    <a:pt x="115832" y="197307"/>
                  </a:lnTo>
                  <a:lnTo>
                    <a:pt x="115832" y="0"/>
                  </a:lnTo>
                  <a:lnTo>
                    <a:pt x="59960" y="0"/>
                  </a:lnTo>
                  <a:lnTo>
                    <a:pt x="59960" y="197307"/>
                  </a:lnTo>
                  <a:lnTo>
                    <a:pt x="29521" y="197307"/>
                  </a:lnTo>
                  <a:lnTo>
                    <a:pt x="29521" y="36109"/>
                  </a:lnTo>
                  <a:lnTo>
                    <a:pt x="15428" y="36109"/>
                  </a:lnTo>
                  <a:lnTo>
                    <a:pt x="15428" y="197307"/>
                  </a:lnTo>
                  <a:lnTo>
                    <a:pt x="0" y="197307"/>
                  </a:lnTo>
                  <a:lnTo>
                    <a:pt x="0" y="1553521"/>
                  </a:lnTo>
                  <a:lnTo>
                    <a:pt x="181880" y="1553521"/>
                  </a:lnTo>
                  <a:lnTo>
                    <a:pt x="225661" y="1553521"/>
                  </a:lnTo>
                  <a:lnTo>
                    <a:pt x="474504" y="1553521"/>
                  </a:lnTo>
                  <a:lnTo>
                    <a:pt x="474504" y="525290"/>
                  </a:lnTo>
                  <a:lnTo>
                    <a:pt x="225661" y="525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34" name="Google Shape;1934;p40"/>
            <p:cNvGrpSpPr/>
            <p:nvPr/>
          </p:nvGrpSpPr>
          <p:grpSpPr>
            <a:xfrm flipH="1">
              <a:off x="7614862" y="3525700"/>
              <a:ext cx="541026" cy="1607004"/>
              <a:chOff x="9820731" y="5500055"/>
              <a:chExt cx="424301" cy="1260395"/>
            </a:xfrm>
          </p:grpSpPr>
          <p:sp>
            <p:nvSpPr>
              <p:cNvPr id="1935" name="Google Shape;1935;p40"/>
              <p:cNvSpPr/>
              <p:nvPr/>
            </p:nvSpPr>
            <p:spPr>
              <a:xfrm>
                <a:off x="9820731" y="5500055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3"/>
                    </a:lnTo>
                    <a:lnTo>
                      <a:pt x="0" y="7947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40"/>
              <p:cNvSpPr/>
              <p:nvPr/>
            </p:nvSpPr>
            <p:spPr>
              <a:xfrm>
                <a:off x="9820731" y="5606214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4"/>
                    </a:lnTo>
                    <a:lnTo>
                      <a:pt x="0" y="7947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40"/>
              <p:cNvSpPr/>
              <p:nvPr/>
            </p:nvSpPr>
            <p:spPr>
              <a:xfrm>
                <a:off x="9820731" y="5712373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3"/>
                    </a:lnTo>
                    <a:lnTo>
                      <a:pt x="0" y="7947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40"/>
              <p:cNvSpPr/>
              <p:nvPr/>
            </p:nvSpPr>
            <p:spPr>
              <a:xfrm>
                <a:off x="9830738" y="5825119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40"/>
              <p:cNvSpPr/>
              <p:nvPr/>
            </p:nvSpPr>
            <p:spPr>
              <a:xfrm>
                <a:off x="9830738" y="5946706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0" name="Google Shape;1940;p40"/>
              <p:cNvSpPr/>
              <p:nvPr/>
            </p:nvSpPr>
            <p:spPr>
              <a:xfrm>
                <a:off x="9830738" y="6068292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40"/>
              <p:cNvSpPr/>
              <p:nvPr/>
            </p:nvSpPr>
            <p:spPr>
              <a:xfrm>
                <a:off x="9830738" y="6189879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40"/>
              <p:cNvSpPr/>
              <p:nvPr/>
            </p:nvSpPr>
            <p:spPr>
              <a:xfrm>
                <a:off x="9830738" y="6311465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40"/>
              <p:cNvSpPr/>
              <p:nvPr/>
            </p:nvSpPr>
            <p:spPr>
              <a:xfrm>
                <a:off x="9830738" y="6432968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40"/>
              <p:cNvSpPr/>
              <p:nvPr/>
            </p:nvSpPr>
            <p:spPr>
              <a:xfrm>
                <a:off x="9830738" y="6554555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40"/>
              <p:cNvSpPr/>
              <p:nvPr/>
            </p:nvSpPr>
            <p:spPr>
              <a:xfrm>
                <a:off x="9830738" y="6676141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46" name="Google Shape;1946;p40"/>
            <p:cNvSpPr/>
            <p:nvPr/>
          </p:nvSpPr>
          <p:spPr>
            <a:xfrm flipH="1">
              <a:off x="9630803" y="3846584"/>
              <a:ext cx="580218" cy="1372344"/>
            </a:xfrm>
            <a:custGeom>
              <a:avLst/>
              <a:gdLst/>
              <a:ahLst/>
              <a:cxnLst/>
              <a:rect l="l" t="t" r="r" b="b"/>
              <a:pathLst>
                <a:path w="455073" h="1076348" extrusionOk="0">
                  <a:moveTo>
                    <a:pt x="422384" y="130843"/>
                  </a:moveTo>
                  <a:lnTo>
                    <a:pt x="422384" y="0"/>
                  </a:lnTo>
                  <a:lnTo>
                    <a:pt x="32690" y="0"/>
                  </a:lnTo>
                  <a:lnTo>
                    <a:pt x="32690" y="130843"/>
                  </a:lnTo>
                  <a:lnTo>
                    <a:pt x="0" y="130843"/>
                  </a:lnTo>
                  <a:lnTo>
                    <a:pt x="0" y="1076349"/>
                  </a:lnTo>
                  <a:lnTo>
                    <a:pt x="455073" y="1076349"/>
                  </a:lnTo>
                  <a:lnTo>
                    <a:pt x="455073" y="130843"/>
                  </a:lnTo>
                  <a:lnTo>
                    <a:pt x="422384" y="1308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7" name="Google Shape;1947;p40"/>
            <p:cNvGrpSpPr/>
            <p:nvPr/>
          </p:nvGrpSpPr>
          <p:grpSpPr>
            <a:xfrm flipH="1">
              <a:off x="9672317" y="4063919"/>
              <a:ext cx="496898" cy="1099724"/>
              <a:chOff x="8241775" y="5922188"/>
              <a:chExt cx="389693" cy="862529"/>
            </a:xfrm>
          </p:grpSpPr>
          <p:sp>
            <p:nvSpPr>
              <p:cNvPr id="1948" name="Google Shape;1948;p40"/>
              <p:cNvSpPr/>
              <p:nvPr/>
            </p:nvSpPr>
            <p:spPr>
              <a:xfrm>
                <a:off x="8241775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40"/>
              <p:cNvSpPr/>
              <p:nvPr/>
            </p:nvSpPr>
            <p:spPr>
              <a:xfrm>
                <a:off x="8345599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40"/>
              <p:cNvSpPr/>
              <p:nvPr/>
            </p:nvSpPr>
            <p:spPr>
              <a:xfrm>
                <a:off x="8449506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40"/>
              <p:cNvSpPr/>
              <p:nvPr/>
            </p:nvSpPr>
            <p:spPr>
              <a:xfrm>
                <a:off x="8553330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2" name="Google Shape;1952;p40"/>
            <p:cNvSpPr/>
            <p:nvPr/>
          </p:nvSpPr>
          <p:spPr>
            <a:xfrm flipH="1">
              <a:off x="8853073" y="4302832"/>
              <a:ext cx="372458" cy="916102"/>
            </a:xfrm>
            <a:custGeom>
              <a:avLst/>
              <a:gdLst/>
              <a:ahLst/>
              <a:cxnLst/>
              <a:rect l="l" t="t" r="r" b="b"/>
              <a:pathLst>
                <a:path w="292124" h="718511" extrusionOk="0">
                  <a:moveTo>
                    <a:pt x="292125" y="20598"/>
                  </a:moveTo>
                  <a:lnTo>
                    <a:pt x="292125" y="0"/>
                  </a:lnTo>
                  <a:lnTo>
                    <a:pt x="100071" y="0"/>
                  </a:lnTo>
                  <a:lnTo>
                    <a:pt x="100071" y="20598"/>
                  </a:lnTo>
                  <a:lnTo>
                    <a:pt x="124756" y="20598"/>
                  </a:lnTo>
                  <a:lnTo>
                    <a:pt x="124756" y="95985"/>
                  </a:lnTo>
                  <a:lnTo>
                    <a:pt x="0" y="95985"/>
                  </a:lnTo>
                  <a:lnTo>
                    <a:pt x="0" y="718511"/>
                  </a:lnTo>
                  <a:lnTo>
                    <a:pt x="292125" y="718511"/>
                  </a:lnTo>
                  <a:lnTo>
                    <a:pt x="292125" y="95985"/>
                  </a:lnTo>
                  <a:lnTo>
                    <a:pt x="267441" y="95985"/>
                  </a:lnTo>
                  <a:lnTo>
                    <a:pt x="267441" y="20598"/>
                  </a:lnTo>
                  <a:lnTo>
                    <a:pt x="292125" y="205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3" name="Google Shape;1953;p40"/>
            <p:cNvGrpSpPr/>
            <p:nvPr/>
          </p:nvGrpSpPr>
          <p:grpSpPr>
            <a:xfrm flipH="1">
              <a:off x="8891188" y="4469020"/>
              <a:ext cx="295926" cy="648267"/>
              <a:chOff x="9011989" y="6239914"/>
              <a:chExt cx="232081" cy="508445"/>
            </a:xfrm>
          </p:grpSpPr>
          <p:sp>
            <p:nvSpPr>
              <p:cNvPr id="1954" name="Google Shape;1954;p40"/>
              <p:cNvSpPr/>
              <p:nvPr/>
            </p:nvSpPr>
            <p:spPr>
              <a:xfrm>
                <a:off x="9011989" y="6239914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40"/>
              <p:cNvSpPr/>
              <p:nvPr/>
            </p:nvSpPr>
            <p:spPr>
              <a:xfrm>
                <a:off x="9011989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40"/>
              <p:cNvSpPr/>
              <p:nvPr/>
            </p:nvSpPr>
            <p:spPr>
              <a:xfrm>
                <a:off x="9134743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7" name="Google Shape;1957;p40"/>
              <p:cNvSpPr/>
              <p:nvPr/>
            </p:nvSpPr>
            <p:spPr>
              <a:xfrm>
                <a:off x="9011989" y="6502267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40"/>
              <p:cNvSpPr/>
              <p:nvPr/>
            </p:nvSpPr>
            <p:spPr>
              <a:xfrm>
                <a:off x="9011989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40"/>
              <p:cNvSpPr/>
              <p:nvPr/>
            </p:nvSpPr>
            <p:spPr>
              <a:xfrm>
                <a:off x="9134743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60" name="Google Shape;1960;p40"/>
            <p:cNvSpPr/>
            <p:nvPr/>
          </p:nvSpPr>
          <p:spPr>
            <a:xfrm flipH="1">
              <a:off x="8378614" y="3438712"/>
              <a:ext cx="339921" cy="1780209"/>
            </a:xfrm>
            <a:custGeom>
              <a:avLst/>
              <a:gdLst/>
              <a:ahLst/>
              <a:cxnLst/>
              <a:rect l="l" t="t" r="r" b="b"/>
              <a:pathLst>
                <a:path w="266605" h="1396242" extrusionOk="0">
                  <a:moveTo>
                    <a:pt x="220240" y="220157"/>
                  </a:moveTo>
                  <a:lnTo>
                    <a:pt x="220240" y="0"/>
                  </a:lnTo>
                  <a:lnTo>
                    <a:pt x="192887" y="0"/>
                  </a:lnTo>
                  <a:lnTo>
                    <a:pt x="192887" y="220157"/>
                  </a:lnTo>
                  <a:lnTo>
                    <a:pt x="178627" y="220157"/>
                  </a:lnTo>
                  <a:lnTo>
                    <a:pt x="178627" y="56874"/>
                  </a:lnTo>
                  <a:lnTo>
                    <a:pt x="157863" y="56874"/>
                  </a:lnTo>
                  <a:lnTo>
                    <a:pt x="157863" y="220157"/>
                  </a:lnTo>
                  <a:lnTo>
                    <a:pt x="0" y="220157"/>
                  </a:lnTo>
                  <a:lnTo>
                    <a:pt x="0" y="1396243"/>
                  </a:lnTo>
                  <a:lnTo>
                    <a:pt x="266606" y="1396243"/>
                  </a:lnTo>
                  <a:lnTo>
                    <a:pt x="266606" y="220157"/>
                  </a:lnTo>
                  <a:lnTo>
                    <a:pt x="220240" y="220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1" name="Google Shape;1961;p40"/>
            <p:cNvGrpSpPr/>
            <p:nvPr/>
          </p:nvGrpSpPr>
          <p:grpSpPr>
            <a:xfrm flipH="1">
              <a:off x="8414918" y="3751430"/>
              <a:ext cx="266898" cy="1338212"/>
              <a:chOff x="9408271" y="5677098"/>
              <a:chExt cx="209315" cy="1049578"/>
            </a:xfrm>
          </p:grpSpPr>
          <p:sp>
            <p:nvSpPr>
              <p:cNvPr id="1962" name="Google Shape;1962;p40"/>
              <p:cNvSpPr/>
              <p:nvPr/>
            </p:nvSpPr>
            <p:spPr>
              <a:xfrm>
                <a:off x="9408271" y="567709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40"/>
              <p:cNvSpPr/>
              <p:nvPr/>
            </p:nvSpPr>
            <p:spPr>
              <a:xfrm>
                <a:off x="9408271" y="577458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40"/>
              <p:cNvSpPr/>
              <p:nvPr/>
            </p:nvSpPr>
            <p:spPr>
              <a:xfrm>
                <a:off x="9408271" y="5872153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40"/>
              <p:cNvSpPr/>
              <p:nvPr/>
            </p:nvSpPr>
            <p:spPr>
              <a:xfrm>
                <a:off x="9408271" y="5969639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6" name="Google Shape;1966;p40"/>
              <p:cNvSpPr/>
              <p:nvPr/>
            </p:nvSpPr>
            <p:spPr>
              <a:xfrm>
                <a:off x="9408271" y="6067125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40"/>
              <p:cNvSpPr/>
              <p:nvPr/>
            </p:nvSpPr>
            <p:spPr>
              <a:xfrm>
                <a:off x="9408271" y="6164611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40"/>
              <p:cNvSpPr/>
              <p:nvPr/>
            </p:nvSpPr>
            <p:spPr>
              <a:xfrm>
                <a:off x="9408271" y="6262097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40"/>
              <p:cNvSpPr/>
              <p:nvPr/>
            </p:nvSpPr>
            <p:spPr>
              <a:xfrm>
                <a:off x="9408271" y="6359666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0" name="Google Shape;1970;p40"/>
              <p:cNvSpPr/>
              <p:nvPr/>
            </p:nvSpPr>
            <p:spPr>
              <a:xfrm>
                <a:off x="9408271" y="6457152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40"/>
              <p:cNvSpPr/>
              <p:nvPr/>
            </p:nvSpPr>
            <p:spPr>
              <a:xfrm>
                <a:off x="9408271" y="655463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40"/>
              <p:cNvSpPr/>
              <p:nvPr/>
            </p:nvSpPr>
            <p:spPr>
              <a:xfrm>
                <a:off x="9408271" y="665212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3" name="Google Shape;1973;p40"/>
            <p:cNvSpPr/>
            <p:nvPr/>
          </p:nvSpPr>
          <p:spPr>
            <a:xfrm flipH="1">
              <a:off x="7307465" y="4279441"/>
              <a:ext cx="1023490" cy="939493"/>
            </a:xfrm>
            <a:custGeom>
              <a:avLst/>
              <a:gdLst/>
              <a:ahLst/>
              <a:cxnLst/>
              <a:rect l="l" t="t" r="r" b="b"/>
              <a:pathLst>
                <a:path w="802737" h="736857" extrusionOk="0">
                  <a:moveTo>
                    <a:pt x="481843" y="155444"/>
                  </a:moveTo>
                  <a:lnTo>
                    <a:pt x="481843" y="0"/>
                  </a:lnTo>
                  <a:lnTo>
                    <a:pt x="327566" y="0"/>
                  </a:lnTo>
                  <a:lnTo>
                    <a:pt x="327566" y="155444"/>
                  </a:lnTo>
                  <a:lnTo>
                    <a:pt x="0" y="155444"/>
                  </a:lnTo>
                  <a:lnTo>
                    <a:pt x="0" y="193304"/>
                  </a:lnTo>
                  <a:lnTo>
                    <a:pt x="24601" y="193304"/>
                  </a:lnTo>
                  <a:lnTo>
                    <a:pt x="24601" y="736858"/>
                  </a:lnTo>
                  <a:lnTo>
                    <a:pt x="778137" y="736858"/>
                  </a:lnTo>
                  <a:lnTo>
                    <a:pt x="778137" y="193304"/>
                  </a:lnTo>
                  <a:lnTo>
                    <a:pt x="802737" y="193304"/>
                  </a:lnTo>
                  <a:lnTo>
                    <a:pt x="802737" y="155444"/>
                  </a:lnTo>
                  <a:lnTo>
                    <a:pt x="481843" y="1554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4" name="Google Shape;1974;p40"/>
            <p:cNvGrpSpPr/>
            <p:nvPr/>
          </p:nvGrpSpPr>
          <p:grpSpPr>
            <a:xfrm flipH="1">
              <a:off x="7368913" y="4578855"/>
              <a:ext cx="900222" cy="639973"/>
              <a:chOff x="9731917" y="6326059"/>
              <a:chExt cx="706001" cy="501940"/>
            </a:xfrm>
          </p:grpSpPr>
          <p:sp>
            <p:nvSpPr>
              <p:cNvPr id="1975" name="Google Shape;1975;p40"/>
              <p:cNvSpPr/>
              <p:nvPr/>
            </p:nvSpPr>
            <p:spPr>
              <a:xfrm>
                <a:off x="9731917" y="6326059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40"/>
              <p:cNvSpPr/>
              <p:nvPr/>
            </p:nvSpPr>
            <p:spPr>
              <a:xfrm>
                <a:off x="9731917" y="6480919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40"/>
              <p:cNvSpPr/>
              <p:nvPr/>
            </p:nvSpPr>
            <p:spPr>
              <a:xfrm>
                <a:off x="9731917" y="6635862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8" name="Google Shape;1978;p40"/>
              <p:cNvSpPr/>
              <p:nvPr/>
            </p:nvSpPr>
            <p:spPr>
              <a:xfrm>
                <a:off x="9731917" y="6790806"/>
                <a:ext cx="706001" cy="37193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37193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37193"/>
                    </a:lnTo>
                    <a:lnTo>
                      <a:pt x="0" y="3719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9" name="Google Shape;1979;p40"/>
            <p:cNvSpPr/>
            <p:nvPr/>
          </p:nvSpPr>
          <p:spPr>
            <a:xfrm flipH="1">
              <a:off x="9138234" y="4281673"/>
              <a:ext cx="29451" cy="142156"/>
            </a:xfrm>
            <a:custGeom>
              <a:avLst/>
              <a:gdLst/>
              <a:ahLst/>
              <a:cxnLst/>
              <a:rect l="l" t="t" r="r" b="b"/>
              <a:pathLst>
                <a:path w="23099" h="111495" extrusionOk="0">
                  <a:moveTo>
                    <a:pt x="0" y="0"/>
                  </a:moveTo>
                  <a:lnTo>
                    <a:pt x="23100" y="0"/>
                  </a:lnTo>
                  <a:lnTo>
                    <a:pt x="23100" y="111496"/>
                  </a:lnTo>
                  <a:lnTo>
                    <a:pt x="0" y="1114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80" name="Google Shape;1980;p40"/>
            <p:cNvGrpSpPr/>
            <p:nvPr/>
          </p:nvGrpSpPr>
          <p:grpSpPr>
            <a:xfrm flipH="1">
              <a:off x="10001633" y="3232666"/>
              <a:ext cx="69010" cy="614454"/>
              <a:chOff x="8319080" y="5270225"/>
              <a:chExt cx="54121" cy="481925"/>
            </a:xfrm>
          </p:grpSpPr>
          <p:sp>
            <p:nvSpPr>
              <p:cNvPr id="1981" name="Google Shape;1981;p40"/>
              <p:cNvSpPr/>
              <p:nvPr/>
            </p:nvSpPr>
            <p:spPr>
              <a:xfrm>
                <a:off x="8350102" y="5270225"/>
                <a:ext cx="23099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6275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6275"/>
                    </a:lnTo>
                    <a:lnTo>
                      <a:pt x="0" y="362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40"/>
              <p:cNvSpPr/>
              <p:nvPr/>
            </p:nvSpPr>
            <p:spPr>
              <a:xfrm>
                <a:off x="8350102" y="5436343"/>
                <a:ext cx="23099" cy="31580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5807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5808"/>
                    </a:lnTo>
                    <a:lnTo>
                      <a:pt x="0" y="315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40"/>
              <p:cNvSpPr/>
              <p:nvPr/>
            </p:nvSpPr>
            <p:spPr>
              <a:xfrm>
                <a:off x="8319080" y="5306501"/>
                <a:ext cx="23099" cy="129842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29842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29842"/>
                    </a:lnTo>
                    <a:lnTo>
                      <a:pt x="0" y="1298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4" name="Google Shape;1984;p40"/>
            <p:cNvGrpSpPr/>
            <p:nvPr/>
          </p:nvGrpSpPr>
          <p:grpSpPr>
            <a:xfrm flipH="1">
              <a:off x="8612063" y="2663825"/>
              <a:ext cx="383226" cy="1055492"/>
              <a:chOff x="9162429" y="4824075"/>
              <a:chExt cx="300546" cy="827837"/>
            </a:xfrm>
          </p:grpSpPr>
          <p:sp>
            <p:nvSpPr>
              <p:cNvPr id="1985" name="Google Shape;1985;p40"/>
              <p:cNvSpPr/>
              <p:nvPr/>
            </p:nvSpPr>
            <p:spPr>
              <a:xfrm>
                <a:off x="9162429" y="4864520"/>
                <a:ext cx="11841" cy="269858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269858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269859"/>
                    </a:lnTo>
                    <a:lnTo>
                      <a:pt x="0" y="2698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40"/>
              <p:cNvSpPr/>
              <p:nvPr/>
            </p:nvSpPr>
            <p:spPr>
              <a:xfrm>
                <a:off x="9275510" y="4824075"/>
                <a:ext cx="23099" cy="31030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030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0304"/>
                    </a:lnTo>
                    <a:lnTo>
                      <a:pt x="0" y="3103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40"/>
              <p:cNvSpPr/>
              <p:nvPr/>
            </p:nvSpPr>
            <p:spPr>
              <a:xfrm>
                <a:off x="9439876" y="5134378"/>
                <a:ext cx="23099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8860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8861"/>
                    </a:lnTo>
                    <a:lnTo>
                      <a:pt x="0" y="388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40"/>
              <p:cNvSpPr/>
              <p:nvPr/>
            </p:nvSpPr>
            <p:spPr>
              <a:xfrm>
                <a:off x="9414692" y="5173239"/>
                <a:ext cx="23099" cy="47867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47867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478674"/>
                    </a:lnTo>
                    <a:lnTo>
                      <a:pt x="0" y="4786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89" name="Google Shape;1989;p40"/>
            <p:cNvSpPr/>
            <p:nvPr/>
          </p:nvSpPr>
          <p:spPr>
            <a:xfrm flipH="1">
              <a:off x="8149657" y="3275714"/>
              <a:ext cx="10845" cy="205526"/>
            </a:xfrm>
            <a:custGeom>
              <a:avLst/>
              <a:gdLst/>
              <a:ahLst/>
              <a:cxnLst/>
              <a:rect l="l" t="t" r="r" b="b"/>
              <a:pathLst>
                <a:path w="8506" h="161197" extrusionOk="0">
                  <a:moveTo>
                    <a:pt x="0" y="0"/>
                  </a:moveTo>
                  <a:lnTo>
                    <a:pt x="8506" y="0"/>
                  </a:lnTo>
                  <a:lnTo>
                    <a:pt x="8506" y="161198"/>
                  </a:lnTo>
                  <a:lnTo>
                    <a:pt x="0" y="1611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40"/>
            <p:cNvSpPr/>
            <p:nvPr/>
          </p:nvSpPr>
          <p:spPr>
            <a:xfrm flipH="1">
              <a:off x="8039605" y="3229674"/>
              <a:ext cx="35937" cy="251565"/>
            </a:xfrm>
            <a:custGeom>
              <a:avLst/>
              <a:gdLst/>
              <a:ahLst/>
              <a:cxnLst/>
              <a:rect l="l" t="t" r="r" b="b"/>
              <a:pathLst>
                <a:path w="28186" h="197306" extrusionOk="0">
                  <a:moveTo>
                    <a:pt x="0" y="0"/>
                  </a:moveTo>
                  <a:lnTo>
                    <a:pt x="28187" y="0"/>
                  </a:lnTo>
                  <a:lnTo>
                    <a:pt x="28187" y="197307"/>
                  </a:lnTo>
                  <a:lnTo>
                    <a:pt x="0" y="1973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91" name="Google Shape;1991;p40"/>
            <p:cNvGrpSpPr/>
            <p:nvPr/>
          </p:nvGrpSpPr>
          <p:grpSpPr>
            <a:xfrm flipH="1">
              <a:off x="7582111" y="3481150"/>
              <a:ext cx="346117" cy="996376"/>
              <a:chOff x="9999274" y="5465114"/>
              <a:chExt cx="271443" cy="781471"/>
            </a:xfrm>
          </p:grpSpPr>
          <p:sp>
            <p:nvSpPr>
              <p:cNvPr id="1992" name="Google Shape;1992;p40"/>
              <p:cNvSpPr/>
              <p:nvPr/>
            </p:nvSpPr>
            <p:spPr>
              <a:xfrm>
                <a:off x="9999274" y="5465114"/>
                <a:ext cx="23099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2798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27983"/>
                    </a:lnTo>
                    <a:lnTo>
                      <a:pt x="0" y="3279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40"/>
              <p:cNvSpPr/>
              <p:nvPr/>
            </p:nvSpPr>
            <p:spPr>
              <a:xfrm>
                <a:off x="9999275" y="5793180"/>
                <a:ext cx="271442" cy="453405"/>
              </a:xfrm>
              <a:custGeom>
                <a:avLst/>
                <a:gdLst/>
                <a:ahLst/>
                <a:cxnLst/>
                <a:rect l="l" t="t" r="r" b="b"/>
                <a:pathLst>
                  <a:path w="271442" h="453405" extrusionOk="0">
                    <a:moveTo>
                      <a:pt x="248259" y="0"/>
                    </a:moveTo>
                    <a:lnTo>
                      <a:pt x="0" y="0"/>
                    </a:lnTo>
                    <a:lnTo>
                      <a:pt x="0" y="23100"/>
                    </a:lnTo>
                    <a:lnTo>
                      <a:pt x="248259" y="23100"/>
                    </a:lnTo>
                    <a:lnTo>
                      <a:pt x="248259" y="453406"/>
                    </a:lnTo>
                    <a:lnTo>
                      <a:pt x="271442" y="453406"/>
                    </a:lnTo>
                    <a:lnTo>
                      <a:pt x="271442" y="23100"/>
                    </a:lnTo>
                    <a:lnTo>
                      <a:pt x="271442" y="0"/>
                    </a:lnTo>
                    <a:lnTo>
                      <a:pt x="248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4" name="Google Shape;1994;p40"/>
            <p:cNvGrpSpPr/>
            <p:nvPr/>
          </p:nvGrpSpPr>
          <p:grpSpPr>
            <a:xfrm flipH="1">
              <a:off x="9630634" y="3846485"/>
              <a:ext cx="71137" cy="1273780"/>
              <a:chOff x="8608369" y="5751651"/>
              <a:chExt cx="55789" cy="999043"/>
            </a:xfrm>
          </p:grpSpPr>
          <p:sp>
            <p:nvSpPr>
              <p:cNvPr id="1995" name="Google Shape;1995;p40"/>
              <p:cNvSpPr/>
              <p:nvPr/>
            </p:nvSpPr>
            <p:spPr>
              <a:xfrm>
                <a:off x="8641059" y="5882577"/>
                <a:ext cx="23099" cy="8681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868117" extrusionOk="0">
                    <a:moveTo>
                      <a:pt x="0" y="0"/>
                    </a:moveTo>
                    <a:lnTo>
                      <a:pt x="23099" y="0"/>
                    </a:lnTo>
                    <a:lnTo>
                      <a:pt x="23099" y="868117"/>
                    </a:lnTo>
                    <a:lnTo>
                      <a:pt x="0" y="8681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40"/>
              <p:cNvSpPr/>
              <p:nvPr/>
            </p:nvSpPr>
            <p:spPr>
              <a:xfrm>
                <a:off x="8608369" y="5751651"/>
                <a:ext cx="23099" cy="13092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092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30927"/>
                    </a:lnTo>
                    <a:lnTo>
                      <a:pt x="0" y="1309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7" name="Google Shape;1997;p40"/>
            <p:cNvGrpSpPr/>
            <p:nvPr/>
          </p:nvGrpSpPr>
          <p:grpSpPr>
            <a:xfrm flipH="1">
              <a:off x="8378446" y="3438620"/>
              <a:ext cx="124622" cy="1780209"/>
              <a:chOff x="9548454" y="5431757"/>
              <a:chExt cx="97735" cy="1396242"/>
            </a:xfrm>
          </p:grpSpPr>
          <p:sp>
            <p:nvSpPr>
              <p:cNvPr id="1998" name="Google Shape;1998;p40"/>
              <p:cNvSpPr/>
              <p:nvPr/>
            </p:nvSpPr>
            <p:spPr>
              <a:xfrm>
                <a:off x="9623090" y="5651913"/>
                <a:ext cx="23099" cy="117608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17608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176086"/>
                    </a:lnTo>
                    <a:lnTo>
                      <a:pt x="0" y="11760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40"/>
              <p:cNvSpPr/>
              <p:nvPr/>
            </p:nvSpPr>
            <p:spPr>
              <a:xfrm>
                <a:off x="9585980" y="5431757"/>
                <a:ext cx="13843" cy="220156"/>
              </a:xfrm>
              <a:custGeom>
                <a:avLst/>
                <a:gdLst/>
                <a:ahLst/>
                <a:cxnLst/>
                <a:rect l="l" t="t" r="r" b="b"/>
                <a:pathLst>
                  <a:path w="13843" h="220156" extrusionOk="0">
                    <a:moveTo>
                      <a:pt x="0" y="0"/>
                    </a:moveTo>
                    <a:lnTo>
                      <a:pt x="13843" y="0"/>
                    </a:lnTo>
                    <a:lnTo>
                      <a:pt x="13843" y="220156"/>
                    </a:lnTo>
                    <a:lnTo>
                      <a:pt x="0" y="2201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40"/>
              <p:cNvSpPr/>
              <p:nvPr/>
            </p:nvSpPr>
            <p:spPr>
              <a:xfrm>
                <a:off x="9548454" y="5488630"/>
                <a:ext cx="9756" cy="163199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63199" extrusionOk="0">
                    <a:moveTo>
                      <a:pt x="0" y="0"/>
                    </a:moveTo>
                    <a:lnTo>
                      <a:pt x="9757" y="0"/>
                    </a:lnTo>
                    <a:lnTo>
                      <a:pt x="9757" y="163199"/>
                    </a:lnTo>
                    <a:lnTo>
                      <a:pt x="0" y="1631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1" name="Google Shape;2001;p40"/>
            <p:cNvSpPr/>
            <p:nvPr/>
          </p:nvSpPr>
          <p:spPr>
            <a:xfrm flipH="1">
              <a:off x="7475511" y="4064021"/>
              <a:ext cx="29770" cy="413606"/>
            </a:xfrm>
            <a:custGeom>
              <a:avLst/>
              <a:gdLst/>
              <a:ahLst/>
              <a:cxnLst/>
              <a:rect l="l" t="t" r="r" b="b"/>
              <a:pathLst>
                <a:path w="23349" h="32439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324397"/>
                  </a:lnTo>
                  <a:lnTo>
                    <a:pt x="0" y="3243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2" name="Google Shape;2002;p40"/>
          <p:cNvGrpSpPr/>
          <p:nvPr/>
        </p:nvGrpSpPr>
        <p:grpSpPr>
          <a:xfrm>
            <a:off x="-761679" y="3416325"/>
            <a:ext cx="2373798" cy="2513344"/>
            <a:chOff x="-761679" y="3416325"/>
            <a:chExt cx="2373798" cy="2513344"/>
          </a:xfrm>
        </p:grpSpPr>
        <p:grpSp>
          <p:nvGrpSpPr>
            <p:cNvPr id="2003" name="Google Shape;2003;p40"/>
            <p:cNvGrpSpPr/>
            <p:nvPr/>
          </p:nvGrpSpPr>
          <p:grpSpPr>
            <a:xfrm flipH="1">
              <a:off x="737735" y="4032931"/>
              <a:ext cx="367490" cy="1889405"/>
              <a:chOff x="10728459" y="5340442"/>
              <a:chExt cx="288205" cy="1481886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10728459" y="5340442"/>
                <a:ext cx="288205" cy="1481886"/>
              </a:xfrm>
              <a:custGeom>
                <a:avLst/>
                <a:gdLst/>
                <a:ahLst/>
                <a:cxnLst/>
                <a:rect l="l" t="t" r="r" b="b"/>
                <a:pathLst>
                  <a:path w="288205" h="1481886" extrusionOk="0">
                    <a:moveTo>
                      <a:pt x="258183" y="95984"/>
                    </a:moveTo>
                    <a:lnTo>
                      <a:pt x="258183" y="0"/>
                    </a:lnTo>
                    <a:lnTo>
                      <a:pt x="30021" y="0"/>
                    </a:lnTo>
                    <a:lnTo>
                      <a:pt x="30021" y="95984"/>
                    </a:lnTo>
                    <a:lnTo>
                      <a:pt x="0" y="95984"/>
                    </a:lnTo>
                    <a:lnTo>
                      <a:pt x="0" y="1481886"/>
                    </a:lnTo>
                    <a:lnTo>
                      <a:pt x="288205" y="1481886"/>
                    </a:lnTo>
                    <a:lnTo>
                      <a:pt x="288205" y="95984"/>
                    </a:lnTo>
                    <a:lnTo>
                      <a:pt x="258183" y="959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10752560" y="5465114"/>
                <a:ext cx="239920" cy="1325608"/>
                <a:chOff x="10752560" y="5465114"/>
                <a:chExt cx="239920" cy="1325608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10752560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8" y="0"/>
                      </a:lnTo>
                      <a:lnTo>
                        <a:pt x="44698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10817689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8" y="0"/>
                      </a:lnTo>
                      <a:lnTo>
                        <a:pt x="44698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10882735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8" y="0"/>
                      </a:lnTo>
                      <a:lnTo>
                        <a:pt x="44698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10947782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9" y="0"/>
                      </a:lnTo>
                      <a:lnTo>
                        <a:pt x="44699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010" name="Google Shape;2010;p40"/>
            <p:cNvSpPr/>
            <p:nvPr/>
          </p:nvSpPr>
          <p:spPr>
            <a:xfrm flipH="1">
              <a:off x="16036" y="4430154"/>
              <a:ext cx="411161" cy="1499510"/>
            </a:xfrm>
            <a:custGeom>
              <a:avLst/>
              <a:gdLst/>
              <a:ahLst/>
              <a:cxnLst/>
              <a:rect l="l" t="t" r="r" b="b"/>
              <a:pathLst>
                <a:path w="322479" h="1176086" extrusionOk="0">
                  <a:moveTo>
                    <a:pt x="0" y="0"/>
                  </a:moveTo>
                  <a:lnTo>
                    <a:pt x="322480" y="0"/>
                  </a:lnTo>
                  <a:lnTo>
                    <a:pt x="322480" y="1176086"/>
                  </a:lnTo>
                  <a:lnTo>
                    <a:pt x="0" y="11760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1" name="Google Shape;2011;p40"/>
            <p:cNvGrpSpPr/>
            <p:nvPr/>
          </p:nvGrpSpPr>
          <p:grpSpPr>
            <a:xfrm flipH="1">
              <a:off x="54965" y="4473118"/>
              <a:ext cx="333144" cy="1324923"/>
              <a:chOff x="11290859" y="5685687"/>
              <a:chExt cx="261269" cy="1039155"/>
            </a:xfrm>
          </p:grpSpPr>
          <p:grpSp>
            <p:nvGrpSpPr>
              <p:cNvPr id="2012" name="Google Shape;2012;p40"/>
              <p:cNvGrpSpPr/>
              <p:nvPr/>
            </p:nvGrpSpPr>
            <p:grpSpPr>
              <a:xfrm>
                <a:off x="11290859" y="5685687"/>
                <a:ext cx="261269" cy="329484"/>
                <a:chOff x="11290859" y="5685687"/>
                <a:chExt cx="261269" cy="329484"/>
              </a:xfrm>
            </p:grpSpPr>
            <p:sp>
              <p:nvSpPr>
                <p:cNvPr id="2013" name="Google Shape;2013;p40"/>
                <p:cNvSpPr/>
                <p:nvPr/>
              </p:nvSpPr>
              <p:spPr>
                <a:xfrm>
                  <a:off x="11290859" y="5685687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0" y="0"/>
                      </a:lnTo>
                      <a:lnTo>
                        <a:pt x="108410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11443718" y="5685687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1" y="0"/>
                      </a:lnTo>
                      <a:lnTo>
                        <a:pt x="108411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5" name="Google Shape;2015;p40"/>
              <p:cNvGrpSpPr/>
              <p:nvPr/>
            </p:nvGrpSpPr>
            <p:grpSpPr>
              <a:xfrm>
                <a:off x="11290859" y="6040523"/>
                <a:ext cx="261269" cy="329484"/>
                <a:chOff x="11290859" y="6040523"/>
                <a:chExt cx="261269" cy="329484"/>
              </a:xfrm>
            </p:grpSpPr>
            <p:sp>
              <p:nvSpPr>
                <p:cNvPr id="2016" name="Google Shape;2016;p40"/>
                <p:cNvSpPr/>
                <p:nvPr/>
              </p:nvSpPr>
              <p:spPr>
                <a:xfrm>
                  <a:off x="11290859" y="6040523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0" y="0"/>
                      </a:lnTo>
                      <a:lnTo>
                        <a:pt x="108410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11443718" y="6040523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1" y="0"/>
                      </a:lnTo>
                      <a:lnTo>
                        <a:pt x="108411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8" name="Google Shape;2018;p40"/>
              <p:cNvGrpSpPr/>
              <p:nvPr/>
            </p:nvGrpSpPr>
            <p:grpSpPr>
              <a:xfrm>
                <a:off x="11290859" y="6395358"/>
                <a:ext cx="261269" cy="329484"/>
                <a:chOff x="11290859" y="6395358"/>
                <a:chExt cx="261269" cy="329484"/>
              </a:xfrm>
            </p:grpSpPr>
            <p:sp>
              <p:nvSpPr>
                <p:cNvPr id="2019" name="Google Shape;2019;p40"/>
                <p:cNvSpPr/>
                <p:nvPr/>
              </p:nvSpPr>
              <p:spPr>
                <a:xfrm>
                  <a:off x="11290859" y="6395358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0" y="0"/>
                      </a:lnTo>
                      <a:lnTo>
                        <a:pt x="108410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11443718" y="6395358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1" y="0"/>
                      </a:lnTo>
                      <a:lnTo>
                        <a:pt x="108411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21" name="Google Shape;2021;p40"/>
            <p:cNvGrpSpPr/>
            <p:nvPr/>
          </p:nvGrpSpPr>
          <p:grpSpPr>
            <a:xfrm flipH="1">
              <a:off x="1200925" y="4774657"/>
              <a:ext cx="411193" cy="1154802"/>
              <a:chOff x="10330927" y="5922188"/>
              <a:chExt cx="322479" cy="905727"/>
            </a:xfrm>
          </p:grpSpPr>
          <p:sp>
            <p:nvSpPr>
              <p:cNvPr id="2022" name="Google Shape;2022;p40"/>
              <p:cNvSpPr/>
              <p:nvPr/>
            </p:nvSpPr>
            <p:spPr>
              <a:xfrm>
                <a:off x="10330927" y="5922188"/>
                <a:ext cx="322479" cy="905727"/>
              </a:xfrm>
              <a:custGeom>
                <a:avLst/>
                <a:gdLst/>
                <a:ahLst/>
                <a:cxnLst/>
                <a:rect l="l" t="t" r="r" b="b"/>
                <a:pathLst>
                  <a:path w="322479" h="905727" extrusionOk="0">
                    <a:moveTo>
                      <a:pt x="0" y="0"/>
                    </a:moveTo>
                    <a:lnTo>
                      <a:pt x="322479" y="0"/>
                    </a:lnTo>
                    <a:lnTo>
                      <a:pt x="322479" y="905727"/>
                    </a:lnTo>
                    <a:lnTo>
                      <a:pt x="0" y="905727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23" name="Google Shape;2023;p40"/>
              <p:cNvGrpSpPr/>
              <p:nvPr/>
            </p:nvGrpSpPr>
            <p:grpSpPr>
              <a:xfrm>
                <a:off x="10351525" y="5946706"/>
                <a:ext cx="282033" cy="862696"/>
                <a:chOff x="10351525" y="5946706"/>
                <a:chExt cx="282033" cy="862696"/>
              </a:xfrm>
            </p:grpSpPr>
            <p:sp>
              <p:nvSpPr>
                <p:cNvPr id="2024" name="Google Shape;2024;p40"/>
                <p:cNvSpPr/>
                <p:nvPr/>
              </p:nvSpPr>
              <p:spPr>
                <a:xfrm>
                  <a:off x="10351525" y="5946706"/>
                  <a:ext cx="126089" cy="86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89" h="862696" extrusionOk="0">
                      <a:moveTo>
                        <a:pt x="0" y="0"/>
                      </a:moveTo>
                      <a:lnTo>
                        <a:pt x="126090" y="0"/>
                      </a:lnTo>
                      <a:lnTo>
                        <a:pt x="126090" y="862696"/>
                      </a:lnTo>
                      <a:lnTo>
                        <a:pt x="0" y="86269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10507469" y="5946706"/>
                  <a:ext cx="126089" cy="86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89" h="862696" extrusionOk="0">
                      <a:moveTo>
                        <a:pt x="0" y="0"/>
                      </a:moveTo>
                      <a:lnTo>
                        <a:pt x="126090" y="0"/>
                      </a:lnTo>
                      <a:lnTo>
                        <a:pt x="126090" y="862696"/>
                      </a:lnTo>
                      <a:lnTo>
                        <a:pt x="0" y="86269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26" name="Google Shape;2026;p40"/>
            <p:cNvGrpSpPr/>
            <p:nvPr/>
          </p:nvGrpSpPr>
          <p:grpSpPr>
            <a:xfrm flipH="1">
              <a:off x="-489678" y="3717355"/>
              <a:ext cx="411193" cy="2212209"/>
              <a:chOff x="11656786" y="5092932"/>
              <a:chExt cx="322479" cy="1735066"/>
            </a:xfrm>
          </p:grpSpPr>
          <p:sp>
            <p:nvSpPr>
              <p:cNvPr id="2027" name="Google Shape;2027;p40"/>
              <p:cNvSpPr/>
              <p:nvPr/>
            </p:nvSpPr>
            <p:spPr>
              <a:xfrm>
                <a:off x="11656786" y="5092932"/>
                <a:ext cx="322479" cy="1735066"/>
              </a:xfrm>
              <a:custGeom>
                <a:avLst/>
                <a:gdLst/>
                <a:ahLst/>
                <a:cxnLst/>
                <a:rect l="l" t="t" r="r" b="b"/>
                <a:pathLst>
                  <a:path w="322479" h="1735066" extrusionOk="0">
                    <a:moveTo>
                      <a:pt x="0" y="0"/>
                    </a:moveTo>
                    <a:lnTo>
                      <a:pt x="322479" y="0"/>
                    </a:lnTo>
                    <a:lnTo>
                      <a:pt x="322479" y="1735067"/>
                    </a:lnTo>
                    <a:lnTo>
                      <a:pt x="0" y="17350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28" name="Google Shape;2028;p40"/>
              <p:cNvGrpSpPr/>
              <p:nvPr/>
            </p:nvGrpSpPr>
            <p:grpSpPr>
              <a:xfrm>
                <a:off x="11694146" y="5150223"/>
                <a:ext cx="247759" cy="1671104"/>
                <a:chOff x="11694146" y="5150223"/>
                <a:chExt cx="247759" cy="1671104"/>
              </a:xfrm>
            </p:grpSpPr>
            <p:sp>
              <p:nvSpPr>
                <p:cNvPr id="2029" name="Google Shape;2029;p40"/>
                <p:cNvSpPr/>
                <p:nvPr/>
              </p:nvSpPr>
              <p:spPr>
                <a:xfrm>
                  <a:off x="11694146" y="5150223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1"/>
                      </a:lnTo>
                      <a:lnTo>
                        <a:pt x="0" y="314891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11694146" y="5525156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0"/>
                      </a:lnTo>
                      <a:lnTo>
                        <a:pt x="0" y="314890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11694146" y="5900006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1"/>
                      </a:lnTo>
                      <a:lnTo>
                        <a:pt x="0" y="314891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11694146" y="6274939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1"/>
                      </a:lnTo>
                      <a:lnTo>
                        <a:pt x="0" y="314891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40"/>
                <p:cNvSpPr/>
                <p:nvPr/>
              </p:nvSpPr>
              <p:spPr>
                <a:xfrm>
                  <a:off x="11694146" y="6649789"/>
                  <a:ext cx="247759" cy="1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171538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171538"/>
                      </a:lnTo>
                      <a:lnTo>
                        <a:pt x="0" y="171538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034" name="Google Shape;2034;p40"/>
            <p:cNvSpPr/>
            <p:nvPr/>
          </p:nvSpPr>
          <p:spPr>
            <a:xfrm flipH="1">
              <a:off x="970158" y="4392514"/>
              <a:ext cx="399251" cy="1537149"/>
            </a:xfrm>
            <a:custGeom>
              <a:avLst/>
              <a:gdLst/>
              <a:ahLst/>
              <a:cxnLst/>
              <a:rect l="l" t="t" r="r" b="b"/>
              <a:pathLst>
                <a:path w="313138" h="1205607" extrusionOk="0">
                  <a:moveTo>
                    <a:pt x="0" y="0"/>
                  </a:moveTo>
                  <a:lnTo>
                    <a:pt x="0" y="36192"/>
                  </a:lnTo>
                  <a:lnTo>
                    <a:pt x="24433" y="36192"/>
                  </a:lnTo>
                  <a:lnTo>
                    <a:pt x="24433" y="1205607"/>
                  </a:lnTo>
                  <a:lnTo>
                    <a:pt x="298795" y="1205607"/>
                  </a:lnTo>
                  <a:lnTo>
                    <a:pt x="298795" y="36192"/>
                  </a:lnTo>
                  <a:lnTo>
                    <a:pt x="313139" y="36192"/>
                  </a:lnTo>
                  <a:lnTo>
                    <a:pt x="313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5" name="Google Shape;2035;p40"/>
            <p:cNvGrpSpPr/>
            <p:nvPr/>
          </p:nvGrpSpPr>
          <p:grpSpPr>
            <a:xfrm flipH="1">
              <a:off x="1015906" y="4470673"/>
              <a:ext cx="294650" cy="1385740"/>
              <a:chOff x="10567428" y="5683769"/>
              <a:chExt cx="231080" cy="1086855"/>
            </a:xfrm>
          </p:grpSpPr>
          <p:sp>
            <p:nvSpPr>
              <p:cNvPr id="2036" name="Google Shape;2036;p40"/>
              <p:cNvSpPr/>
              <p:nvPr/>
            </p:nvSpPr>
            <p:spPr>
              <a:xfrm>
                <a:off x="10567428" y="568376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40"/>
              <p:cNvSpPr/>
              <p:nvPr/>
            </p:nvSpPr>
            <p:spPr>
              <a:xfrm>
                <a:off x="10701023" y="568376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40"/>
              <p:cNvSpPr/>
              <p:nvPr/>
            </p:nvSpPr>
            <p:spPr>
              <a:xfrm>
                <a:off x="10567428" y="582511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40"/>
              <p:cNvSpPr/>
              <p:nvPr/>
            </p:nvSpPr>
            <p:spPr>
              <a:xfrm>
                <a:off x="10701023" y="582511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40"/>
              <p:cNvSpPr/>
              <p:nvPr/>
            </p:nvSpPr>
            <p:spPr>
              <a:xfrm>
                <a:off x="10567428" y="5966470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40"/>
              <p:cNvSpPr/>
              <p:nvPr/>
            </p:nvSpPr>
            <p:spPr>
              <a:xfrm>
                <a:off x="10701023" y="5966470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40"/>
              <p:cNvSpPr/>
              <p:nvPr/>
            </p:nvSpPr>
            <p:spPr>
              <a:xfrm>
                <a:off x="10567428" y="6107737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40"/>
              <p:cNvSpPr/>
              <p:nvPr/>
            </p:nvSpPr>
            <p:spPr>
              <a:xfrm>
                <a:off x="10701023" y="6107737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40"/>
              <p:cNvSpPr/>
              <p:nvPr/>
            </p:nvSpPr>
            <p:spPr>
              <a:xfrm>
                <a:off x="10567428" y="62490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40"/>
              <p:cNvSpPr/>
              <p:nvPr/>
            </p:nvSpPr>
            <p:spPr>
              <a:xfrm>
                <a:off x="10701023" y="62490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40"/>
              <p:cNvSpPr/>
              <p:nvPr/>
            </p:nvSpPr>
            <p:spPr>
              <a:xfrm>
                <a:off x="10567428" y="639043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40"/>
              <p:cNvSpPr/>
              <p:nvPr/>
            </p:nvSpPr>
            <p:spPr>
              <a:xfrm>
                <a:off x="10701023" y="639043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40"/>
              <p:cNvSpPr/>
              <p:nvPr/>
            </p:nvSpPr>
            <p:spPr>
              <a:xfrm>
                <a:off x="10567428" y="65317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40"/>
              <p:cNvSpPr/>
              <p:nvPr/>
            </p:nvSpPr>
            <p:spPr>
              <a:xfrm>
                <a:off x="10701023" y="65317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40"/>
              <p:cNvSpPr/>
              <p:nvPr/>
            </p:nvSpPr>
            <p:spPr>
              <a:xfrm>
                <a:off x="10567428" y="667313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40"/>
              <p:cNvSpPr/>
              <p:nvPr/>
            </p:nvSpPr>
            <p:spPr>
              <a:xfrm>
                <a:off x="10701023" y="667313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2" name="Google Shape;2052;p40"/>
            <p:cNvSpPr/>
            <p:nvPr/>
          </p:nvSpPr>
          <p:spPr>
            <a:xfrm flipH="1">
              <a:off x="-277865" y="3416326"/>
              <a:ext cx="445822" cy="2506093"/>
            </a:xfrm>
            <a:custGeom>
              <a:avLst/>
              <a:gdLst/>
              <a:ahLst/>
              <a:cxnLst/>
              <a:rect l="l" t="t" r="r" b="b"/>
              <a:pathLst>
                <a:path w="349664" h="1965563" extrusionOk="0">
                  <a:moveTo>
                    <a:pt x="287454" y="423551"/>
                  </a:moveTo>
                  <a:lnTo>
                    <a:pt x="287454" y="0"/>
                  </a:lnTo>
                  <a:lnTo>
                    <a:pt x="252179" y="0"/>
                  </a:lnTo>
                  <a:lnTo>
                    <a:pt x="252179" y="423551"/>
                  </a:lnTo>
                  <a:lnTo>
                    <a:pt x="229996" y="423551"/>
                  </a:lnTo>
                  <a:lnTo>
                    <a:pt x="229996" y="120669"/>
                  </a:lnTo>
                  <a:lnTo>
                    <a:pt x="194722" y="120669"/>
                  </a:lnTo>
                  <a:lnTo>
                    <a:pt x="194722" y="423551"/>
                  </a:lnTo>
                  <a:lnTo>
                    <a:pt x="0" y="423551"/>
                  </a:lnTo>
                  <a:lnTo>
                    <a:pt x="0" y="1965564"/>
                  </a:lnTo>
                  <a:lnTo>
                    <a:pt x="349665" y="1965564"/>
                  </a:lnTo>
                  <a:lnTo>
                    <a:pt x="349665" y="423551"/>
                  </a:lnTo>
                  <a:lnTo>
                    <a:pt x="287454" y="4235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3" name="Google Shape;2053;p40"/>
            <p:cNvGrpSpPr/>
            <p:nvPr/>
          </p:nvGrpSpPr>
          <p:grpSpPr>
            <a:xfrm flipH="1">
              <a:off x="-228415" y="3986360"/>
              <a:ext cx="346542" cy="1943206"/>
              <a:chOff x="11502593" y="5303916"/>
              <a:chExt cx="271776" cy="1524083"/>
            </a:xfrm>
          </p:grpSpPr>
          <p:sp>
            <p:nvSpPr>
              <p:cNvPr id="2054" name="Google Shape;2054;p40"/>
              <p:cNvSpPr/>
              <p:nvPr/>
            </p:nvSpPr>
            <p:spPr>
              <a:xfrm>
                <a:off x="11502593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40"/>
              <p:cNvSpPr/>
              <p:nvPr/>
            </p:nvSpPr>
            <p:spPr>
              <a:xfrm>
                <a:off x="11577646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40"/>
              <p:cNvSpPr/>
              <p:nvPr/>
            </p:nvSpPr>
            <p:spPr>
              <a:xfrm>
                <a:off x="11652783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40"/>
              <p:cNvSpPr/>
              <p:nvPr/>
            </p:nvSpPr>
            <p:spPr>
              <a:xfrm>
                <a:off x="11727836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8" name="Google Shape;2058;p40"/>
            <p:cNvSpPr/>
            <p:nvPr/>
          </p:nvSpPr>
          <p:spPr>
            <a:xfrm flipH="1">
              <a:off x="227126" y="4847063"/>
              <a:ext cx="692391" cy="1082606"/>
            </a:xfrm>
            <a:custGeom>
              <a:avLst/>
              <a:gdLst/>
              <a:ahLst/>
              <a:cxnLst/>
              <a:rect l="l" t="t" r="r" b="b"/>
              <a:pathLst>
                <a:path w="543052" h="849103" extrusionOk="0">
                  <a:moveTo>
                    <a:pt x="389194" y="0"/>
                  </a:moveTo>
                  <a:lnTo>
                    <a:pt x="319810" y="0"/>
                  </a:lnTo>
                  <a:lnTo>
                    <a:pt x="319810" y="113998"/>
                  </a:lnTo>
                  <a:lnTo>
                    <a:pt x="0" y="113998"/>
                  </a:lnTo>
                  <a:lnTo>
                    <a:pt x="0" y="849104"/>
                  </a:lnTo>
                  <a:lnTo>
                    <a:pt x="543053" y="849104"/>
                  </a:lnTo>
                  <a:lnTo>
                    <a:pt x="543053" y="113998"/>
                  </a:lnTo>
                  <a:lnTo>
                    <a:pt x="501273" y="113998"/>
                  </a:lnTo>
                  <a:lnTo>
                    <a:pt x="501273" y="0"/>
                  </a:lnTo>
                  <a:lnTo>
                    <a:pt x="410542" y="0"/>
                  </a:lnTo>
                  <a:lnTo>
                    <a:pt x="389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9" name="Google Shape;2059;p40"/>
            <p:cNvGrpSpPr/>
            <p:nvPr/>
          </p:nvGrpSpPr>
          <p:grpSpPr>
            <a:xfrm flipH="1">
              <a:off x="262848" y="5038876"/>
              <a:ext cx="620457" cy="767351"/>
              <a:chOff x="10902500" y="6129419"/>
              <a:chExt cx="486595" cy="601844"/>
            </a:xfrm>
          </p:grpSpPr>
          <p:grpSp>
            <p:nvGrpSpPr>
              <p:cNvPr id="2060" name="Google Shape;2060;p40"/>
              <p:cNvGrpSpPr/>
              <p:nvPr/>
            </p:nvGrpSpPr>
            <p:grpSpPr>
              <a:xfrm>
                <a:off x="10902500" y="6129419"/>
                <a:ext cx="486595" cy="444482"/>
                <a:chOff x="10902500" y="6129419"/>
                <a:chExt cx="486595" cy="444482"/>
              </a:xfrm>
            </p:grpSpPr>
            <p:sp>
              <p:nvSpPr>
                <p:cNvPr id="2061" name="Google Shape;2061;p40"/>
                <p:cNvSpPr/>
                <p:nvPr/>
              </p:nvSpPr>
              <p:spPr>
                <a:xfrm>
                  <a:off x="10902500" y="6129419"/>
                  <a:ext cx="242922" cy="4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22" h="444482" extrusionOk="0">
                      <a:moveTo>
                        <a:pt x="0" y="0"/>
                      </a:moveTo>
                      <a:lnTo>
                        <a:pt x="242923" y="0"/>
                      </a:lnTo>
                      <a:lnTo>
                        <a:pt x="242923" y="444483"/>
                      </a:lnTo>
                      <a:lnTo>
                        <a:pt x="0" y="444483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40"/>
                <p:cNvSpPr/>
                <p:nvPr/>
              </p:nvSpPr>
              <p:spPr>
                <a:xfrm>
                  <a:off x="11186618" y="6129419"/>
                  <a:ext cx="202477" cy="214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77" h="214485" extrusionOk="0">
                      <a:moveTo>
                        <a:pt x="0" y="0"/>
                      </a:moveTo>
                      <a:lnTo>
                        <a:pt x="202477" y="0"/>
                      </a:lnTo>
                      <a:lnTo>
                        <a:pt x="202477" y="214486"/>
                      </a:lnTo>
                      <a:lnTo>
                        <a:pt x="0" y="214486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40"/>
                <p:cNvSpPr/>
                <p:nvPr/>
              </p:nvSpPr>
              <p:spPr>
                <a:xfrm>
                  <a:off x="11186618" y="6359333"/>
                  <a:ext cx="202477" cy="214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77" h="214485" extrusionOk="0">
                      <a:moveTo>
                        <a:pt x="0" y="0"/>
                      </a:moveTo>
                      <a:lnTo>
                        <a:pt x="202477" y="0"/>
                      </a:lnTo>
                      <a:lnTo>
                        <a:pt x="202477" y="214486"/>
                      </a:lnTo>
                      <a:lnTo>
                        <a:pt x="0" y="214486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64" name="Google Shape;2064;p40"/>
              <p:cNvSpPr/>
              <p:nvPr/>
            </p:nvSpPr>
            <p:spPr>
              <a:xfrm>
                <a:off x="10902500" y="6601755"/>
                <a:ext cx="486512" cy="129508"/>
              </a:xfrm>
              <a:custGeom>
                <a:avLst/>
                <a:gdLst/>
                <a:ahLst/>
                <a:cxnLst/>
                <a:rect l="l" t="t" r="r" b="b"/>
                <a:pathLst>
                  <a:path w="486512" h="129508" extrusionOk="0">
                    <a:moveTo>
                      <a:pt x="0" y="0"/>
                    </a:moveTo>
                    <a:lnTo>
                      <a:pt x="486512" y="0"/>
                    </a:lnTo>
                    <a:lnTo>
                      <a:pt x="486512" y="129509"/>
                    </a:lnTo>
                    <a:lnTo>
                      <a:pt x="0" y="12950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5" name="Google Shape;2065;p40"/>
            <p:cNvSpPr/>
            <p:nvPr/>
          </p:nvSpPr>
          <p:spPr>
            <a:xfrm flipH="1">
              <a:off x="-761576" y="4704690"/>
              <a:ext cx="392128" cy="1224977"/>
            </a:xfrm>
            <a:custGeom>
              <a:avLst/>
              <a:gdLst/>
              <a:ahLst/>
              <a:cxnLst/>
              <a:rect l="l" t="t" r="r" b="b"/>
              <a:pathLst>
                <a:path w="307551" h="960766" extrusionOk="0">
                  <a:moveTo>
                    <a:pt x="0" y="0"/>
                  </a:moveTo>
                  <a:lnTo>
                    <a:pt x="307552" y="0"/>
                  </a:lnTo>
                  <a:lnTo>
                    <a:pt x="307552" y="960767"/>
                  </a:lnTo>
                  <a:lnTo>
                    <a:pt x="0" y="9607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40"/>
            <p:cNvGrpSpPr/>
            <p:nvPr/>
          </p:nvGrpSpPr>
          <p:grpSpPr>
            <a:xfrm flipH="1">
              <a:off x="-761679" y="4766683"/>
              <a:ext cx="353241" cy="1075377"/>
              <a:chOff x="11915553" y="5915934"/>
              <a:chExt cx="277030" cy="843433"/>
            </a:xfrm>
          </p:grpSpPr>
          <p:sp>
            <p:nvSpPr>
              <p:cNvPr id="2067" name="Google Shape;2067;p40"/>
              <p:cNvSpPr/>
              <p:nvPr/>
            </p:nvSpPr>
            <p:spPr>
              <a:xfrm>
                <a:off x="11915553" y="5915934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12038891" y="5915934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12162145" y="5915934"/>
                <a:ext cx="30438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30438" h="400034" extrusionOk="0">
                    <a:moveTo>
                      <a:pt x="0" y="0"/>
                    </a:moveTo>
                    <a:lnTo>
                      <a:pt x="30439" y="0"/>
                    </a:lnTo>
                    <a:lnTo>
                      <a:pt x="30439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11915553" y="6359333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12038891" y="6359333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12162145" y="6359333"/>
                <a:ext cx="30438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30438" h="400034" extrusionOk="0">
                    <a:moveTo>
                      <a:pt x="0" y="0"/>
                    </a:moveTo>
                    <a:lnTo>
                      <a:pt x="30439" y="0"/>
                    </a:lnTo>
                    <a:lnTo>
                      <a:pt x="30439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3" name="Google Shape;2073;p40"/>
            <p:cNvSpPr/>
            <p:nvPr/>
          </p:nvSpPr>
          <p:spPr>
            <a:xfrm rot="10800000" flipH="1">
              <a:off x="1308589" y="4438558"/>
              <a:ext cx="29770" cy="336201"/>
            </a:xfrm>
            <a:custGeom>
              <a:avLst/>
              <a:gdLst/>
              <a:ahLst/>
              <a:cxnLst/>
              <a:rect l="l" t="t" r="r" b="b"/>
              <a:pathLst>
                <a:path w="23349" h="26368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263687"/>
                  </a:lnTo>
                  <a:lnTo>
                    <a:pt x="0" y="2636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40"/>
            <p:cNvSpPr/>
            <p:nvPr/>
          </p:nvSpPr>
          <p:spPr>
            <a:xfrm rot="10800000" flipH="1">
              <a:off x="1075614" y="4155407"/>
              <a:ext cx="29770" cy="237105"/>
            </a:xfrm>
            <a:custGeom>
              <a:avLst/>
              <a:gdLst/>
              <a:ahLst/>
              <a:cxnLst/>
              <a:rect l="l" t="t" r="r" b="b"/>
              <a:pathLst>
                <a:path w="23349" h="185965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185965"/>
                  </a:lnTo>
                  <a:lnTo>
                    <a:pt x="0" y="1859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40"/>
            <p:cNvSpPr/>
            <p:nvPr/>
          </p:nvSpPr>
          <p:spPr>
            <a:xfrm rot="10800000" flipH="1">
              <a:off x="1037335" y="4033024"/>
              <a:ext cx="29770" cy="122274"/>
            </a:xfrm>
            <a:custGeom>
              <a:avLst/>
              <a:gdLst/>
              <a:ahLst/>
              <a:cxnLst/>
              <a:rect l="l" t="t" r="r" b="b"/>
              <a:pathLst>
                <a:path w="23349" h="95901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95902"/>
                  </a:lnTo>
                  <a:lnTo>
                    <a:pt x="0" y="959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40"/>
            <p:cNvSpPr/>
            <p:nvPr/>
          </p:nvSpPr>
          <p:spPr>
            <a:xfrm rot="10800000" flipH="1">
              <a:off x="397530" y="4430159"/>
              <a:ext cx="29770" cy="416902"/>
            </a:xfrm>
            <a:custGeom>
              <a:avLst/>
              <a:gdLst/>
              <a:ahLst/>
              <a:cxnLst/>
              <a:rect l="l" t="t" r="r" b="b"/>
              <a:pathLst>
                <a:path w="23349" h="326982" extrusionOk="0">
                  <a:moveTo>
                    <a:pt x="0" y="0"/>
                  </a:moveTo>
                  <a:lnTo>
                    <a:pt x="23351" y="0"/>
                  </a:lnTo>
                  <a:lnTo>
                    <a:pt x="23351" y="326983"/>
                  </a:lnTo>
                  <a:lnTo>
                    <a:pt x="0" y="3269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40"/>
            <p:cNvSpPr/>
            <p:nvPr/>
          </p:nvSpPr>
          <p:spPr>
            <a:xfrm rot="10800000" flipH="1">
              <a:off x="138292" y="3957005"/>
              <a:ext cx="29770" cy="473042"/>
            </a:xfrm>
            <a:custGeom>
              <a:avLst/>
              <a:gdLst/>
              <a:ahLst/>
              <a:cxnLst/>
              <a:rect l="l" t="t" r="r" b="b"/>
              <a:pathLst>
                <a:path w="23349" h="371013" extrusionOk="0">
                  <a:moveTo>
                    <a:pt x="0" y="0"/>
                  </a:moveTo>
                  <a:lnTo>
                    <a:pt x="23351" y="0"/>
                  </a:lnTo>
                  <a:lnTo>
                    <a:pt x="23351" y="371014"/>
                  </a:lnTo>
                  <a:lnTo>
                    <a:pt x="0" y="3710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40"/>
            <p:cNvSpPr/>
            <p:nvPr/>
          </p:nvSpPr>
          <p:spPr>
            <a:xfrm rot="10800000" flipH="1">
              <a:off x="483341" y="4847063"/>
              <a:ext cx="29770" cy="145665"/>
            </a:xfrm>
            <a:custGeom>
              <a:avLst/>
              <a:gdLst/>
              <a:ahLst/>
              <a:cxnLst/>
              <a:rect l="l" t="t" r="r" b="b"/>
              <a:pathLst>
                <a:path w="23349" h="11424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114248"/>
                  </a:lnTo>
                  <a:lnTo>
                    <a:pt x="0" y="1142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40"/>
            <p:cNvSpPr/>
            <p:nvPr/>
          </p:nvSpPr>
          <p:spPr>
            <a:xfrm flipH="1">
              <a:off x="-102763" y="3570181"/>
              <a:ext cx="22434" cy="386173"/>
            </a:xfrm>
            <a:custGeom>
              <a:avLst/>
              <a:gdLst/>
              <a:ahLst/>
              <a:cxnLst/>
              <a:rect l="l" t="t" r="r" b="b"/>
              <a:pathLst>
                <a:path w="17595" h="302881" extrusionOk="0">
                  <a:moveTo>
                    <a:pt x="0" y="0"/>
                  </a:moveTo>
                  <a:lnTo>
                    <a:pt x="17596" y="0"/>
                  </a:lnTo>
                  <a:lnTo>
                    <a:pt x="17596" y="302882"/>
                  </a:lnTo>
                  <a:lnTo>
                    <a:pt x="0" y="3028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40"/>
            <p:cNvSpPr/>
            <p:nvPr/>
          </p:nvSpPr>
          <p:spPr>
            <a:xfrm flipH="1">
              <a:off x="-177303" y="3416325"/>
              <a:ext cx="23710" cy="540028"/>
            </a:xfrm>
            <a:custGeom>
              <a:avLst/>
              <a:gdLst/>
              <a:ahLst/>
              <a:cxnLst/>
              <a:rect l="l" t="t" r="r" b="b"/>
              <a:pathLst>
                <a:path w="18596" h="423551" extrusionOk="0">
                  <a:moveTo>
                    <a:pt x="0" y="0"/>
                  </a:moveTo>
                  <a:lnTo>
                    <a:pt x="18597" y="0"/>
                  </a:lnTo>
                  <a:lnTo>
                    <a:pt x="18597" y="423551"/>
                  </a:lnTo>
                  <a:lnTo>
                    <a:pt x="0" y="4235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1901;p40"/>
          <p:cNvSpPr txBox="1">
            <a:spLocks noGrp="1"/>
          </p:cNvSpPr>
          <p:nvPr>
            <p:ph type="title"/>
          </p:nvPr>
        </p:nvSpPr>
        <p:spPr>
          <a:xfrm>
            <a:off x="419518" y="2327143"/>
            <a:ext cx="353097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800" dirty="0" smtClean="0">
                <a:latin typeface="Arial Black" panose="020B0A04020102020204" pitchFamily="34" charset="0"/>
              </a:rPr>
              <a:t>Тестване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12" name="Закръглен правоъгълник 211"/>
          <p:cNvSpPr/>
          <p:nvPr/>
        </p:nvSpPr>
        <p:spPr>
          <a:xfrm>
            <a:off x="958778" y="1526758"/>
            <a:ext cx="1220873" cy="718682"/>
          </a:xfrm>
          <a:prstGeom prst="roundRect">
            <a:avLst/>
          </a:prstGeom>
          <a:solidFill>
            <a:srgbClr val="FF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3" name="Текстово поле 212"/>
          <p:cNvSpPr txBox="1"/>
          <p:nvPr/>
        </p:nvSpPr>
        <p:spPr>
          <a:xfrm>
            <a:off x="1154619" y="1608461"/>
            <a:ext cx="946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0</a:t>
            </a:r>
            <a:r>
              <a:rPr lang="bg-BG" sz="4400" dirty="0" smtClean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5</a:t>
            </a:r>
            <a:endParaRPr lang="bg-BG" sz="4400" dirty="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8402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2" name="Google Shape;2572;p48"/>
          <p:cNvGrpSpPr/>
          <p:nvPr/>
        </p:nvGrpSpPr>
        <p:grpSpPr>
          <a:xfrm flipH="1">
            <a:off x="-625492" y="3621861"/>
            <a:ext cx="2613858" cy="1536142"/>
            <a:chOff x="-37" y="3982941"/>
            <a:chExt cx="2245760" cy="1505575"/>
          </a:xfrm>
        </p:grpSpPr>
        <p:sp>
          <p:nvSpPr>
            <p:cNvPr id="2573" name="Google Shape;2573;p48"/>
            <p:cNvSpPr/>
            <p:nvPr/>
          </p:nvSpPr>
          <p:spPr>
            <a:xfrm>
              <a:off x="1193243" y="4790636"/>
              <a:ext cx="239947" cy="677114"/>
            </a:xfrm>
            <a:custGeom>
              <a:avLst/>
              <a:gdLst/>
              <a:ahLst/>
              <a:cxnLst/>
              <a:rect l="l" t="t" r="r" b="b"/>
              <a:pathLst>
                <a:path w="303731" h="857106" extrusionOk="0">
                  <a:moveTo>
                    <a:pt x="0" y="0"/>
                  </a:moveTo>
                  <a:lnTo>
                    <a:pt x="303732" y="0"/>
                  </a:lnTo>
                  <a:lnTo>
                    <a:pt x="303732" y="857107"/>
                  </a:lnTo>
                  <a:lnTo>
                    <a:pt x="0" y="8571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48"/>
            <p:cNvSpPr/>
            <p:nvPr/>
          </p:nvSpPr>
          <p:spPr>
            <a:xfrm>
              <a:off x="1025735" y="4864028"/>
              <a:ext cx="167635" cy="603667"/>
            </a:xfrm>
            <a:custGeom>
              <a:avLst/>
              <a:gdLst/>
              <a:ahLst/>
              <a:cxnLst/>
              <a:rect l="l" t="t" r="r" b="b"/>
              <a:pathLst>
                <a:path w="212196" h="764136" extrusionOk="0">
                  <a:moveTo>
                    <a:pt x="0" y="0"/>
                  </a:moveTo>
                  <a:lnTo>
                    <a:pt x="212196" y="0"/>
                  </a:lnTo>
                  <a:lnTo>
                    <a:pt x="212196" y="764136"/>
                  </a:lnTo>
                  <a:lnTo>
                    <a:pt x="0" y="764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48"/>
            <p:cNvSpPr/>
            <p:nvPr/>
          </p:nvSpPr>
          <p:spPr>
            <a:xfrm>
              <a:off x="60895" y="4983005"/>
              <a:ext cx="197671" cy="501601"/>
            </a:xfrm>
            <a:custGeom>
              <a:avLst/>
              <a:gdLst/>
              <a:ahLst/>
              <a:cxnLst/>
              <a:rect l="l" t="t" r="r" b="b"/>
              <a:pathLst>
                <a:path w="250216" h="634938" extrusionOk="0">
                  <a:moveTo>
                    <a:pt x="0" y="0"/>
                  </a:moveTo>
                  <a:lnTo>
                    <a:pt x="250217" y="0"/>
                  </a:lnTo>
                  <a:lnTo>
                    <a:pt x="250217" y="634939"/>
                  </a:lnTo>
                  <a:lnTo>
                    <a:pt x="0" y="6349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48"/>
            <p:cNvSpPr/>
            <p:nvPr/>
          </p:nvSpPr>
          <p:spPr>
            <a:xfrm>
              <a:off x="231574" y="4585245"/>
              <a:ext cx="210535" cy="900570"/>
            </a:xfrm>
            <a:custGeom>
              <a:avLst/>
              <a:gdLst/>
              <a:ahLst/>
              <a:cxnLst/>
              <a:rect l="l" t="t" r="r" b="b"/>
              <a:pathLst>
                <a:path w="266500" h="1139962" extrusionOk="0">
                  <a:moveTo>
                    <a:pt x="0" y="160044"/>
                  </a:moveTo>
                  <a:lnTo>
                    <a:pt x="0" y="1139963"/>
                  </a:lnTo>
                  <a:lnTo>
                    <a:pt x="266501" y="1139963"/>
                  </a:lnTo>
                  <a:lnTo>
                    <a:pt x="266501" y="0"/>
                  </a:lnTo>
                  <a:lnTo>
                    <a:pt x="0" y="160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48"/>
            <p:cNvSpPr/>
            <p:nvPr/>
          </p:nvSpPr>
          <p:spPr>
            <a:xfrm>
              <a:off x="410748" y="4883451"/>
              <a:ext cx="246749" cy="585249"/>
            </a:xfrm>
            <a:custGeom>
              <a:avLst/>
              <a:gdLst/>
              <a:ahLst/>
              <a:cxnLst/>
              <a:rect l="l" t="t" r="r" b="b"/>
              <a:pathLst>
                <a:path w="312340" h="740821" extrusionOk="0">
                  <a:moveTo>
                    <a:pt x="0" y="0"/>
                  </a:moveTo>
                  <a:lnTo>
                    <a:pt x="312340" y="0"/>
                  </a:lnTo>
                  <a:lnTo>
                    <a:pt x="312340" y="740822"/>
                  </a:lnTo>
                  <a:lnTo>
                    <a:pt x="0" y="740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48"/>
            <p:cNvSpPr/>
            <p:nvPr/>
          </p:nvSpPr>
          <p:spPr>
            <a:xfrm>
              <a:off x="524118" y="4471534"/>
              <a:ext cx="50891" cy="497974"/>
            </a:xfrm>
            <a:custGeom>
              <a:avLst/>
              <a:gdLst/>
              <a:ahLst/>
              <a:cxnLst/>
              <a:rect l="l" t="t" r="r" b="b"/>
              <a:pathLst>
                <a:path w="64419" h="630347" extrusionOk="0">
                  <a:moveTo>
                    <a:pt x="0" y="0"/>
                  </a:moveTo>
                  <a:lnTo>
                    <a:pt x="64419" y="0"/>
                  </a:lnTo>
                  <a:lnTo>
                    <a:pt x="64419" y="630348"/>
                  </a:lnTo>
                  <a:lnTo>
                    <a:pt x="0" y="6303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48"/>
            <p:cNvSpPr/>
            <p:nvPr/>
          </p:nvSpPr>
          <p:spPr>
            <a:xfrm>
              <a:off x="616140" y="4820820"/>
              <a:ext cx="305064" cy="647871"/>
            </a:xfrm>
            <a:custGeom>
              <a:avLst/>
              <a:gdLst/>
              <a:ahLst/>
              <a:cxnLst/>
              <a:rect l="l" t="t" r="r" b="b"/>
              <a:pathLst>
                <a:path w="386157" h="820090" extrusionOk="0">
                  <a:moveTo>
                    <a:pt x="0" y="0"/>
                  </a:moveTo>
                  <a:lnTo>
                    <a:pt x="386157" y="0"/>
                  </a:lnTo>
                  <a:lnTo>
                    <a:pt x="386157" y="820091"/>
                  </a:lnTo>
                  <a:lnTo>
                    <a:pt x="0" y="820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48"/>
            <p:cNvSpPr/>
            <p:nvPr/>
          </p:nvSpPr>
          <p:spPr>
            <a:xfrm>
              <a:off x="889657" y="4516044"/>
              <a:ext cx="176419" cy="952935"/>
            </a:xfrm>
            <a:custGeom>
              <a:avLst/>
              <a:gdLst/>
              <a:ahLst/>
              <a:cxnLst/>
              <a:rect l="l" t="t" r="r" b="b"/>
              <a:pathLst>
                <a:path w="223315" h="1206247" extrusionOk="0">
                  <a:moveTo>
                    <a:pt x="0" y="0"/>
                  </a:moveTo>
                  <a:lnTo>
                    <a:pt x="223315" y="0"/>
                  </a:lnTo>
                  <a:lnTo>
                    <a:pt x="223315" y="1206248"/>
                  </a:lnTo>
                  <a:lnTo>
                    <a:pt x="0" y="1206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48"/>
            <p:cNvSpPr/>
            <p:nvPr/>
          </p:nvSpPr>
          <p:spPr>
            <a:xfrm>
              <a:off x="1424685" y="4456697"/>
              <a:ext cx="257856" cy="1002976"/>
            </a:xfrm>
            <a:custGeom>
              <a:avLst/>
              <a:gdLst/>
              <a:ahLst/>
              <a:cxnLst/>
              <a:rect l="l" t="t" r="r" b="b"/>
              <a:pathLst>
                <a:path w="326400" h="1269590" extrusionOk="0">
                  <a:moveTo>
                    <a:pt x="0" y="0"/>
                  </a:moveTo>
                  <a:lnTo>
                    <a:pt x="326400" y="0"/>
                  </a:lnTo>
                  <a:lnTo>
                    <a:pt x="326400" y="1269591"/>
                  </a:lnTo>
                  <a:lnTo>
                    <a:pt x="0" y="1269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48"/>
            <p:cNvSpPr/>
            <p:nvPr/>
          </p:nvSpPr>
          <p:spPr>
            <a:xfrm>
              <a:off x="1389178" y="4427930"/>
              <a:ext cx="320025" cy="65739"/>
            </a:xfrm>
            <a:custGeom>
              <a:avLst/>
              <a:gdLst/>
              <a:ahLst/>
              <a:cxnLst/>
              <a:rect l="l" t="t" r="r" b="b"/>
              <a:pathLst>
                <a:path w="405095" h="83214" extrusionOk="0">
                  <a:moveTo>
                    <a:pt x="0" y="0"/>
                  </a:moveTo>
                  <a:lnTo>
                    <a:pt x="405095" y="0"/>
                  </a:lnTo>
                  <a:lnTo>
                    <a:pt x="405095" y="83214"/>
                  </a:lnTo>
                  <a:lnTo>
                    <a:pt x="0" y="832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48"/>
            <p:cNvSpPr/>
            <p:nvPr/>
          </p:nvSpPr>
          <p:spPr>
            <a:xfrm>
              <a:off x="1533922" y="4248926"/>
              <a:ext cx="39216" cy="196254"/>
            </a:xfrm>
            <a:custGeom>
              <a:avLst/>
              <a:gdLst/>
              <a:ahLst/>
              <a:cxnLst/>
              <a:rect l="l" t="t" r="r" b="b"/>
              <a:pathLst>
                <a:path w="49641" h="248423" extrusionOk="0">
                  <a:moveTo>
                    <a:pt x="0" y="0"/>
                  </a:moveTo>
                  <a:lnTo>
                    <a:pt x="49642" y="0"/>
                  </a:lnTo>
                  <a:lnTo>
                    <a:pt x="49642" y="248423"/>
                  </a:lnTo>
                  <a:lnTo>
                    <a:pt x="0" y="2484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2584;p48"/>
            <p:cNvSpPr/>
            <p:nvPr/>
          </p:nvSpPr>
          <p:spPr>
            <a:xfrm>
              <a:off x="1664395" y="4012331"/>
              <a:ext cx="277237" cy="1476185"/>
            </a:xfrm>
            <a:custGeom>
              <a:avLst/>
              <a:gdLst/>
              <a:ahLst/>
              <a:cxnLst/>
              <a:rect l="l" t="t" r="r" b="b"/>
              <a:pathLst>
                <a:path w="350933" h="1868589" extrusionOk="0">
                  <a:moveTo>
                    <a:pt x="22740" y="220230"/>
                  </a:moveTo>
                  <a:lnTo>
                    <a:pt x="0" y="1868590"/>
                  </a:lnTo>
                  <a:lnTo>
                    <a:pt x="319872" y="1868590"/>
                  </a:lnTo>
                  <a:lnTo>
                    <a:pt x="350934" y="0"/>
                  </a:lnTo>
                  <a:lnTo>
                    <a:pt x="22740" y="220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2585;p48"/>
            <p:cNvSpPr/>
            <p:nvPr/>
          </p:nvSpPr>
          <p:spPr>
            <a:xfrm>
              <a:off x="470151" y="4502623"/>
              <a:ext cx="28222" cy="443740"/>
            </a:xfrm>
            <a:custGeom>
              <a:avLst/>
              <a:gdLst/>
              <a:ahLst/>
              <a:cxnLst/>
              <a:rect l="l" t="t" r="r" b="b"/>
              <a:pathLst>
                <a:path w="35724" h="561696" extrusionOk="0">
                  <a:moveTo>
                    <a:pt x="0" y="0"/>
                  </a:moveTo>
                  <a:lnTo>
                    <a:pt x="35724" y="0"/>
                  </a:lnTo>
                  <a:lnTo>
                    <a:pt x="35724" y="561696"/>
                  </a:lnTo>
                  <a:lnTo>
                    <a:pt x="0" y="56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48"/>
            <p:cNvSpPr/>
            <p:nvPr/>
          </p:nvSpPr>
          <p:spPr>
            <a:xfrm>
              <a:off x="1900762" y="4383420"/>
              <a:ext cx="344961" cy="940014"/>
            </a:xfrm>
            <a:custGeom>
              <a:avLst/>
              <a:gdLst/>
              <a:ahLst/>
              <a:cxnLst/>
              <a:rect l="l" t="t" r="r" b="b"/>
              <a:pathLst>
                <a:path w="436659" h="1189891" extrusionOk="0">
                  <a:moveTo>
                    <a:pt x="0" y="0"/>
                  </a:moveTo>
                  <a:lnTo>
                    <a:pt x="436660" y="0"/>
                  </a:lnTo>
                  <a:lnTo>
                    <a:pt x="436660" y="1189892"/>
                  </a:lnTo>
                  <a:lnTo>
                    <a:pt x="0" y="11898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7" name="Google Shape;2587;p48"/>
            <p:cNvGrpSpPr/>
            <p:nvPr/>
          </p:nvGrpSpPr>
          <p:grpSpPr>
            <a:xfrm>
              <a:off x="-37" y="3982941"/>
              <a:ext cx="1941458" cy="1098257"/>
              <a:chOff x="7523625" y="4954474"/>
              <a:chExt cx="2459410" cy="1391256"/>
            </a:xfrm>
          </p:grpSpPr>
          <p:sp>
            <p:nvSpPr>
              <p:cNvPr id="2588" name="Google Shape;2588;p48"/>
              <p:cNvSpPr/>
              <p:nvPr/>
            </p:nvSpPr>
            <p:spPr>
              <a:xfrm>
                <a:off x="8873991" y="6056776"/>
                <a:ext cx="161263" cy="49928"/>
              </a:xfrm>
              <a:custGeom>
                <a:avLst/>
                <a:gdLst/>
                <a:ahLst/>
                <a:cxnLst/>
                <a:rect l="l" t="t" r="r" b="b"/>
                <a:pathLst>
                  <a:path w="161263" h="49928" extrusionOk="0">
                    <a:moveTo>
                      <a:pt x="0" y="0"/>
                    </a:moveTo>
                    <a:lnTo>
                      <a:pt x="161263" y="0"/>
                    </a:lnTo>
                    <a:lnTo>
                      <a:pt x="161263" y="49929"/>
                    </a:lnTo>
                    <a:lnTo>
                      <a:pt x="0" y="499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89" name="Google Shape;2589;p48"/>
              <p:cNvGrpSpPr/>
              <p:nvPr/>
            </p:nvGrpSpPr>
            <p:grpSpPr>
              <a:xfrm>
                <a:off x="7523625" y="4954474"/>
                <a:ext cx="2459410" cy="1391256"/>
                <a:chOff x="7523625" y="4954474"/>
                <a:chExt cx="2459410" cy="1391256"/>
              </a:xfrm>
            </p:grpSpPr>
            <p:sp>
              <p:nvSpPr>
                <p:cNvPr id="2590" name="Google Shape;2590;p48"/>
                <p:cNvSpPr/>
                <p:nvPr/>
              </p:nvSpPr>
              <p:spPr>
                <a:xfrm>
                  <a:off x="9631312" y="4954474"/>
                  <a:ext cx="351723" cy="563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23" h="563776" extrusionOk="0">
                      <a:moveTo>
                        <a:pt x="351724" y="37231"/>
                      </a:moveTo>
                      <a:lnTo>
                        <a:pt x="23530" y="264779"/>
                      </a:lnTo>
                      <a:lnTo>
                        <a:pt x="19585" y="563704"/>
                      </a:lnTo>
                      <a:lnTo>
                        <a:pt x="0" y="563776"/>
                      </a:lnTo>
                      <a:lnTo>
                        <a:pt x="790" y="264779"/>
                      </a:lnTo>
                      <a:lnTo>
                        <a:pt x="351724" y="0"/>
                      </a:lnTo>
                      <a:lnTo>
                        <a:pt x="351724" y="372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1" name="Google Shape;2591;p48"/>
                <p:cNvSpPr/>
                <p:nvPr/>
              </p:nvSpPr>
              <p:spPr>
                <a:xfrm>
                  <a:off x="9006847" y="5291420"/>
                  <a:ext cx="459973" cy="815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973" h="815284" extrusionOk="0">
                      <a:moveTo>
                        <a:pt x="459974" y="0"/>
                      </a:moveTo>
                      <a:lnTo>
                        <a:pt x="459974" y="226759"/>
                      </a:lnTo>
                      <a:lnTo>
                        <a:pt x="276615" y="226759"/>
                      </a:lnTo>
                      <a:lnTo>
                        <a:pt x="276615" y="309973"/>
                      </a:lnTo>
                      <a:lnTo>
                        <a:pt x="321594" y="309973"/>
                      </a:lnTo>
                      <a:lnTo>
                        <a:pt x="321594" y="699358"/>
                      </a:lnTo>
                      <a:lnTo>
                        <a:pt x="28407" y="699358"/>
                      </a:lnTo>
                      <a:lnTo>
                        <a:pt x="28407" y="815284"/>
                      </a:lnTo>
                      <a:lnTo>
                        <a:pt x="0" y="815284"/>
                      </a:lnTo>
                      <a:lnTo>
                        <a:pt x="0" y="679559"/>
                      </a:lnTo>
                      <a:lnTo>
                        <a:pt x="304019" y="681639"/>
                      </a:lnTo>
                      <a:lnTo>
                        <a:pt x="304019" y="331350"/>
                      </a:lnTo>
                      <a:lnTo>
                        <a:pt x="254664" y="331350"/>
                      </a:lnTo>
                      <a:lnTo>
                        <a:pt x="254090" y="205453"/>
                      </a:lnTo>
                      <a:lnTo>
                        <a:pt x="430634" y="205453"/>
                      </a:lnTo>
                      <a:lnTo>
                        <a:pt x="440963" y="0"/>
                      </a:lnTo>
                      <a:lnTo>
                        <a:pt x="4599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2" name="Google Shape;2592;p48"/>
                <p:cNvSpPr/>
                <p:nvPr/>
              </p:nvSpPr>
              <p:spPr>
                <a:xfrm>
                  <a:off x="8650676" y="5594219"/>
                  <a:ext cx="263057" cy="51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057" h="512484" extrusionOk="0">
                      <a:moveTo>
                        <a:pt x="0" y="35581"/>
                      </a:moveTo>
                      <a:lnTo>
                        <a:pt x="223315" y="35581"/>
                      </a:lnTo>
                      <a:lnTo>
                        <a:pt x="223315" y="512485"/>
                      </a:lnTo>
                      <a:lnTo>
                        <a:pt x="263058" y="512485"/>
                      </a:lnTo>
                      <a:lnTo>
                        <a:pt x="254736" y="7174"/>
                      </a:lnTo>
                      <a:lnTo>
                        <a:pt x="0" y="0"/>
                      </a:lnTo>
                      <a:lnTo>
                        <a:pt x="0" y="3558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48"/>
                <p:cNvSpPr/>
                <p:nvPr/>
              </p:nvSpPr>
              <p:spPr>
                <a:xfrm>
                  <a:off x="8176641" y="5559786"/>
                  <a:ext cx="474034" cy="535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34" h="535440" extrusionOk="0">
                      <a:moveTo>
                        <a:pt x="10976" y="13630"/>
                      </a:moveTo>
                      <a:lnTo>
                        <a:pt x="75395" y="13630"/>
                      </a:lnTo>
                      <a:lnTo>
                        <a:pt x="75395" y="535440"/>
                      </a:lnTo>
                      <a:lnTo>
                        <a:pt x="127548" y="535440"/>
                      </a:lnTo>
                      <a:lnTo>
                        <a:pt x="127548" y="456100"/>
                      </a:lnTo>
                      <a:lnTo>
                        <a:pt x="474034" y="456100"/>
                      </a:lnTo>
                      <a:lnTo>
                        <a:pt x="474034" y="430992"/>
                      </a:lnTo>
                      <a:lnTo>
                        <a:pt x="105596" y="430992"/>
                      </a:lnTo>
                      <a:lnTo>
                        <a:pt x="105596" y="510620"/>
                      </a:lnTo>
                      <a:lnTo>
                        <a:pt x="91105" y="510620"/>
                      </a:lnTo>
                      <a:lnTo>
                        <a:pt x="101435" y="0"/>
                      </a:lnTo>
                      <a:lnTo>
                        <a:pt x="0" y="0"/>
                      </a:lnTo>
                      <a:lnTo>
                        <a:pt x="0" y="1363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48"/>
                <p:cNvSpPr/>
                <p:nvPr/>
              </p:nvSpPr>
              <p:spPr>
                <a:xfrm>
                  <a:off x="8119252" y="5612799"/>
                  <a:ext cx="57389" cy="48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89" h="482427" extrusionOk="0">
                      <a:moveTo>
                        <a:pt x="0" y="29197"/>
                      </a:moveTo>
                      <a:lnTo>
                        <a:pt x="35653" y="29197"/>
                      </a:lnTo>
                      <a:lnTo>
                        <a:pt x="35653" y="482427"/>
                      </a:lnTo>
                      <a:lnTo>
                        <a:pt x="46988" y="482427"/>
                      </a:lnTo>
                      <a:lnTo>
                        <a:pt x="57389" y="0"/>
                      </a:lnTo>
                      <a:lnTo>
                        <a:pt x="0" y="0"/>
                      </a:lnTo>
                      <a:lnTo>
                        <a:pt x="0" y="2919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5" name="Google Shape;2595;p48"/>
                <p:cNvSpPr/>
                <p:nvPr/>
              </p:nvSpPr>
              <p:spPr>
                <a:xfrm>
                  <a:off x="7523625" y="5717463"/>
                  <a:ext cx="559902" cy="62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02" h="628267" extrusionOk="0">
                      <a:moveTo>
                        <a:pt x="559903" y="0"/>
                      </a:moveTo>
                      <a:lnTo>
                        <a:pt x="293402" y="169011"/>
                      </a:lnTo>
                      <a:lnTo>
                        <a:pt x="293402" y="511983"/>
                      </a:lnTo>
                      <a:lnTo>
                        <a:pt x="77188" y="503876"/>
                      </a:lnTo>
                      <a:lnTo>
                        <a:pt x="77188" y="628268"/>
                      </a:lnTo>
                      <a:lnTo>
                        <a:pt x="0" y="628268"/>
                      </a:lnTo>
                      <a:lnTo>
                        <a:pt x="0" y="557535"/>
                      </a:lnTo>
                      <a:lnTo>
                        <a:pt x="21521" y="557535"/>
                      </a:lnTo>
                      <a:lnTo>
                        <a:pt x="21521" y="605384"/>
                      </a:lnTo>
                      <a:lnTo>
                        <a:pt x="56743" y="605384"/>
                      </a:lnTo>
                      <a:lnTo>
                        <a:pt x="52583" y="486301"/>
                      </a:lnTo>
                      <a:lnTo>
                        <a:pt x="272024" y="486301"/>
                      </a:lnTo>
                      <a:lnTo>
                        <a:pt x="279916" y="154161"/>
                      </a:lnTo>
                      <a:lnTo>
                        <a:pt x="55990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596" name="Google Shape;2596;p48"/>
          <p:cNvGrpSpPr/>
          <p:nvPr/>
        </p:nvGrpSpPr>
        <p:grpSpPr>
          <a:xfrm>
            <a:off x="-823739" y="2522206"/>
            <a:ext cx="1156168" cy="2556833"/>
            <a:chOff x="-44650" y="2662100"/>
            <a:chExt cx="1156168" cy="2556833"/>
          </a:xfrm>
        </p:grpSpPr>
        <p:grpSp>
          <p:nvGrpSpPr>
            <p:cNvPr id="2597" name="Google Shape;2597;p48"/>
            <p:cNvGrpSpPr/>
            <p:nvPr/>
          </p:nvGrpSpPr>
          <p:grpSpPr>
            <a:xfrm>
              <a:off x="-44650" y="4281568"/>
              <a:ext cx="396519" cy="937259"/>
              <a:chOff x="8739462" y="6092893"/>
              <a:chExt cx="310971" cy="735105"/>
            </a:xfrm>
          </p:grpSpPr>
          <p:sp>
            <p:nvSpPr>
              <p:cNvPr id="2598" name="Google Shape;2598;p48"/>
              <p:cNvSpPr/>
              <p:nvPr/>
            </p:nvSpPr>
            <p:spPr>
              <a:xfrm>
                <a:off x="8739462" y="6092893"/>
                <a:ext cx="310971" cy="735105"/>
              </a:xfrm>
              <a:custGeom>
                <a:avLst/>
                <a:gdLst/>
                <a:ahLst/>
                <a:cxnLst/>
                <a:rect l="l" t="t" r="r" b="b"/>
                <a:pathLst>
                  <a:path w="310971" h="735105" extrusionOk="0">
                    <a:moveTo>
                      <a:pt x="0" y="0"/>
                    </a:moveTo>
                    <a:lnTo>
                      <a:pt x="310971" y="0"/>
                    </a:lnTo>
                    <a:lnTo>
                      <a:pt x="310971" y="735106"/>
                    </a:lnTo>
                    <a:lnTo>
                      <a:pt x="0" y="73510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9" name="Google Shape;2599;p48"/>
              <p:cNvGrpSpPr/>
              <p:nvPr/>
            </p:nvGrpSpPr>
            <p:grpSpPr>
              <a:xfrm>
                <a:off x="8775821" y="6126751"/>
                <a:ext cx="238253" cy="701164"/>
                <a:chOff x="8775821" y="6126751"/>
                <a:chExt cx="238253" cy="701164"/>
              </a:xfrm>
            </p:grpSpPr>
            <p:sp>
              <p:nvSpPr>
                <p:cNvPr id="2600" name="Google Shape;2600;p48"/>
                <p:cNvSpPr/>
                <p:nvPr/>
              </p:nvSpPr>
              <p:spPr>
                <a:xfrm>
                  <a:off x="8775821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48"/>
                <p:cNvSpPr/>
                <p:nvPr/>
              </p:nvSpPr>
              <p:spPr>
                <a:xfrm>
                  <a:off x="8916755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2" name="Google Shape;2602;p48"/>
                <p:cNvSpPr/>
                <p:nvPr/>
              </p:nvSpPr>
              <p:spPr>
                <a:xfrm>
                  <a:off x="8775821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48"/>
                <p:cNvSpPr/>
                <p:nvPr/>
              </p:nvSpPr>
              <p:spPr>
                <a:xfrm>
                  <a:off x="8916755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48"/>
                <p:cNvSpPr/>
                <p:nvPr/>
              </p:nvSpPr>
              <p:spPr>
                <a:xfrm>
                  <a:off x="8775821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48"/>
                <p:cNvSpPr/>
                <p:nvPr/>
              </p:nvSpPr>
              <p:spPr>
                <a:xfrm>
                  <a:off x="8916755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48"/>
                <p:cNvSpPr/>
                <p:nvPr/>
              </p:nvSpPr>
              <p:spPr>
                <a:xfrm>
                  <a:off x="8775821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7" name="Google Shape;2607;p48"/>
                <p:cNvSpPr/>
                <p:nvPr/>
              </p:nvSpPr>
              <p:spPr>
                <a:xfrm>
                  <a:off x="8916755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08" name="Google Shape;2608;p48"/>
            <p:cNvSpPr/>
            <p:nvPr/>
          </p:nvSpPr>
          <p:spPr>
            <a:xfrm>
              <a:off x="400327" y="2662100"/>
              <a:ext cx="477402" cy="2556811"/>
            </a:xfrm>
            <a:custGeom>
              <a:avLst/>
              <a:gdLst/>
              <a:ahLst/>
              <a:cxnLst/>
              <a:rect l="l" t="t" r="r" b="b"/>
              <a:pathLst>
                <a:path w="374433" h="2005342" extrusionOk="0">
                  <a:moveTo>
                    <a:pt x="209149" y="311722"/>
                  </a:moveTo>
                  <a:lnTo>
                    <a:pt x="209149" y="0"/>
                  </a:lnTo>
                  <a:lnTo>
                    <a:pt x="133846" y="0"/>
                  </a:lnTo>
                  <a:lnTo>
                    <a:pt x="133846" y="311722"/>
                  </a:lnTo>
                  <a:lnTo>
                    <a:pt x="85728" y="311722"/>
                  </a:lnTo>
                  <a:lnTo>
                    <a:pt x="85728" y="41863"/>
                  </a:lnTo>
                  <a:lnTo>
                    <a:pt x="64796" y="41863"/>
                  </a:lnTo>
                  <a:lnTo>
                    <a:pt x="64796" y="311722"/>
                  </a:lnTo>
                  <a:lnTo>
                    <a:pt x="0" y="311722"/>
                  </a:lnTo>
                  <a:lnTo>
                    <a:pt x="0" y="350582"/>
                  </a:lnTo>
                  <a:lnTo>
                    <a:pt x="27019" y="350582"/>
                  </a:lnTo>
                  <a:lnTo>
                    <a:pt x="27019" y="2005343"/>
                  </a:lnTo>
                  <a:lnTo>
                    <a:pt x="349499" y="2005343"/>
                  </a:lnTo>
                  <a:lnTo>
                    <a:pt x="349499" y="350582"/>
                  </a:lnTo>
                  <a:lnTo>
                    <a:pt x="374433" y="350582"/>
                  </a:lnTo>
                  <a:lnTo>
                    <a:pt x="374433" y="311722"/>
                  </a:lnTo>
                  <a:lnTo>
                    <a:pt x="209149" y="3117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9" name="Google Shape;2609;p48"/>
            <p:cNvGrpSpPr/>
            <p:nvPr/>
          </p:nvGrpSpPr>
          <p:grpSpPr>
            <a:xfrm>
              <a:off x="466178" y="3162279"/>
              <a:ext cx="348668" cy="2056442"/>
              <a:chOff x="9140080" y="5215019"/>
              <a:chExt cx="273444" cy="1612896"/>
            </a:xfrm>
          </p:grpSpPr>
          <p:sp>
            <p:nvSpPr>
              <p:cNvPr id="2610" name="Google Shape;2610;p48"/>
              <p:cNvSpPr/>
              <p:nvPr/>
            </p:nvSpPr>
            <p:spPr>
              <a:xfrm>
                <a:off x="9140080" y="5215019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2611;p48"/>
              <p:cNvSpPr/>
              <p:nvPr/>
            </p:nvSpPr>
            <p:spPr>
              <a:xfrm>
                <a:off x="9140080" y="5465114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2612;p48"/>
              <p:cNvSpPr/>
              <p:nvPr/>
            </p:nvSpPr>
            <p:spPr>
              <a:xfrm>
                <a:off x="9140080" y="5715208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48"/>
              <p:cNvSpPr/>
              <p:nvPr/>
            </p:nvSpPr>
            <p:spPr>
              <a:xfrm>
                <a:off x="9140080" y="5965386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48"/>
              <p:cNvSpPr/>
              <p:nvPr/>
            </p:nvSpPr>
            <p:spPr>
              <a:xfrm>
                <a:off x="9140080" y="6215480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48"/>
              <p:cNvSpPr/>
              <p:nvPr/>
            </p:nvSpPr>
            <p:spPr>
              <a:xfrm>
                <a:off x="9140080" y="6465575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48"/>
              <p:cNvSpPr/>
              <p:nvPr/>
            </p:nvSpPr>
            <p:spPr>
              <a:xfrm>
                <a:off x="9140080" y="6715669"/>
                <a:ext cx="273444" cy="112246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112246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112247"/>
                    </a:lnTo>
                    <a:lnTo>
                      <a:pt x="0" y="112247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7" name="Google Shape;2617;p48"/>
            <p:cNvSpPr/>
            <p:nvPr/>
          </p:nvSpPr>
          <p:spPr>
            <a:xfrm>
              <a:off x="264434" y="4302832"/>
              <a:ext cx="372458" cy="916102"/>
            </a:xfrm>
            <a:custGeom>
              <a:avLst/>
              <a:gdLst/>
              <a:ahLst/>
              <a:cxnLst/>
              <a:rect l="l" t="t" r="r" b="b"/>
              <a:pathLst>
                <a:path w="292124" h="718511" extrusionOk="0">
                  <a:moveTo>
                    <a:pt x="292125" y="20598"/>
                  </a:moveTo>
                  <a:lnTo>
                    <a:pt x="292125" y="0"/>
                  </a:lnTo>
                  <a:lnTo>
                    <a:pt x="100071" y="0"/>
                  </a:lnTo>
                  <a:lnTo>
                    <a:pt x="100071" y="20598"/>
                  </a:lnTo>
                  <a:lnTo>
                    <a:pt x="124756" y="20598"/>
                  </a:lnTo>
                  <a:lnTo>
                    <a:pt x="124756" y="95985"/>
                  </a:lnTo>
                  <a:lnTo>
                    <a:pt x="0" y="95985"/>
                  </a:lnTo>
                  <a:lnTo>
                    <a:pt x="0" y="718511"/>
                  </a:lnTo>
                  <a:lnTo>
                    <a:pt x="292125" y="718511"/>
                  </a:lnTo>
                  <a:lnTo>
                    <a:pt x="292125" y="95985"/>
                  </a:lnTo>
                  <a:lnTo>
                    <a:pt x="267441" y="95985"/>
                  </a:lnTo>
                  <a:lnTo>
                    <a:pt x="267441" y="20598"/>
                  </a:lnTo>
                  <a:lnTo>
                    <a:pt x="292125" y="205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8" name="Google Shape;2618;p48"/>
            <p:cNvGrpSpPr/>
            <p:nvPr/>
          </p:nvGrpSpPr>
          <p:grpSpPr>
            <a:xfrm>
              <a:off x="302850" y="4469020"/>
              <a:ext cx="295926" cy="648267"/>
              <a:chOff x="9011989" y="6239914"/>
              <a:chExt cx="232081" cy="508445"/>
            </a:xfrm>
          </p:grpSpPr>
          <p:sp>
            <p:nvSpPr>
              <p:cNvPr id="2619" name="Google Shape;2619;p48"/>
              <p:cNvSpPr/>
              <p:nvPr/>
            </p:nvSpPr>
            <p:spPr>
              <a:xfrm>
                <a:off x="9011989" y="6239914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620;p48"/>
              <p:cNvSpPr/>
              <p:nvPr/>
            </p:nvSpPr>
            <p:spPr>
              <a:xfrm>
                <a:off x="9011989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621;p48"/>
              <p:cNvSpPr/>
              <p:nvPr/>
            </p:nvSpPr>
            <p:spPr>
              <a:xfrm>
                <a:off x="9134743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622;p48"/>
              <p:cNvSpPr/>
              <p:nvPr/>
            </p:nvSpPr>
            <p:spPr>
              <a:xfrm>
                <a:off x="9011989" y="6502267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3" name="Google Shape;2623;p48"/>
              <p:cNvSpPr/>
              <p:nvPr/>
            </p:nvSpPr>
            <p:spPr>
              <a:xfrm>
                <a:off x="9011989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4" name="Google Shape;2624;p48"/>
              <p:cNvSpPr/>
              <p:nvPr/>
            </p:nvSpPr>
            <p:spPr>
              <a:xfrm>
                <a:off x="9134743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25" name="Google Shape;2625;p48"/>
            <p:cNvSpPr/>
            <p:nvPr/>
          </p:nvSpPr>
          <p:spPr>
            <a:xfrm>
              <a:off x="771429" y="3438712"/>
              <a:ext cx="339921" cy="1780209"/>
            </a:xfrm>
            <a:custGeom>
              <a:avLst/>
              <a:gdLst/>
              <a:ahLst/>
              <a:cxnLst/>
              <a:rect l="l" t="t" r="r" b="b"/>
              <a:pathLst>
                <a:path w="266605" h="1396242" extrusionOk="0">
                  <a:moveTo>
                    <a:pt x="220240" y="220157"/>
                  </a:moveTo>
                  <a:lnTo>
                    <a:pt x="220240" y="0"/>
                  </a:lnTo>
                  <a:lnTo>
                    <a:pt x="192887" y="0"/>
                  </a:lnTo>
                  <a:lnTo>
                    <a:pt x="192887" y="220157"/>
                  </a:lnTo>
                  <a:lnTo>
                    <a:pt x="178627" y="220157"/>
                  </a:lnTo>
                  <a:lnTo>
                    <a:pt x="178627" y="56874"/>
                  </a:lnTo>
                  <a:lnTo>
                    <a:pt x="157863" y="56874"/>
                  </a:lnTo>
                  <a:lnTo>
                    <a:pt x="157863" y="220157"/>
                  </a:lnTo>
                  <a:lnTo>
                    <a:pt x="0" y="220157"/>
                  </a:lnTo>
                  <a:lnTo>
                    <a:pt x="0" y="1396243"/>
                  </a:lnTo>
                  <a:lnTo>
                    <a:pt x="266606" y="1396243"/>
                  </a:lnTo>
                  <a:lnTo>
                    <a:pt x="266606" y="220157"/>
                  </a:lnTo>
                  <a:lnTo>
                    <a:pt x="220240" y="220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6" name="Google Shape;2626;p48"/>
            <p:cNvGrpSpPr/>
            <p:nvPr/>
          </p:nvGrpSpPr>
          <p:grpSpPr>
            <a:xfrm>
              <a:off x="808149" y="3751430"/>
              <a:ext cx="266898" cy="1338212"/>
              <a:chOff x="9408271" y="5677098"/>
              <a:chExt cx="209315" cy="1049578"/>
            </a:xfrm>
          </p:grpSpPr>
          <p:sp>
            <p:nvSpPr>
              <p:cNvPr id="2627" name="Google Shape;2627;p48"/>
              <p:cNvSpPr/>
              <p:nvPr/>
            </p:nvSpPr>
            <p:spPr>
              <a:xfrm>
                <a:off x="9408271" y="567709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8" name="Google Shape;2628;p48"/>
              <p:cNvSpPr/>
              <p:nvPr/>
            </p:nvSpPr>
            <p:spPr>
              <a:xfrm>
                <a:off x="9408271" y="577458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2629;p48"/>
              <p:cNvSpPr/>
              <p:nvPr/>
            </p:nvSpPr>
            <p:spPr>
              <a:xfrm>
                <a:off x="9408271" y="5872153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48"/>
              <p:cNvSpPr/>
              <p:nvPr/>
            </p:nvSpPr>
            <p:spPr>
              <a:xfrm>
                <a:off x="9408271" y="5969639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631;p48"/>
              <p:cNvSpPr/>
              <p:nvPr/>
            </p:nvSpPr>
            <p:spPr>
              <a:xfrm>
                <a:off x="9408271" y="6067125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632;p48"/>
              <p:cNvSpPr/>
              <p:nvPr/>
            </p:nvSpPr>
            <p:spPr>
              <a:xfrm>
                <a:off x="9408271" y="6164611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633;p48"/>
              <p:cNvSpPr/>
              <p:nvPr/>
            </p:nvSpPr>
            <p:spPr>
              <a:xfrm>
                <a:off x="9408271" y="6262097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634;p48"/>
              <p:cNvSpPr/>
              <p:nvPr/>
            </p:nvSpPr>
            <p:spPr>
              <a:xfrm>
                <a:off x="9408271" y="6359666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635;p48"/>
              <p:cNvSpPr/>
              <p:nvPr/>
            </p:nvSpPr>
            <p:spPr>
              <a:xfrm>
                <a:off x="9408271" y="6457152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636;p48"/>
              <p:cNvSpPr/>
              <p:nvPr/>
            </p:nvSpPr>
            <p:spPr>
              <a:xfrm>
                <a:off x="9408271" y="655463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7" name="Google Shape;2637;p48"/>
              <p:cNvSpPr/>
              <p:nvPr/>
            </p:nvSpPr>
            <p:spPr>
              <a:xfrm>
                <a:off x="9408271" y="665212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38" name="Google Shape;2638;p48"/>
            <p:cNvSpPr/>
            <p:nvPr/>
          </p:nvSpPr>
          <p:spPr>
            <a:xfrm>
              <a:off x="322279" y="4281673"/>
              <a:ext cx="29451" cy="142156"/>
            </a:xfrm>
            <a:custGeom>
              <a:avLst/>
              <a:gdLst/>
              <a:ahLst/>
              <a:cxnLst/>
              <a:rect l="l" t="t" r="r" b="b"/>
              <a:pathLst>
                <a:path w="23099" h="111495" extrusionOk="0">
                  <a:moveTo>
                    <a:pt x="0" y="0"/>
                  </a:moveTo>
                  <a:lnTo>
                    <a:pt x="23100" y="0"/>
                  </a:lnTo>
                  <a:lnTo>
                    <a:pt x="23100" y="111496"/>
                  </a:lnTo>
                  <a:lnTo>
                    <a:pt x="0" y="1114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39" name="Google Shape;2639;p48"/>
            <p:cNvGrpSpPr/>
            <p:nvPr/>
          </p:nvGrpSpPr>
          <p:grpSpPr>
            <a:xfrm>
              <a:off x="494676" y="2663825"/>
              <a:ext cx="383226" cy="1055492"/>
              <a:chOff x="9162429" y="4824075"/>
              <a:chExt cx="300546" cy="827837"/>
            </a:xfrm>
          </p:grpSpPr>
          <p:sp>
            <p:nvSpPr>
              <p:cNvPr id="2640" name="Google Shape;2640;p48"/>
              <p:cNvSpPr/>
              <p:nvPr/>
            </p:nvSpPr>
            <p:spPr>
              <a:xfrm>
                <a:off x="9162429" y="4864520"/>
                <a:ext cx="11841" cy="269858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269858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269859"/>
                    </a:lnTo>
                    <a:lnTo>
                      <a:pt x="0" y="2698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2641;p48"/>
              <p:cNvSpPr/>
              <p:nvPr/>
            </p:nvSpPr>
            <p:spPr>
              <a:xfrm>
                <a:off x="9275510" y="4824075"/>
                <a:ext cx="23099" cy="31030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030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0304"/>
                    </a:lnTo>
                    <a:lnTo>
                      <a:pt x="0" y="3103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642;p48"/>
              <p:cNvSpPr/>
              <p:nvPr/>
            </p:nvSpPr>
            <p:spPr>
              <a:xfrm>
                <a:off x="9439876" y="5134378"/>
                <a:ext cx="23099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8860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8861"/>
                    </a:lnTo>
                    <a:lnTo>
                      <a:pt x="0" y="388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643;p48"/>
              <p:cNvSpPr/>
              <p:nvPr/>
            </p:nvSpPr>
            <p:spPr>
              <a:xfrm>
                <a:off x="9414692" y="5173239"/>
                <a:ext cx="23099" cy="47867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47867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478674"/>
                    </a:lnTo>
                    <a:lnTo>
                      <a:pt x="0" y="4786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4" name="Google Shape;2644;p48"/>
            <p:cNvGrpSpPr/>
            <p:nvPr/>
          </p:nvGrpSpPr>
          <p:grpSpPr>
            <a:xfrm>
              <a:off x="986896" y="3438620"/>
              <a:ext cx="124622" cy="1780209"/>
              <a:chOff x="9548454" y="5431757"/>
              <a:chExt cx="97735" cy="1396242"/>
            </a:xfrm>
          </p:grpSpPr>
          <p:sp>
            <p:nvSpPr>
              <p:cNvPr id="2645" name="Google Shape;2645;p48"/>
              <p:cNvSpPr/>
              <p:nvPr/>
            </p:nvSpPr>
            <p:spPr>
              <a:xfrm>
                <a:off x="9623090" y="5651913"/>
                <a:ext cx="23099" cy="117608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17608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176086"/>
                    </a:lnTo>
                    <a:lnTo>
                      <a:pt x="0" y="11760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48"/>
              <p:cNvSpPr/>
              <p:nvPr/>
            </p:nvSpPr>
            <p:spPr>
              <a:xfrm>
                <a:off x="9585980" y="5431757"/>
                <a:ext cx="13843" cy="220156"/>
              </a:xfrm>
              <a:custGeom>
                <a:avLst/>
                <a:gdLst/>
                <a:ahLst/>
                <a:cxnLst/>
                <a:rect l="l" t="t" r="r" b="b"/>
                <a:pathLst>
                  <a:path w="13843" h="220156" extrusionOk="0">
                    <a:moveTo>
                      <a:pt x="0" y="0"/>
                    </a:moveTo>
                    <a:lnTo>
                      <a:pt x="13843" y="0"/>
                    </a:lnTo>
                    <a:lnTo>
                      <a:pt x="13843" y="220156"/>
                    </a:lnTo>
                    <a:lnTo>
                      <a:pt x="0" y="2201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48"/>
              <p:cNvSpPr/>
              <p:nvPr/>
            </p:nvSpPr>
            <p:spPr>
              <a:xfrm>
                <a:off x="9548454" y="5488630"/>
                <a:ext cx="9756" cy="163199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63199" extrusionOk="0">
                    <a:moveTo>
                      <a:pt x="0" y="0"/>
                    </a:moveTo>
                    <a:lnTo>
                      <a:pt x="9757" y="0"/>
                    </a:lnTo>
                    <a:lnTo>
                      <a:pt x="9757" y="163199"/>
                    </a:lnTo>
                    <a:lnTo>
                      <a:pt x="0" y="1631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35469A-ADC6-4557-8585-A04EEA9BF4BC}"/>
              </a:ext>
            </a:extLst>
          </p:cNvPr>
          <p:cNvSpPr txBox="1"/>
          <p:nvPr/>
        </p:nvSpPr>
        <p:spPr>
          <a:xfrm>
            <a:off x="212898" y="755956"/>
            <a:ext cx="7737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1800" dirty="0" err="1">
                <a:solidFill>
                  <a:schemeClr val="tx1"/>
                </a:solidFill>
                <a:latin typeface="+mn-lt"/>
              </a:rPr>
              <a:t>Поставете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сензора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 в помещение с чист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въздух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.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Ако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 видите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ниски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стойности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това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означава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, че той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работи</a:t>
            </a: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1800" dirty="0" err="1">
                <a:solidFill>
                  <a:schemeClr val="tx1"/>
                </a:solidFill>
              </a:rPr>
              <a:t>Поставете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сензора</a:t>
            </a:r>
            <a:r>
              <a:rPr lang="ru-RU" sz="1800" dirty="0">
                <a:solidFill>
                  <a:schemeClr val="tx1"/>
                </a:solidFill>
              </a:rPr>
              <a:t> в </a:t>
            </a:r>
            <a:r>
              <a:rPr lang="ru-RU" sz="1800" dirty="0" err="1">
                <a:solidFill>
                  <a:schemeClr val="tx1"/>
                </a:solidFill>
              </a:rPr>
              <a:t>близост</a:t>
            </a:r>
            <a:r>
              <a:rPr lang="ru-RU" sz="1800" dirty="0">
                <a:solidFill>
                  <a:schemeClr val="tx1"/>
                </a:solidFill>
              </a:rPr>
              <a:t> до </a:t>
            </a:r>
            <a:r>
              <a:rPr lang="ru-RU" sz="1800" dirty="0" err="1">
                <a:solidFill>
                  <a:schemeClr val="tx1"/>
                </a:solidFill>
              </a:rPr>
              <a:t>автомобил</a:t>
            </a:r>
            <a:r>
              <a:rPr lang="ru-RU" sz="1800" dirty="0">
                <a:solidFill>
                  <a:schemeClr val="tx1"/>
                </a:solidFill>
              </a:rPr>
              <a:t> или печка. </a:t>
            </a:r>
            <a:r>
              <a:rPr lang="ru-RU" sz="1800" dirty="0" err="1">
                <a:solidFill>
                  <a:schemeClr val="tx1"/>
                </a:solidFill>
              </a:rPr>
              <a:t>Ако</a:t>
            </a:r>
            <a:r>
              <a:rPr lang="ru-RU" sz="1800" dirty="0">
                <a:solidFill>
                  <a:schemeClr val="tx1"/>
                </a:solidFill>
              </a:rPr>
              <a:t> видите </a:t>
            </a:r>
            <a:r>
              <a:rPr lang="ru-RU" sz="1800" dirty="0" err="1">
                <a:solidFill>
                  <a:schemeClr val="tx1"/>
                </a:solidFill>
              </a:rPr>
              <a:t>високи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стойности</a:t>
            </a:r>
            <a:r>
              <a:rPr lang="ru-RU" sz="1800" dirty="0">
                <a:solidFill>
                  <a:schemeClr val="tx1"/>
                </a:solidFill>
              </a:rPr>
              <a:t>, </a:t>
            </a:r>
            <a:r>
              <a:rPr lang="ru-RU" sz="1800" dirty="0" err="1">
                <a:solidFill>
                  <a:schemeClr val="tx1"/>
                </a:solidFill>
              </a:rPr>
              <a:t>това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означава</a:t>
            </a:r>
            <a:r>
              <a:rPr lang="ru-RU" sz="1800" dirty="0">
                <a:solidFill>
                  <a:schemeClr val="tx1"/>
                </a:solidFill>
              </a:rPr>
              <a:t>, че </a:t>
            </a:r>
            <a:r>
              <a:rPr lang="ru-RU" sz="1800" dirty="0" err="1">
                <a:solidFill>
                  <a:schemeClr val="tx1"/>
                </a:solidFill>
              </a:rPr>
              <a:t>работи</a:t>
            </a:r>
            <a:r>
              <a:rPr lang="ru-RU" sz="1800" dirty="0">
                <a:solidFill>
                  <a:schemeClr val="tx1"/>
                </a:solidFill>
              </a:rPr>
              <a:t>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1800" dirty="0" err="1">
                <a:solidFill>
                  <a:schemeClr val="tx1"/>
                </a:solidFill>
              </a:rPr>
              <a:t>Проверете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ThingSpeak</a:t>
            </a:r>
            <a:r>
              <a:rPr lang="ru-RU" sz="1800" dirty="0">
                <a:solidFill>
                  <a:schemeClr val="tx1"/>
                </a:solidFill>
              </a:rPr>
              <a:t> и </a:t>
            </a:r>
            <a:r>
              <a:rPr lang="ru-RU" sz="1800" dirty="0" err="1">
                <a:solidFill>
                  <a:schemeClr val="tx1"/>
                </a:solidFill>
              </a:rPr>
              <a:t>погледнете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статистиката</a:t>
            </a:r>
            <a:r>
              <a:rPr lang="ru-RU" sz="1800" dirty="0">
                <a:solidFill>
                  <a:schemeClr val="tx1"/>
                </a:solidFill>
              </a:rPr>
              <a:t> на канала в </a:t>
            </a:r>
            <a:r>
              <a:rPr lang="ru-RU" sz="1800" dirty="0" err="1">
                <a:solidFill>
                  <a:schemeClr val="tx1"/>
                </a:solidFill>
              </a:rPr>
              <a:t>полето</a:t>
            </a:r>
            <a:r>
              <a:rPr lang="ru-RU" sz="1800" dirty="0">
                <a:solidFill>
                  <a:schemeClr val="tx1"/>
                </a:solidFill>
              </a:rPr>
              <a:t> 1 </a:t>
            </a:r>
            <a:r>
              <a:rPr lang="ru-RU" sz="1800" dirty="0" err="1">
                <a:solidFill>
                  <a:schemeClr val="tx1"/>
                </a:solidFill>
              </a:rPr>
              <a:t>Chart</a:t>
            </a:r>
            <a:r>
              <a:rPr lang="ru-RU" sz="1800" dirty="0">
                <a:solidFill>
                  <a:schemeClr val="tx1"/>
                </a:solidFill>
              </a:rPr>
              <a:t>.</a:t>
            </a:r>
          </a:p>
          <a:p>
            <a:pPr algn="just">
              <a:buClr>
                <a:schemeClr val="tx1"/>
              </a:buClr>
            </a:pPr>
            <a:endParaRPr lang="ru-RU" sz="18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ru-RU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122" name="Picture 2" descr="https://cdn.discordapp.com/attachments/839526812580184115/1253822771247448106/image.png?ex=66789273&amp;is=667740f3&amp;hm=ceb628e62db032b937f6ff5a4d705d986e16de065aecf391123c0733075f297f&amp;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01" y="2496847"/>
            <a:ext cx="5143500" cy="2447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11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2" name="Google Shape;2572;p48"/>
          <p:cNvGrpSpPr/>
          <p:nvPr/>
        </p:nvGrpSpPr>
        <p:grpSpPr>
          <a:xfrm flipH="1">
            <a:off x="-625492" y="3621861"/>
            <a:ext cx="2613858" cy="1536142"/>
            <a:chOff x="-37" y="3982941"/>
            <a:chExt cx="2245760" cy="1505575"/>
          </a:xfrm>
        </p:grpSpPr>
        <p:sp>
          <p:nvSpPr>
            <p:cNvPr id="2573" name="Google Shape;2573;p48"/>
            <p:cNvSpPr/>
            <p:nvPr/>
          </p:nvSpPr>
          <p:spPr>
            <a:xfrm>
              <a:off x="1193243" y="4790636"/>
              <a:ext cx="239947" cy="677114"/>
            </a:xfrm>
            <a:custGeom>
              <a:avLst/>
              <a:gdLst/>
              <a:ahLst/>
              <a:cxnLst/>
              <a:rect l="l" t="t" r="r" b="b"/>
              <a:pathLst>
                <a:path w="303731" h="857106" extrusionOk="0">
                  <a:moveTo>
                    <a:pt x="0" y="0"/>
                  </a:moveTo>
                  <a:lnTo>
                    <a:pt x="303732" y="0"/>
                  </a:lnTo>
                  <a:lnTo>
                    <a:pt x="303732" y="857107"/>
                  </a:lnTo>
                  <a:lnTo>
                    <a:pt x="0" y="8571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48"/>
            <p:cNvSpPr/>
            <p:nvPr/>
          </p:nvSpPr>
          <p:spPr>
            <a:xfrm>
              <a:off x="1025735" y="4864028"/>
              <a:ext cx="167635" cy="603667"/>
            </a:xfrm>
            <a:custGeom>
              <a:avLst/>
              <a:gdLst/>
              <a:ahLst/>
              <a:cxnLst/>
              <a:rect l="l" t="t" r="r" b="b"/>
              <a:pathLst>
                <a:path w="212196" h="764136" extrusionOk="0">
                  <a:moveTo>
                    <a:pt x="0" y="0"/>
                  </a:moveTo>
                  <a:lnTo>
                    <a:pt x="212196" y="0"/>
                  </a:lnTo>
                  <a:lnTo>
                    <a:pt x="212196" y="764136"/>
                  </a:lnTo>
                  <a:lnTo>
                    <a:pt x="0" y="764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48"/>
            <p:cNvSpPr/>
            <p:nvPr/>
          </p:nvSpPr>
          <p:spPr>
            <a:xfrm>
              <a:off x="60895" y="4983005"/>
              <a:ext cx="197671" cy="501601"/>
            </a:xfrm>
            <a:custGeom>
              <a:avLst/>
              <a:gdLst/>
              <a:ahLst/>
              <a:cxnLst/>
              <a:rect l="l" t="t" r="r" b="b"/>
              <a:pathLst>
                <a:path w="250216" h="634938" extrusionOk="0">
                  <a:moveTo>
                    <a:pt x="0" y="0"/>
                  </a:moveTo>
                  <a:lnTo>
                    <a:pt x="250217" y="0"/>
                  </a:lnTo>
                  <a:lnTo>
                    <a:pt x="250217" y="634939"/>
                  </a:lnTo>
                  <a:lnTo>
                    <a:pt x="0" y="6349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48"/>
            <p:cNvSpPr/>
            <p:nvPr/>
          </p:nvSpPr>
          <p:spPr>
            <a:xfrm>
              <a:off x="231574" y="4585245"/>
              <a:ext cx="210535" cy="900570"/>
            </a:xfrm>
            <a:custGeom>
              <a:avLst/>
              <a:gdLst/>
              <a:ahLst/>
              <a:cxnLst/>
              <a:rect l="l" t="t" r="r" b="b"/>
              <a:pathLst>
                <a:path w="266500" h="1139962" extrusionOk="0">
                  <a:moveTo>
                    <a:pt x="0" y="160044"/>
                  </a:moveTo>
                  <a:lnTo>
                    <a:pt x="0" y="1139963"/>
                  </a:lnTo>
                  <a:lnTo>
                    <a:pt x="266501" y="1139963"/>
                  </a:lnTo>
                  <a:lnTo>
                    <a:pt x="266501" y="0"/>
                  </a:lnTo>
                  <a:lnTo>
                    <a:pt x="0" y="160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48"/>
            <p:cNvSpPr/>
            <p:nvPr/>
          </p:nvSpPr>
          <p:spPr>
            <a:xfrm>
              <a:off x="410748" y="4883451"/>
              <a:ext cx="246749" cy="585249"/>
            </a:xfrm>
            <a:custGeom>
              <a:avLst/>
              <a:gdLst/>
              <a:ahLst/>
              <a:cxnLst/>
              <a:rect l="l" t="t" r="r" b="b"/>
              <a:pathLst>
                <a:path w="312340" h="740821" extrusionOk="0">
                  <a:moveTo>
                    <a:pt x="0" y="0"/>
                  </a:moveTo>
                  <a:lnTo>
                    <a:pt x="312340" y="0"/>
                  </a:lnTo>
                  <a:lnTo>
                    <a:pt x="312340" y="740822"/>
                  </a:lnTo>
                  <a:lnTo>
                    <a:pt x="0" y="740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48"/>
            <p:cNvSpPr/>
            <p:nvPr/>
          </p:nvSpPr>
          <p:spPr>
            <a:xfrm>
              <a:off x="524118" y="4471534"/>
              <a:ext cx="50891" cy="497974"/>
            </a:xfrm>
            <a:custGeom>
              <a:avLst/>
              <a:gdLst/>
              <a:ahLst/>
              <a:cxnLst/>
              <a:rect l="l" t="t" r="r" b="b"/>
              <a:pathLst>
                <a:path w="64419" h="630347" extrusionOk="0">
                  <a:moveTo>
                    <a:pt x="0" y="0"/>
                  </a:moveTo>
                  <a:lnTo>
                    <a:pt x="64419" y="0"/>
                  </a:lnTo>
                  <a:lnTo>
                    <a:pt x="64419" y="630348"/>
                  </a:lnTo>
                  <a:lnTo>
                    <a:pt x="0" y="6303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48"/>
            <p:cNvSpPr/>
            <p:nvPr/>
          </p:nvSpPr>
          <p:spPr>
            <a:xfrm>
              <a:off x="616140" y="4820820"/>
              <a:ext cx="305064" cy="647871"/>
            </a:xfrm>
            <a:custGeom>
              <a:avLst/>
              <a:gdLst/>
              <a:ahLst/>
              <a:cxnLst/>
              <a:rect l="l" t="t" r="r" b="b"/>
              <a:pathLst>
                <a:path w="386157" h="820090" extrusionOk="0">
                  <a:moveTo>
                    <a:pt x="0" y="0"/>
                  </a:moveTo>
                  <a:lnTo>
                    <a:pt x="386157" y="0"/>
                  </a:lnTo>
                  <a:lnTo>
                    <a:pt x="386157" y="820091"/>
                  </a:lnTo>
                  <a:lnTo>
                    <a:pt x="0" y="820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48"/>
            <p:cNvSpPr/>
            <p:nvPr/>
          </p:nvSpPr>
          <p:spPr>
            <a:xfrm>
              <a:off x="889657" y="4516044"/>
              <a:ext cx="176419" cy="952935"/>
            </a:xfrm>
            <a:custGeom>
              <a:avLst/>
              <a:gdLst/>
              <a:ahLst/>
              <a:cxnLst/>
              <a:rect l="l" t="t" r="r" b="b"/>
              <a:pathLst>
                <a:path w="223315" h="1206247" extrusionOk="0">
                  <a:moveTo>
                    <a:pt x="0" y="0"/>
                  </a:moveTo>
                  <a:lnTo>
                    <a:pt x="223315" y="0"/>
                  </a:lnTo>
                  <a:lnTo>
                    <a:pt x="223315" y="1206248"/>
                  </a:lnTo>
                  <a:lnTo>
                    <a:pt x="0" y="1206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48"/>
            <p:cNvSpPr/>
            <p:nvPr/>
          </p:nvSpPr>
          <p:spPr>
            <a:xfrm>
              <a:off x="1424685" y="4456697"/>
              <a:ext cx="257856" cy="1002976"/>
            </a:xfrm>
            <a:custGeom>
              <a:avLst/>
              <a:gdLst/>
              <a:ahLst/>
              <a:cxnLst/>
              <a:rect l="l" t="t" r="r" b="b"/>
              <a:pathLst>
                <a:path w="326400" h="1269590" extrusionOk="0">
                  <a:moveTo>
                    <a:pt x="0" y="0"/>
                  </a:moveTo>
                  <a:lnTo>
                    <a:pt x="326400" y="0"/>
                  </a:lnTo>
                  <a:lnTo>
                    <a:pt x="326400" y="1269591"/>
                  </a:lnTo>
                  <a:lnTo>
                    <a:pt x="0" y="1269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48"/>
            <p:cNvSpPr/>
            <p:nvPr/>
          </p:nvSpPr>
          <p:spPr>
            <a:xfrm>
              <a:off x="1389178" y="4427930"/>
              <a:ext cx="320025" cy="65739"/>
            </a:xfrm>
            <a:custGeom>
              <a:avLst/>
              <a:gdLst/>
              <a:ahLst/>
              <a:cxnLst/>
              <a:rect l="l" t="t" r="r" b="b"/>
              <a:pathLst>
                <a:path w="405095" h="83214" extrusionOk="0">
                  <a:moveTo>
                    <a:pt x="0" y="0"/>
                  </a:moveTo>
                  <a:lnTo>
                    <a:pt x="405095" y="0"/>
                  </a:lnTo>
                  <a:lnTo>
                    <a:pt x="405095" y="83214"/>
                  </a:lnTo>
                  <a:lnTo>
                    <a:pt x="0" y="832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48"/>
            <p:cNvSpPr/>
            <p:nvPr/>
          </p:nvSpPr>
          <p:spPr>
            <a:xfrm>
              <a:off x="1533922" y="4248926"/>
              <a:ext cx="39216" cy="196254"/>
            </a:xfrm>
            <a:custGeom>
              <a:avLst/>
              <a:gdLst/>
              <a:ahLst/>
              <a:cxnLst/>
              <a:rect l="l" t="t" r="r" b="b"/>
              <a:pathLst>
                <a:path w="49641" h="248423" extrusionOk="0">
                  <a:moveTo>
                    <a:pt x="0" y="0"/>
                  </a:moveTo>
                  <a:lnTo>
                    <a:pt x="49642" y="0"/>
                  </a:lnTo>
                  <a:lnTo>
                    <a:pt x="49642" y="248423"/>
                  </a:lnTo>
                  <a:lnTo>
                    <a:pt x="0" y="2484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2584;p48"/>
            <p:cNvSpPr/>
            <p:nvPr/>
          </p:nvSpPr>
          <p:spPr>
            <a:xfrm>
              <a:off x="1664395" y="4012331"/>
              <a:ext cx="277237" cy="1476185"/>
            </a:xfrm>
            <a:custGeom>
              <a:avLst/>
              <a:gdLst/>
              <a:ahLst/>
              <a:cxnLst/>
              <a:rect l="l" t="t" r="r" b="b"/>
              <a:pathLst>
                <a:path w="350933" h="1868589" extrusionOk="0">
                  <a:moveTo>
                    <a:pt x="22740" y="220230"/>
                  </a:moveTo>
                  <a:lnTo>
                    <a:pt x="0" y="1868590"/>
                  </a:lnTo>
                  <a:lnTo>
                    <a:pt x="319872" y="1868590"/>
                  </a:lnTo>
                  <a:lnTo>
                    <a:pt x="350934" y="0"/>
                  </a:lnTo>
                  <a:lnTo>
                    <a:pt x="22740" y="220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2585;p48"/>
            <p:cNvSpPr/>
            <p:nvPr/>
          </p:nvSpPr>
          <p:spPr>
            <a:xfrm>
              <a:off x="470151" y="4502623"/>
              <a:ext cx="28222" cy="443740"/>
            </a:xfrm>
            <a:custGeom>
              <a:avLst/>
              <a:gdLst/>
              <a:ahLst/>
              <a:cxnLst/>
              <a:rect l="l" t="t" r="r" b="b"/>
              <a:pathLst>
                <a:path w="35724" h="561696" extrusionOk="0">
                  <a:moveTo>
                    <a:pt x="0" y="0"/>
                  </a:moveTo>
                  <a:lnTo>
                    <a:pt x="35724" y="0"/>
                  </a:lnTo>
                  <a:lnTo>
                    <a:pt x="35724" y="561696"/>
                  </a:lnTo>
                  <a:lnTo>
                    <a:pt x="0" y="56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48"/>
            <p:cNvSpPr/>
            <p:nvPr/>
          </p:nvSpPr>
          <p:spPr>
            <a:xfrm>
              <a:off x="1900762" y="4383420"/>
              <a:ext cx="344961" cy="940014"/>
            </a:xfrm>
            <a:custGeom>
              <a:avLst/>
              <a:gdLst/>
              <a:ahLst/>
              <a:cxnLst/>
              <a:rect l="l" t="t" r="r" b="b"/>
              <a:pathLst>
                <a:path w="436659" h="1189891" extrusionOk="0">
                  <a:moveTo>
                    <a:pt x="0" y="0"/>
                  </a:moveTo>
                  <a:lnTo>
                    <a:pt x="436660" y="0"/>
                  </a:lnTo>
                  <a:lnTo>
                    <a:pt x="436660" y="1189892"/>
                  </a:lnTo>
                  <a:lnTo>
                    <a:pt x="0" y="11898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7" name="Google Shape;2587;p48"/>
            <p:cNvGrpSpPr/>
            <p:nvPr/>
          </p:nvGrpSpPr>
          <p:grpSpPr>
            <a:xfrm>
              <a:off x="-37" y="3982941"/>
              <a:ext cx="1941458" cy="1098257"/>
              <a:chOff x="7523625" y="4954474"/>
              <a:chExt cx="2459410" cy="1391256"/>
            </a:xfrm>
          </p:grpSpPr>
          <p:sp>
            <p:nvSpPr>
              <p:cNvPr id="2588" name="Google Shape;2588;p48"/>
              <p:cNvSpPr/>
              <p:nvPr/>
            </p:nvSpPr>
            <p:spPr>
              <a:xfrm>
                <a:off x="8873991" y="6056776"/>
                <a:ext cx="161263" cy="49928"/>
              </a:xfrm>
              <a:custGeom>
                <a:avLst/>
                <a:gdLst/>
                <a:ahLst/>
                <a:cxnLst/>
                <a:rect l="l" t="t" r="r" b="b"/>
                <a:pathLst>
                  <a:path w="161263" h="49928" extrusionOk="0">
                    <a:moveTo>
                      <a:pt x="0" y="0"/>
                    </a:moveTo>
                    <a:lnTo>
                      <a:pt x="161263" y="0"/>
                    </a:lnTo>
                    <a:lnTo>
                      <a:pt x="161263" y="49929"/>
                    </a:lnTo>
                    <a:lnTo>
                      <a:pt x="0" y="499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89" name="Google Shape;2589;p48"/>
              <p:cNvGrpSpPr/>
              <p:nvPr/>
            </p:nvGrpSpPr>
            <p:grpSpPr>
              <a:xfrm>
                <a:off x="7523625" y="4954474"/>
                <a:ext cx="2459410" cy="1391256"/>
                <a:chOff x="7523625" y="4954474"/>
                <a:chExt cx="2459410" cy="1391256"/>
              </a:xfrm>
            </p:grpSpPr>
            <p:sp>
              <p:nvSpPr>
                <p:cNvPr id="2590" name="Google Shape;2590;p48"/>
                <p:cNvSpPr/>
                <p:nvPr/>
              </p:nvSpPr>
              <p:spPr>
                <a:xfrm>
                  <a:off x="9631312" y="4954474"/>
                  <a:ext cx="351723" cy="563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23" h="563776" extrusionOk="0">
                      <a:moveTo>
                        <a:pt x="351724" y="37231"/>
                      </a:moveTo>
                      <a:lnTo>
                        <a:pt x="23530" y="264779"/>
                      </a:lnTo>
                      <a:lnTo>
                        <a:pt x="19585" y="563704"/>
                      </a:lnTo>
                      <a:lnTo>
                        <a:pt x="0" y="563776"/>
                      </a:lnTo>
                      <a:lnTo>
                        <a:pt x="790" y="264779"/>
                      </a:lnTo>
                      <a:lnTo>
                        <a:pt x="351724" y="0"/>
                      </a:lnTo>
                      <a:lnTo>
                        <a:pt x="351724" y="372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1" name="Google Shape;2591;p48"/>
                <p:cNvSpPr/>
                <p:nvPr/>
              </p:nvSpPr>
              <p:spPr>
                <a:xfrm>
                  <a:off x="9006847" y="5291420"/>
                  <a:ext cx="459973" cy="815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973" h="815284" extrusionOk="0">
                      <a:moveTo>
                        <a:pt x="459974" y="0"/>
                      </a:moveTo>
                      <a:lnTo>
                        <a:pt x="459974" y="226759"/>
                      </a:lnTo>
                      <a:lnTo>
                        <a:pt x="276615" y="226759"/>
                      </a:lnTo>
                      <a:lnTo>
                        <a:pt x="276615" y="309973"/>
                      </a:lnTo>
                      <a:lnTo>
                        <a:pt x="321594" y="309973"/>
                      </a:lnTo>
                      <a:lnTo>
                        <a:pt x="321594" y="699358"/>
                      </a:lnTo>
                      <a:lnTo>
                        <a:pt x="28407" y="699358"/>
                      </a:lnTo>
                      <a:lnTo>
                        <a:pt x="28407" y="815284"/>
                      </a:lnTo>
                      <a:lnTo>
                        <a:pt x="0" y="815284"/>
                      </a:lnTo>
                      <a:lnTo>
                        <a:pt x="0" y="679559"/>
                      </a:lnTo>
                      <a:lnTo>
                        <a:pt x="304019" y="681639"/>
                      </a:lnTo>
                      <a:lnTo>
                        <a:pt x="304019" y="331350"/>
                      </a:lnTo>
                      <a:lnTo>
                        <a:pt x="254664" y="331350"/>
                      </a:lnTo>
                      <a:lnTo>
                        <a:pt x="254090" y="205453"/>
                      </a:lnTo>
                      <a:lnTo>
                        <a:pt x="430634" y="205453"/>
                      </a:lnTo>
                      <a:lnTo>
                        <a:pt x="440963" y="0"/>
                      </a:lnTo>
                      <a:lnTo>
                        <a:pt x="4599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2" name="Google Shape;2592;p48"/>
                <p:cNvSpPr/>
                <p:nvPr/>
              </p:nvSpPr>
              <p:spPr>
                <a:xfrm>
                  <a:off x="8650676" y="5594219"/>
                  <a:ext cx="263057" cy="51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057" h="512484" extrusionOk="0">
                      <a:moveTo>
                        <a:pt x="0" y="35581"/>
                      </a:moveTo>
                      <a:lnTo>
                        <a:pt x="223315" y="35581"/>
                      </a:lnTo>
                      <a:lnTo>
                        <a:pt x="223315" y="512485"/>
                      </a:lnTo>
                      <a:lnTo>
                        <a:pt x="263058" y="512485"/>
                      </a:lnTo>
                      <a:lnTo>
                        <a:pt x="254736" y="7174"/>
                      </a:lnTo>
                      <a:lnTo>
                        <a:pt x="0" y="0"/>
                      </a:lnTo>
                      <a:lnTo>
                        <a:pt x="0" y="3558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48"/>
                <p:cNvSpPr/>
                <p:nvPr/>
              </p:nvSpPr>
              <p:spPr>
                <a:xfrm>
                  <a:off x="8176641" y="5559786"/>
                  <a:ext cx="474034" cy="535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34" h="535440" extrusionOk="0">
                      <a:moveTo>
                        <a:pt x="10976" y="13630"/>
                      </a:moveTo>
                      <a:lnTo>
                        <a:pt x="75395" y="13630"/>
                      </a:lnTo>
                      <a:lnTo>
                        <a:pt x="75395" y="535440"/>
                      </a:lnTo>
                      <a:lnTo>
                        <a:pt x="127548" y="535440"/>
                      </a:lnTo>
                      <a:lnTo>
                        <a:pt x="127548" y="456100"/>
                      </a:lnTo>
                      <a:lnTo>
                        <a:pt x="474034" y="456100"/>
                      </a:lnTo>
                      <a:lnTo>
                        <a:pt x="474034" y="430992"/>
                      </a:lnTo>
                      <a:lnTo>
                        <a:pt x="105596" y="430992"/>
                      </a:lnTo>
                      <a:lnTo>
                        <a:pt x="105596" y="510620"/>
                      </a:lnTo>
                      <a:lnTo>
                        <a:pt x="91105" y="510620"/>
                      </a:lnTo>
                      <a:lnTo>
                        <a:pt x="101435" y="0"/>
                      </a:lnTo>
                      <a:lnTo>
                        <a:pt x="0" y="0"/>
                      </a:lnTo>
                      <a:lnTo>
                        <a:pt x="0" y="1363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48"/>
                <p:cNvSpPr/>
                <p:nvPr/>
              </p:nvSpPr>
              <p:spPr>
                <a:xfrm>
                  <a:off x="8119252" y="5612799"/>
                  <a:ext cx="57389" cy="48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89" h="482427" extrusionOk="0">
                      <a:moveTo>
                        <a:pt x="0" y="29197"/>
                      </a:moveTo>
                      <a:lnTo>
                        <a:pt x="35653" y="29197"/>
                      </a:lnTo>
                      <a:lnTo>
                        <a:pt x="35653" y="482427"/>
                      </a:lnTo>
                      <a:lnTo>
                        <a:pt x="46988" y="482427"/>
                      </a:lnTo>
                      <a:lnTo>
                        <a:pt x="57389" y="0"/>
                      </a:lnTo>
                      <a:lnTo>
                        <a:pt x="0" y="0"/>
                      </a:lnTo>
                      <a:lnTo>
                        <a:pt x="0" y="2919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5" name="Google Shape;2595;p48"/>
                <p:cNvSpPr/>
                <p:nvPr/>
              </p:nvSpPr>
              <p:spPr>
                <a:xfrm>
                  <a:off x="7523625" y="5717463"/>
                  <a:ext cx="559902" cy="62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02" h="628267" extrusionOk="0">
                      <a:moveTo>
                        <a:pt x="559903" y="0"/>
                      </a:moveTo>
                      <a:lnTo>
                        <a:pt x="293402" y="169011"/>
                      </a:lnTo>
                      <a:lnTo>
                        <a:pt x="293402" y="511983"/>
                      </a:lnTo>
                      <a:lnTo>
                        <a:pt x="77188" y="503876"/>
                      </a:lnTo>
                      <a:lnTo>
                        <a:pt x="77188" y="628268"/>
                      </a:lnTo>
                      <a:lnTo>
                        <a:pt x="0" y="628268"/>
                      </a:lnTo>
                      <a:lnTo>
                        <a:pt x="0" y="557535"/>
                      </a:lnTo>
                      <a:lnTo>
                        <a:pt x="21521" y="557535"/>
                      </a:lnTo>
                      <a:lnTo>
                        <a:pt x="21521" y="605384"/>
                      </a:lnTo>
                      <a:lnTo>
                        <a:pt x="56743" y="605384"/>
                      </a:lnTo>
                      <a:lnTo>
                        <a:pt x="52583" y="486301"/>
                      </a:lnTo>
                      <a:lnTo>
                        <a:pt x="272024" y="486301"/>
                      </a:lnTo>
                      <a:lnTo>
                        <a:pt x="279916" y="154161"/>
                      </a:lnTo>
                      <a:lnTo>
                        <a:pt x="55990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596" name="Google Shape;2596;p48"/>
          <p:cNvGrpSpPr/>
          <p:nvPr/>
        </p:nvGrpSpPr>
        <p:grpSpPr>
          <a:xfrm>
            <a:off x="-823739" y="2522206"/>
            <a:ext cx="1156168" cy="2556833"/>
            <a:chOff x="-44650" y="2662100"/>
            <a:chExt cx="1156168" cy="2556833"/>
          </a:xfrm>
        </p:grpSpPr>
        <p:grpSp>
          <p:nvGrpSpPr>
            <p:cNvPr id="2597" name="Google Shape;2597;p48"/>
            <p:cNvGrpSpPr/>
            <p:nvPr/>
          </p:nvGrpSpPr>
          <p:grpSpPr>
            <a:xfrm>
              <a:off x="-44650" y="4281568"/>
              <a:ext cx="396519" cy="937259"/>
              <a:chOff x="8739462" y="6092893"/>
              <a:chExt cx="310971" cy="735105"/>
            </a:xfrm>
          </p:grpSpPr>
          <p:sp>
            <p:nvSpPr>
              <p:cNvPr id="2598" name="Google Shape;2598;p48"/>
              <p:cNvSpPr/>
              <p:nvPr/>
            </p:nvSpPr>
            <p:spPr>
              <a:xfrm>
                <a:off x="8739462" y="6092893"/>
                <a:ext cx="310971" cy="735105"/>
              </a:xfrm>
              <a:custGeom>
                <a:avLst/>
                <a:gdLst/>
                <a:ahLst/>
                <a:cxnLst/>
                <a:rect l="l" t="t" r="r" b="b"/>
                <a:pathLst>
                  <a:path w="310971" h="735105" extrusionOk="0">
                    <a:moveTo>
                      <a:pt x="0" y="0"/>
                    </a:moveTo>
                    <a:lnTo>
                      <a:pt x="310971" y="0"/>
                    </a:lnTo>
                    <a:lnTo>
                      <a:pt x="310971" y="735106"/>
                    </a:lnTo>
                    <a:lnTo>
                      <a:pt x="0" y="73510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9" name="Google Shape;2599;p48"/>
              <p:cNvGrpSpPr/>
              <p:nvPr/>
            </p:nvGrpSpPr>
            <p:grpSpPr>
              <a:xfrm>
                <a:off x="8775821" y="6126751"/>
                <a:ext cx="238253" cy="701164"/>
                <a:chOff x="8775821" y="6126751"/>
                <a:chExt cx="238253" cy="701164"/>
              </a:xfrm>
            </p:grpSpPr>
            <p:sp>
              <p:nvSpPr>
                <p:cNvPr id="2600" name="Google Shape;2600;p48"/>
                <p:cNvSpPr/>
                <p:nvPr/>
              </p:nvSpPr>
              <p:spPr>
                <a:xfrm>
                  <a:off x="8775821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48"/>
                <p:cNvSpPr/>
                <p:nvPr/>
              </p:nvSpPr>
              <p:spPr>
                <a:xfrm>
                  <a:off x="8916755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2" name="Google Shape;2602;p48"/>
                <p:cNvSpPr/>
                <p:nvPr/>
              </p:nvSpPr>
              <p:spPr>
                <a:xfrm>
                  <a:off x="8775821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48"/>
                <p:cNvSpPr/>
                <p:nvPr/>
              </p:nvSpPr>
              <p:spPr>
                <a:xfrm>
                  <a:off x="8916755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48"/>
                <p:cNvSpPr/>
                <p:nvPr/>
              </p:nvSpPr>
              <p:spPr>
                <a:xfrm>
                  <a:off x="8775821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48"/>
                <p:cNvSpPr/>
                <p:nvPr/>
              </p:nvSpPr>
              <p:spPr>
                <a:xfrm>
                  <a:off x="8916755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48"/>
                <p:cNvSpPr/>
                <p:nvPr/>
              </p:nvSpPr>
              <p:spPr>
                <a:xfrm>
                  <a:off x="8775821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7" name="Google Shape;2607;p48"/>
                <p:cNvSpPr/>
                <p:nvPr/>
              </p:nvSpPr>
              <p:spPr>
                <a:xfrm>
                  <a:off x="8916755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08" name="Google Shape;2608;p48"/>
            <p:cNvSpPr/>
            <p:nvPr/>
          </p:nvSpPr>
          <p:spPr>
            <a:xfrm>
              <a:off x="400327" y="2662100"/>
              <a:ext cx="477402" cy="2556811"/>
            </a:xfrm>
            <a:custGeom>
              <a:avLst/>
              <a:gdLst/>
              <a:ahLst/>
              <a:cxnLst/>
              <a:rect l="l" t="t" r="r" b="b"/>
              <a:pathLst>
                <a:path w="374433" h="2005342" extrusionOk="0">
                  <a:moveTo>
                    <a:pt x="209149" y="311722"/>
                  </a:moveTo>
                  <a:lnTo>
                    <a:pt x="209149" y="0"/>
                  </a:lnTo>
                  <a:lnTo>
                    <a:pt x="133846" y="0"/>
                  </a:lnTo>
                  <a:lnTo>
                    <a:pt x="133846" y="311722"/>
                  </a:lnTo>
                  <a:lnTo>
                    <a:pt x="85728" y="311722"/>
                  </a:lnTo>
                  <a:lnTo>
                    <a:pt x="85728" y="41863"/>
                  </a:lnTo>
                  <a:lnTo>
                    <a:pt x="64796" y="41863"/>
                  </a:lnTo>
                  <a:lnTo>
                    <a:pt x="64796" y="311722"/>
                  </a:lnTo>
                  <a:lnTo>
                    <a:pt x="0" y="311722"/>
                  </a:lnTo>
                  <a:lnTo>
                    <a:pt x="0" y="350582"/>
                  </a:lnTo>
                  <a:lnTo>
                    <a:pt x="27019" y="350582"/>
                  </a:lnTo>
                  <a:lnTo>
                    <a:pt x="27019" y="2005343"/>
                  </a:lnTo>
                  <a:lnTo>
                    <a:pt x="349499" y="2005343"/>
                  </a:lnTo>
                  <a:lnTo>
                    <a:pt x="349499" y="350582"/>
                  </a:lnTo>
                  <a:lnTo>
                    <a:pt x="374433" y="350582"/>
                  </a:lnTo>
                  <a:lnTo>
                    <a:pt x="374433" y="311722"/>
                  </a:lnTo>
                  <a:lnTo>
                    <a:pt x="209149" y="3117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9" name="Google Shape;2609;p48"/>
            <p:cNvGrpSpPr/>
            <p:nvPr/>
          </p:nvGrpSpPr>
          <p:grpSpPr>
            <a:xfrm>
              <a:off x="466178" y="3162279"/>
              <a:ext cx="348668" cy="2056442"/>
              <a:chOff x="9140080" y="5215019"/>
              <a:chExt cx="273444" cy="1612896"/>
            </a:xfrm>
          </p:grpSpPr>
          <p:sp>
            <p:nvSpPr>
              <p:cNvPr id="2610" name="Google Shape;2610;p48"/>
              <p:cNvSpPr/>
              <p:nvPr/>
            </p:nvSpPr>
            <p:spPr>
              <a:xfrm>
                <a:off x="9140080" y="5215019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2611;p48"/>
              <p:cNvSpPr/>
              <p:nvPr/>
            </p:nvSpPr>
            <p:spPr>
              <a:xfrm>
                <a:off x="9140080" y="5465114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2612;p48"/>
              <p:cNvSpPr/>
              <p:nvPr/>
            </p:nvSpPr>
            <p:spPr>
              <a:xfrm>
                <a:off x="9140080" y="5715208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48"/>
              <p:cNvSpPr/>
              <p:nvPr/>
            </p:nvSpPr>
            <p:spPr>
              <a:xfrm>
                <a:off x="9140080" y="5965386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48"/>
              <p:cNvSpPr/>
              <p:nvPr/>
            </p:nvSpPr>
            <p:spPr>
              <a:xfrm>
                <a:off x="9140080" y="6215480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48"/>
              <p:cNvSpPr/>
              <p:nvPr/>
            </p:nvSpPr>
            <p:spPr>
              <a:xfrm>
                <a:off x="9140080" y="6465575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48"/>
              <p:cNvSpPr/>
              <p:nvPr/>
            </p:nvSpPr>
            <p:spPr>
              <a:xfrm>
                <a:off x="9140080" y="6715669"/>
                <a:ext cx="273444" cy="112246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112246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112247"/>
                    </a:lnTo>
                    <a:lnTo>
                      <a:pt x="0" y="112247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7" name="Google Shape;2617;p48"/>
            <p:cNvSpPr/>
            <p:nvPr/>
          </p:nvSpPr>
          <p:spPr>
            <a:xfrm>
              <a:off x="264434" y="4302832"/>
              <a:ext cx="372458" cy="916102"/>
            </a:xfrm>
            <a:custGeom>
              <a:avLst/>
              <a:gdLst/>
              <a:ahLst/>
              <a:cxnLst/>
              <a:rect l="l" t="t" r="r" b="b"/>
              <a:pathLst>
                <a:path w="292124" h="718511" extrusionOk="0">
                  <a:moveTo>
                    <a:pt x="292125" y="20598"/>
                  </a:moveTo>
                  <a:lnTo>
                    <a:pt x="292125" y="0"/>
                  </a:lnTo>
                  <a:lnTo>
                    <a:pt x="100071" y="0"/>
                  </a:lnTo>
                  <a:lnTo>
                    <a:pt x="100071" y="20598"/>
                  </a:lnTo>
                  <a:lnTo>
                    <a:pt x="124756" y="20598"/>
                  </a:lnTo>
                  <a:lnTo>
                    <a:pt x="124756" y="95985"/>
                  </a:lnTo>
                  <a:lnTo>
                    <a:pt x="0" y="95985"/>
                  </a:lnTo>
                  <a:lnTo>
                    <a:pt x="0" y="718511"/>
                  </a:lnTo>
                  <a:lnTo>
                    <a:pt x="292125" y="718511"/>
                  </a:lnTo>
                  <a:lnTo>
                    <a:pt x="292125" y="95985"/>
                  </a:lnTo>
                  <a:lnTo>
                    <a:pt x="267441" y="95985"/>
                  </a:lnTo>
                  <a:lnTo>
                    <a:pt x="267441" y="20598"/>
                  </a:lnTo>
                  <a:lnTo>
                    <a:pt x="292125" y="205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8" name="Google Shape;2618;p48"/>
            <p:cNvGrpSpPr/>
            <p:nvPr/>
          </p:nvGrpSpPr>
          <p:grpSpPr>
            <a:xfrm>
              <a:off x="302850" y="4469020"/>
              <a:ext cx="295926" cy="648267"/>
              <a:chOff x="9011989" y="6239914"/>
              <a:chExt cx="232081" cy="508445"/>
            </a:xfrm>
          </p:grpSpPr>
          <p:sp>
            <p:nvSpPr>
              <p:cNvPr id="2619" name="Google Shape;2619;p48"/>
              <p:cNvSpPr/>
              <p:nvPr/>
            </p:nvSpPr>
            <p:spPr>
              <a:xfrm>
                <a:off x="9011989" y="6239914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620;p48"/>
              <p:cNvSpPr/>
              <p:nvPr/>
            </p:nvSpPr>
            <p:spPr>
              <a:xfrm>
                <a:off x="9011989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621;p48"/>
              <p:cNvSpPr/>
              <p:nvPr/>
            </p:nvSpPr>
            <p:spPr>
              <a:xfrm>
                <a:off x="9134743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622;p48"/>
              <p:cNvSpPr/>
              <p:nvPr/>
            </p:nvSpPr>
            <p:spPr>
              <a:xfrm>
                <a:off x="9011989" y="6502267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3" name="Google Shape;2623;p48"/>
              <p:cNvSpPr/>
              <p:nvPr/>
            </p:nvSpPr>
            <p:spPr>
              <a:xfrm>
                <a:off x="9011989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4" name="Google Shape;2624;p48"/>
              <p:cNvSpPr/>
              <p:nvPr/>
            </p:nvSpPr>
            <p:spPr>
              <a:xfrm>
                <a:off x="9134743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25" name="Google Shape;2625;p48"/>
            <p:cNvSpPr/>
            <p:nvPr/>
          </p:nvSpPr>
          <p:spPr>
            <a:xfrm>
              <a:off x="771429" y="3438712"/>
              <a:ext cx="339921" cy="1780209"/>
            </a:xfrm>
            <a:custGeom>
              <a:avLst/>
              <a:gdLst/>
              <a:ahLst/>
              <a:cxnLst/>
              <a:rect l="l" t="t" r="r" b="b"/>
              <a:pathLst>
                <a:path w="266605" h="1396242" extrusionOk="0">
                  <a:moveTo>
                    <a:pt x="220240" y="220157"/>
                  </a:moveTo>
                  <a:lnTo>
                    <a:pt x="220240" y="0"/>
                  </a:lnTo>
                  <a:lnTo>
                    <a:pt x="192887" y="0"/>
                  </a:lnTo>
                  <a:lnTo>
                    <a:pt x="192887" y="220157"/>
                  </a:lnTo>
                  <a:lnTo>
                    <a:pt x="178627" y="220157"/>
                  </a:lnTo>
                  <a:lnTo>
                    <a:pt x="178627" y="56874"/>
                  </a:lnTo>
                  <a:lnTo>
                    <a:pt x="157863" y="56874"/>
                  </a:lnTo>
                  <a:lnTo>
                    <a:pt x="157863" y="220157"/>
                  </a:lnTo>
                  <a:lnTo>
                    <a:pt x="0" y="220157"/>
                  </a:lnTo>
                  <a:lnTo>
                    <a:pt x="0" y="1396243"/>
                  </a:lnTo>
                  <a:lnTo>
                    <a:pt x="266606" y="1396243"/>
                  </a:lnTo>
                  <a:lnTo>
                    <a:pt x="266606" y="220157"/>
                  </a:lnTo>
                  <a:lnTo>
                    <a:pt x="220240" y="220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6" name="Google Shape;2626;p48"/>
            <p:cNvGrpSpPr/>
            <p:nvPr/>
          </p:nvGrpSpPr>
          <p:grpSpPr>
            <a:xfrm>
              <a:off x="808149" y="3751430"/>
              <a:ext cx="266898" cy="1338212"/>
              <a:chOff x="9408271" y="5677098"/>
              <a:chExt cx="209315" cy="1049578"/>
            </a:xfrm>
          </p:grpSpPr>
          <p:sp>
            <p:nvSpPr>
              <p:cNvPr id="2627" name="Google Shape;2627;p48"/>
              <p:cNvSpPr/>
              <p:nvPr/>
            </p:nvSpPr>
            <p:spPr>
              <a:xfrm>
                <a:off x="9408271" y="567709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8" name="Google Shape;2628;p48"/>
              <p:cNvSpPr/>
              <p:nvPr/>
            </p:nvSpPr>
            <p:spPr>
              <a:xfrm>
                <a:off x="9408271" y="577458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2629;p48"/>
              <p:cNvSpPr/>
              <p:nvPr/>
            </p:nvSpPr>
            <p:spPr>
              <a:xfrm>
                <a:off x="9408271" y="5872153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48"/>
              <p:cNvSpPr/>
              <p:nvPr/>
            </p:nvSpPr>
            <p:spPr>
              <a:xfrm>
                <a:off x="9408271" y="5969639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631;p48"/>
              <p:cNvSpPr/>
              <p:nvPr/>
            </p:nvSpPr>
            <p:spPr>
              <a:xfrm>
                <a:off x="9408271" y="6067125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632;p48"/>
              <p:cNvSpPr/>
              <p:nvPr/>
            </p:nvSpPr>
            <p:spPr>
              <a:xfrm>
                <a:off x="9408271" y="6164611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633;p48"/>
              <p:cNvSpPr/>
              <p:nvPr/>
            </p:nvSpPr>
            <p:spPr>
              <a:xfrm>
                <a:off x="9408271" y="6262097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634;p48"/>
              <p:cNvSpPr/>
              <p:nvPr/>
            </p:nvSpPr>
            <p:spPr>
              <a:xfrm>
                <a:off x="9408271" y="6359666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635;p48"/>
              <p:cNvSpPr/>
              <p:nvPr/>
            </p:nvSpPr>
            <p:spPr>
              <a:xfrm>
                <a:off x="9408271" y="6457152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636;p48"/>
              <p:cNvSpPr/>
              <p:nvPr/>
            </p:nvSpPr>
            <p:spPr>
              <a:xfrm>
                <a:off x="9408271" y="655463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7" name="Google Shape;2637;p48"/>
              <p:cNvSpPr/>
              <p:nvPr/>
            </p:nvSpPr>
            <p:spPr>
              <a:xfrm>
                <a:off x="9408271" y="665212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38" name="Google Shape;2638;p48"/>
            <p:cNvSpPr/>
            <p:nvPr/>
          </p:nvSpPr>
          <p:spPr>
            <a:xfrm>
              <a:off x="322279" y="4281673"/>
              <a:ext cx="29451" cy="142156"/>
            </a:xfrm>
            <a:custGeom>
              <a:avLst/>
              <a:gdLst/>
              <a:ahLst/>
              <a:cxnLst/>
              <a:rect l="l" t="t" r="r" b="b"/>
              <a:pathLst>
                <a:path w="23099" h="111495" extrusionOk="0">
                  <a:moveTo>
                    <a:pt x="0" y="0"/>
                  </a:moveTo>
                  <a:lnTo>
                    <a:pt x="23100" y="0"/>
                  </a:lnTo>
                  <a:lnTo>
                    <a:pt x="23100" y="111496"/>
                  </a:lnTo>
                  <a:lnTo>
                    <a:pt x="0" y="1114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39" name="Google Shape;2639;p48"/>
            <p:cNvGrpSpPr/>
            <p:nvPr/>
          </p:nvGrpSpPr>
          <p:grpSpPr>
            <a:xfrm>
              <a:off x="494676" y="2663825"/>
              <a:ext cx="383226" cy="1055492"/>
              <a:chOff x="9162429" y="4824075"/>
              <a:chExt cx="300546" cy="827837"/>
            </a:xfrm>
          </p:grpSpPr>
          <p:sp>
            <p:nvSpPr>
              <p:cNvPr id="2640" name="Google Shape;2640;p48"/>
              <p:cNvSpPr/>
              <p:nvPr/>
            </p:nvSpPr>
            <p:spPr>
              <a:xfrm>
                <a:off x="9162429" y="4864520"/>
                <a:ext cx="11841" cy="269858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269858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269859"/>
                    </a:lnTo>
                    <a:lnTo>
                      <a:pt x="0" y="2698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2641;p48"/>
              <p:cNvSpPr/>
              <p:nvPr/>
            </p:nvSpPr>
            <p:spPr>
              <a:xfrm>
                <a:off x="9275510" y="4824075"/>
                <a:ext cx="23099" cy="31030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030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0304"/>
                    </a:lnTo>
                    <a:lnTo>
                      <a:pt x="0" y="3103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642;p48"/>
              <p:cNvSpPr/>
              <p:nvPr/>
            </p:nvSpPr>
            <p:spPr>
              <a:xfrm>
                <a:off x="9439876" y="5134378"/>
                <a:ext cx="23099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8860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8861"/>
                    </a:lnTo>
                    <a:lnTo>
                      <a:pt x="0" y="388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643;p48"/>
              <p:cNvSpPr/>
              <p:nvPr/>
            </p:nvSpPr>
            <p:spPr>
              <a:xfrm>
                <a:off x="9414692" y="5173239"/>
                <a:ext cx="23099" cy="47867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47867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478674"/>
                    </a:lnTo>
                    <a:lnTo>
                      <a:pt x="0" y="4786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4" name="Google Shape;2644;p48"/>
            <p:cNvGrpSpPr/>
            <p:nvPr/>
          </p:nvGrpSpPr>
          <p:grpSpPr>
            <a:xfrm>
              <a:off x="986896" y="3438620"/>
              <a:ext cx="124622" cy="1780209"/>
              <a:chOff x="9548454" y="5431757"/>
              <a:chExt cx="97735" cy="1396242"/>
            </a:xfrm>
          </p:grpSpPr>
          <p:sp>
            <p:nvSpPr>
              <p:cNvPr id="2645" name="Google Shape;2645;p48"/>
              <p:cNvSpPr/>
              <p:nvPr/>
            </p:nvSpPr>
            <p:spPr>
              <a:xfrm>
                <a:off x="9623090" y="5651913"/>
                <a:ext cx="23099" cy="117608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17608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176086"/>
                    </a:lnTo>
                    <a:lnTo>
                      <a:pt x="0" y="11760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48"/>
              <p:cNvSpPr/>
              <p:nvPr/>
            </p:nvSpPr>
            <p:spPr>
              <a:xfrm>
                <a:off x="9585980" y="5431757"/>
                <a:ext cx="13843" cy="220156"/>
              </a:xfrm>
              <a:custGeom>
                <a:avLst/>
                <a:gdLst/>
                <a:ahLst/>
                <a:cxnLst/>
                <a:rect l="l" t="t" r="r" b="b"/>
                <a:pathLst>
                  <a:path w="13843" h="220156" extrusionOk="0">
                    <a:moveTo>
                      <a:pt x="0" y="0"/>
                    </a:moveTo>
                    <a:lnTo>
                      <a:pt x="13843" y="0"/>
                    </a:lnTo>
                    <a:lnTo>
                      <a:pt x="13843" y="220156"/>
                    </a:lnTo>
                    <a:lnTo>
                      <a:pt x="0" y="2201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48"/>
              <p:cNvSpPr/>
              <p:nvPr/>
            </p:nvSpPr>
            <p:spPr>
              <a:xfrm>
                <a:off x="9548454" y="5488630"/>
                <a:ext cx="9756" cy="163199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63199" extrusionOk="0">
                    <a:moveTo>
                      <a:pt x="0" y="0"/>
                    </a:moveTo>
                    <a:lnTo>
                      <a:pt x="9757" y="0"/>
                    </a:lnTo>
                    <a:lnTo>
                      <a:pt x="9757" y="163199"/>
                    </a:lnTo>
                    <a:lnTo>
                      <a:pt x="0" y="1631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35469A-ADC6-4557-8585-A04EEA9BF4BC}"/>
              </a:ext>
            </a:extLst>
          </p:cNvPr>
          <p:cNvSpPr txBox="1"/>
          <p:nvPr/>
        </p:nvSpPr>
        <p:spPr>
          <a:xfrm>
            <a:off x="371448" y="1257731"/>
            <a:ext cx="7737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tx1"/>
              </a:buClr>
              <a:buAutoNum type="arabicPeriod"/>
            </a:pPr>
            <a:r>
              <a:rPr lang="bg-BG" sz="1800" dirty="0" smtClean="0">
                <a:solidFill>
                  <a:schemeClr val="tx1"/>
                </a:solidFill>
                <a:latin typeface="+mn-lt"/>
              </a:rPr>
              <a:t>Проверете дали всички кабели са сложени правилно;</a:t>
            </a:r>
          </a:p>
          <a:p>
            <a:pPr marL="342900" indent="-342900" algn="just">
              <a:buClr>
                <a:schemeClr val="tx1"/>
              </a:buClr>
              <a:buAutoNum type="arabicPeriod"/>
            </a:pPr>
            <a:r>
              <a:rPr lang="bg-BG" sz="1800" dirty="0" smtClean="0">
                <a:solidFill>
                  <a:schemeClr val="tx1"/>
                </a:solidFill>
                <a:latin typeface="+mn-lt"/>
              </a:rPr>
              <a:t>Уверете се, че сте задали правилни име и парола на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WiFi</a:t>
            </a:r>
            <a:r>
              <a:rPr lang="bg-BG" sz="1800" dirty="0" smtClean="0">
                <a:solidFill>
                  <a:schemeClr val="tx1"/>
                </a:solidFill>
                <a:latin typeface="+mn-lt"/>
              </a:rPr>
              <a:t> мрежата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bg-BG" sz="1800" dirty="0" smtClean="0">
                <a:solidFill>
                  <a:schemeClr val="tx1"/>
                </a:solidFill>
                <a:latin typeface="+mn-lt"/>
              </a:rPr>
              <a:t>и сте копирали своя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API </a:t>
            </a:r>
            <a:r>
              <a:rPr lang="bg-BG" sz="1800" dirty="0" smtClean="0">
                <a:solidFill>
                  <a:schemeClr val="tx1"/>
                </a:solidFill>
                <a:latin typeface="+mn-lt"/>
              </a:rPr>
              <a:t>ключ;</a:t>
            </a:r>
          </a:p>
          <a:p>
            <a:pPr marL="342900" indent="-342900" algn="just">
              <a:buClr>
                <a:schemeClr val="tx1"/>
              </a:buClr>
              <a:buAutoNum type="arabicPeriod"/>
            </a:pPr>
            <a:r>
              <a:rPr lang="bg-BG" sz="1800" dirty="0" smtClean="0">
                <a:solidFill>
                  <a:schemeClr val="tx1"/>
                </a:solidFill>
                <a:latin typeface="+mn-lt"/>
              </a:rPr>
              <a:t>Играйте си с </a:t>
            </a:r>
            <a:r>
              <a:rPr lang="bg-BG" sz="1800" dirty="0" err="1" smtClean="0">
                <a:solidFill>
                  <a:schemeClr val="tx1"/>
                </a:solidFill>
                <a:latin typeface="+mn-lt"/>
              </a:rPr>
              <a:t>потенциометъра</a:t>
            </a:r>
            <a:r>
              <a:rPr lang="bg-BG" sz="1800" dirty="0" smtClean="0">
                <a:solidFill>
                  <a:schemeClr val="tx1"/>
                </a:solidFill>
                <a:latin typeface="+mn-lt"/>
              </a:rPr>
              <a:t>.</a:t>
            </a:r>
            <a:endParaRPr lang="ru-RU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Google Shape;1901;p40"/>
          <p:cNvSpPr txBox="1">
            <a:spLocks noGrp="1"/>
          </p:cNvSpPr>
          <p:nvPr>
            <p:ph type="title"/>
          </p:nvPr>
        </p:nvSpPr>
        <p:spPr>
          <a:xfrm>
            <a:off x="-597673" y="142191"/>
            <a:ext cx="353097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3600" dirty="0" smtClean="0">
                <a:latin typeface="Arial Black" panose="020B0A04020102020204" pitchFamily="34" charset="0"/>
              </a:rPr>
              <a:t>Тестване</a:t>
            </a:r>
            <a:endParaRPr sz="2400" dirty="0">
              <a:latin typeface="Arial Black" panose="020B0A04020102020204" pitchFamily="34" charset="0"/>
            </a:endParaRPr>
          </a:p>
        </p:txBody>
      </p:sp>
      <p:pic>
        <p:nvPicPr>
          <p:cNvPr id="6154" name="Picture 10" descr="https://i.imgflip.com/8up6a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81" y="2278076"/>
            <a:ext cx="3884402" cy="2491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9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6"/>
          <p:cNvSpPr txBox="1">
            <a:spLocks noGrp="1"/>
          </p:cNvSpPr>
          <p:nvPr>
            <p:ph type="ctrTitle"/>
          </p:nvPr>
        </p:nvSpPr>
        <p:spPr>
          <a:xfrm flipH="1">
            <a:off x="1072754" y="68513"/>
            <a:ext cx="6944497" cy="831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Arial Black" panose="020B0A04020102020204" pitchFamily="34" charset="0"/>
              </a:rPr>
              <a:t>Благодарим</a:t>
            </a:r>
            <a:r>
              <a:rPr lang="en-US" sz="3200" dirty="0" smtClean="0">
                <a:latin typeface="Arial Black" panose="020B0A04020102020204" pitchFamily="34" charset="0"/>
              </a:rPr>
              <a:t> </a:t>
            </a:r>
            <a:r>
              <a:rPr lang="ru-RU" sz="3200" dirty="0" smtClean="0">
                <a:latin typeface="Arial Black" panose="020B0A04020102020204" pitchFamily="34" charset="0"/>
              </a:rPr>
              <a:t>за</a:t>
            </a:r>
            <a:r>
              <a:rPr lang="en-US" sz="3200" dirty="0" smtClean="0">
                <a:latin typeface="Arial Black" panose="020B0A04020102020204" pitchFamily="34" charset="0"/>
              </a:rPr>
              <a:t> </a:t>
            </a:r>
            <a:r>
              <a:rPr lang="ru-RU" sz="3200" dirty="0" err="1" smtClean="0">
                <a:latin typeface="Arial Black" panose="020B0A04020102020204" pitchFamily="34" charset="0"/>
              </a:rPr>
              <a:t>вниманието</a:t>
            </a:r>
            <a:r>
              <a:rPr lang="en-US" sz="3200" dirty="0">
                <a:latin typeface="Arial Black" panose="020B0A04020102020204" pitchFamily="34" charset="0"/>
              </a:rPr>
              <a:t>!</a:t>
            </a:r>
            <a:endParaRPr sz="3200" dirty="0">
              <a:latin typeface="Arial Black" panose="020B0A04020102020204" pitchFamily="34" charset="0"/>
              <a:sym typeface="Anek Devanagari ExtraBold"/>
            </a:endParaRPr>
          </a:p>
        </p:txBody>
      </p:sp>
      <p:grpSp>
        <p:nvGrpSpPr>
          <p:cNvPr id="219" name="Google Shape;524;p33"/>
          <p:cNvGrpSpPr/>
          <p:nvPr/>
        </p:nvGrpSpPr>
        <p:grpSpPr>
          <a:xfrm>
            <a:off x="1826391" y="1086819"/>
            <a:ext cx="5439382" cy="3823749"/>
            <a:chOff x="714900" y="659875"/>
            <a:chExt cx="2856100" cy="3823749"/>
          </a:xfrm>
        </p:grpSpPr>
        <p:sp>
          <p:nvSpPr>
            <p:cNvPr id="220" name="Google Shape;525;p33"/>
            <p:cNvSpPr/>
            <p:nvPr/>
          </p:nvSpPr>
          <p:spPr>
            <a:xfrm>
              <a:off x="714900" y="660724"/>
              <a:ext cx="2856000" cy="3822900"/>
            </a:xfrm>
            <a:prstGeom prst="roundRect">
              <a:avLst>
                <a:gd name="adj" fmla="val 4907"/>
              </a:avLst>
            </a:prstGeom>
            <a:solidFill>
              <a:srgbClr val="FFFFFF">
                <a:alpha val="8186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" name="Google Shape;526;p33"/>
            <p:cNvCxnSpPr/>
            <p:nvPr/>
          </p:nvCxnSpPr>
          <p:spPr>
            <a:xfrm>
              <a:off x="716967" y="4104715"/>
              <a:ext cx="285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527;p33"/>
            <p:cNvCxnSpPr/>
            <p:nvPr/>
          </p:nvCxnSpPr>
          <p:spPr>
            <a:xfrm>
              <a:off x="716967" y="1042407"/>
              <a:ext cx="285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" name="Google Shape;528;p33"/>
            <p:cNvSpPr/>
            <p:nvPr/>
          </p:nvSpPr>
          <p:spPr>
            <a:xfrm>
              <a:off x="714900" y="659875"/>
              <a:ext cx="2856000" cy="374400"/>
            </a:xfrm>
            <a:prstGeom prst="round2SameRect">
              <a:avLst>
                <a:gd name="adj1" fmla="val 36171"/>
                <a:gd name="adj2" fmla="val 0"/>
              </a:avLst>
            </a:prstGeom>
            <a:solidFill>
              <a:srgbClr val="888888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29;p33"/>
            <p:cNvSpPr/>
            <p:nvPr/>
          </p:nvSpPr>
          <p:spPr>
            <a:xfrm rot="10800000">
              <a:off x="715000" y="4108619"/>
              <a:ext cx="2856000" cy="374700"/>
            </a:xfrm>
            <a:prstGeom prst="round2SameRect">
              <a:avLst>
                <a:gd name="adj1" fmla="val 33207"/>
                <a:gd name="adj2" fmla="val 0"/>
              </a:avLst>
            </a:prstGeom>
            <a:solidFill>
              <a:srgbClr val="888888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Овал 1"/>
          <p:cNvSpPr/>
          <p:nvPr/>
        </p:nvSpPr>
        <p:spPr>
          <a:xfrm>
            <a:off x="1949484" y="1171194"/>
            <a:ext cx="212536" cy="2087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0" name="Овал 229"/>
          <p:cNvSpPr/>
          <p:nvPr/>
        </p:nvSpPr>
        <p:spPr>
          <a:xfrm>
            <a:off x="2277144" y="1171194"/>
            <a:ext cx="212536" cy="2087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1" name="Овал 230"/>
          <p:cNvSpPr/>
          <p:nvPr/>
        </p:nvSpPr>
        <p:spPr>
          <a:xfrm>
            <a:off x="2604804" y="1178009"/>
            <a:ext cx="212536" cy="2087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32" name="Рисунок 4">
            <a:extLst>
              <a:ext uri="{FF2B5EF4-FFF2-40B4-BE49-F238E27FC236}">
                <a16:creationId xmlns:a16="http://schemas.microsoft.com/office/drawing/2014/main" id="{F9230EE5-6048-40E0-A30A-08AA8C511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5" t="6004" r="608" b="5090"/>
          <a:stretch/>
        </p:blipFill>
        <p:spPr>
          <a:xfrm>
            <a:off x="1826201" y="1460536"/>
            <a:ext cx="5437605" cy="3074178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1785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38"/>
          <p:cNvSpPr txBox="1">
            <a:spLocks noGrp="1"/>
          </p:cNvSpPr>
          <p:nvPr>
            <p:ph type="title"/>
          </p:nvPr>
        </p:nvSpPr>
        <p:spPr>
          <a:xfrm>
            <a:off x="2917740" y="255578"/>
            <a:ext cx="36075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Arial Black" panose="020B0A04020102020204" pitchFamily="34" charset="0"/>
              </a:rPr>
              <a:t>Съдържание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856" name="Google Shape;1856;p38"/>
          <p:cNvSpPr txBox="1">
            <a:spLocks noGrp="1"/>
          </p:cNvSpPr>
          <p:nvPr>
            <p:ph type="subTitle" idx="1"/>
          </p:nvPr>
        </p:nvSpPr>
        <p:spPr>
          <a:xfrm>
            <a:off x="1153795" y="2368034"/>
            <a:ext cx="2695781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500" dirty="0">
                <a:latin typeface="Arial Black" panose="020B0A04020102020204" pitchFamily="34" charset="0"/>
              </a:rPr>
              <a:t>Описание</a:t>
            </a:r>
            <a:endParaRPr sz="1500" dirty="0">
              <a:latin typeface="Arial Black" panose="020B0A04020102020204" pitchFamily="34" charset="0"/>
            </a:endParaRPr>
          </a:p>
        </p:txBody>
      </p:sp>
      <p:sp>
        <p:nvSpPr>
          <p:cNvPr id="1857" name="Google Shape;1857;p38"/>
          <p:cNvSpPr txBox="1">
            <a:spLocks noGrp="1"/>
          </p:cNvSpPr>
          <p:nvPr>
            <p:ph type="subTitle" idx="2"/>
          </p:nvPr>
        </p:nvSpPr>
        <p:spPr>
          <a:xfrm>
            <a:off x="3422924" y="2337847"/>
            <a:ext cx="2763565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500" dirty="0">
                <a:latin typeface="Arial Black" panose="020B0A04020102020204" pitchFamily="34" charset="0"/>
              </a:rPr>
              <a:t>Нужни компоненти</a:t>
            </a:r>
            <a:endParaRPr sz="1500" dirty="0">
              <a:latin typeface="Arial Black" panose="020B0A04020102020204" pitchFamily="34" charset="0"/>
            </a:endParaRPr>
          </a:p>
        </p:txBody>
      </p:sp>
      <p:sp>
        <p:nvSpPr>
          <p:cNvPr id="1858" name="Google Shape;1858;p38"/>
          <p:cNvSpPr txBox="1">
            <a:spLocks noGrp="1"/>
          </p:cNvSpPr>
          <p:nvPr>
            <p:ph type="subTitle" idx="3"/>
          </p:nvPr>
        </p:nvSpPr>
        <p:spPr>
          <a:xfrm>
            <a:off x="7119698" y="2368034"/>
            <a:ext cx="2695781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500" dirty="0">
                <a:latin typeface="Arial Black" panose="020B0A04020102020204" pitchFamily="34" charset="0"/>
              </a:rPr>
              <a:t>Връзки</a:t>
            </a:r>
            <a:endParaRPr sz="1500" dirty="0">
              <a:latin typeface="Arial Black" panose="020B0A04020102020204" pitchFamily="34" charset="0"/>
            </a:endParaRPr>
          </a:p>
        </p:txBody>
      </p:sp>
      <p:sp>
        <p:nvSpPr>
          <p:cNvPr id="1859" name="Google Shape;1859;p38"/>
          <p:cNvSpPr txBox="1">
            <a:spLocks noGrp="1"/>
          </p:cNvSpPr>
          <p:nvPr>
            <p:ph type="subTitle" idx="4"/>
          </p:nvPr>
        </p:nvSpPr>
        <p:spPr>
          <a:xfrm>
            <a:off x="2588958" y="3898856"/>
            <a:ext cx="2695781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500" dirty="0">
                <a:latin typeface="Arial Black" panose="020B0A04020102020204" pitchFamily="34" charset="0"/>
              </a:rPr>
              <a:t>Кодът</a:t>
            </a:r>
            <a:endParaRPr sz="1500" dirty="0">
              <a:latin typeface="Arial Black" panose="020B0A04020102020204" pitchFamily="34" charset="0"/>
            </a:endParaRPr>
          </a:p>
        </p:txBody>
      </p:sp>
      <p:sp>
        <p:nvSpPr>
          <p:cNvPr id="1860" name="Google Shape;1860;p38"/>
          <p:cNvSpPr txBox="1">
            <a:spLocks noGrp="1"/>
          </p:cNvSpPr>
          <p:nvPr>
            <p:ph type="subTitle" idx="5"/>
          </p:nvPr>
        </p:nvSpPr>
        <p:spPr>
          <a:xfrm>
            <a:off x="5284739" y="3868669"/>
            <a:ext cx="2695781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500" dirty="0">
                <a:latin typeface="Arial Black" panose="020B0A04020102020204" pitchFamily="34" charset="0"/>
              </a:rPr>
              <a:t>Тестване</a:t>
            </a:r>
            <a:endParaRPr sz="1500" dirty="0">
              <a:latin typeface="Arial Black" panose="020B0A04020102020204" pitchFamily="34" charset="0"/>
            </a:endParaRPr>
          </a:p>
        </p:txBody>
      </p:sp>
      <p:sp>
        <p:nvSpPr>
          <p:cNvPr id="3" name="Закръглен правоъгълник 2"/>
          <p:cNvSpPr/>
          <p:nvPr/>
        </p:nvSpPr>
        <p:spPr>
          <a:xfrm>
            <a:off x="1308015" y="1616259"/>
            <a:ext cx="921543" cy="557212"/>
          </a:xfrm>
          <a:prstGeom prst="roundRect">
            <a:avLst/>
          </a:prstGeom>
          <a:solidFill>
            <a:srgbClr val="FF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454462" y="1668405"/>
            <a:ext cx="71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01</a:t>
            </a:r>
            <a:endParaRPr lang="bg-BG" sz="3200" dirty="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20" name="Закръглен правоъгълник 19"/>
          <p:cNvSpPr/>
          <p:nvPr/>
        </p:nvSpPr>
        <p:spPr>
          <a:xfrm>
            <a:off x="4217902" y="1616259"/>
            <a:ext cx="921543" cy="557212"/>
          </a:xfrm>
          <a:prstGeom prst="roundRect">
            <a:avLst/>
          </a:prstGeom>
          <a:solidFill>
            <a:srgbClr val="FF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4364349" y="1668405"/>
            <a:ext cx="71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02</a:t>
            </a:r>
            <a:endParaRPr lang="bg-BG" sz="3200" dirty="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22" name="Закръглен правоъгълник 21"/>
          <p:cNvSpPr/>
          <p:nvPr/>
        </p:nvSpPr>
        <p:spPr>
          <a:xfrm>
            <a:off x="7119698" y="1625174"/>
            <a:ext cx="921543" cy="557212"/>
          </a:xfrm>
          <a:prstGeom prst="roundRect">
            <a:avLst/>
          </a:prstGeom>
          <a:solidFill>
            <a:srgbClr val="FF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7266145" y="1677320"/>
            <a:ext cx="71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03</a:t>
            </a:r>
            <a:endParaRPr lang="bg-BG" sz="3200" dirty="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24" name="Закръглен правоъгълник 23"/>
          <p:cNvSpPr/>
          <p:nvPr/>
        </p:nvSpPr>
        <p:spPr>
          <a:xfrm>
            <a:off x="2501381" y="3201561"/>
            <a:ext cx="921543" cy="557212"/>
          </a:xfrm>
          <a:prstGeom prst="roundRect">
            <a:avLst/>
          </a:prstGeom>
          <a:solidFill>
            <a:srgbClr val="FF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2647828" y="3253707"/>
            <a:ext cx="71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04</a:t>
            </a:r>
            <a:endParaRPr lang="bg-BG" sz="3200" dirty="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26" name="Закръглен правоъгълник 25"/>
          <p:cNvSpPr/>
          <p:nvPr/>
        </p:nvSpPr>
        <p:spPr>
          <a:xfrm>
            <a:off x="5443538" y="3201561"/>
            <a:ext cx="921543" cy="557212"/>
          </a:xfrm>
          <a:prstGeom prst="roundRect">
            <a:avLst/>
          </a:prstGeom>
          <a:solidFill>
            <a:srgbClr val="FF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5589985" y="3253707"/>
            <a:ext cx="71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05</a:t>
            </a:r>
            <a:endParaRPr lang="bg-BG" sz="3200" dirty="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2" name="Google Shape;1872;p40"/>
          <p:cNvGrpSpPr/>
          <p:nvPr/>
        </p:nvGrpSpPr>
        <p:grpSpPr>
          <a:xfrm>
            <a:off x="5787596" y="1084651"/>
            <a:ext cx="4318947" cy="4090654"/>
            <a:chOff x="-65405" y="-1"/>
            <a:chExt cx="2385763" cy="2259655"/>
          </a:xfrm>
        </p:grpSpPr>
        <p:grpSp>
          <p:nvGrpSpPr>
            <p:cNvPr id="1873" name="Google Shape;1873;p40"/>
            <p:cNvGrpSpPr/>
            <p:nvPr/>
          </p:nvGrpSpPr>
          <p:grpSpPr>
            <a:xfrm>
              <a:off x="352253" y="-1"/>
              <a:ext cx="1612899" cy="2259655"/>
              <a:chOff x="1714200" y="47561"/>
              <a:chExt cx="2043196" cy="2862497"/>
            </a:xfrm>
          </p:grpSpPr>
          <p:grpSp>
            <p:nvGrpSpPr>
              <p:cNvPr id="1874" name="Google Shape;1874;p40"/>
              <p:cNvGrpSpPr/>
              <p:nvPr/>
            </p:nvGrpSpPr>
            <p:grpSpPr>
              <a:xfrm>
                <a:off x="1714200" y="47561"/>
                <a:ext cx="2043196" cy="2862497"/>
                <a:chOff x="1714200" y="47561"/>
                <a:chExt cx="2043196" cy="2862497"/>
              </a:xfrm>
            </p:grpSpPr>
            <p:grpSp>
              <p:nvGrpSpPr>
                <p:cNvPr id="1875" name="Google Shape;1875;p40"/>
                <p:cNvGrpSpPr/>
                <p:nvPr/>
              </p:nvGrpSpPr>
              <p:grpSpPr>
                <a:xfrm>
                  <a:off x="2125820" y="1033434"/>
                  <a:ext cx="1143693" cy="1876624"/>
                  <a:chOff x="2125820" y="1033434"/>
                  <a:chExt cx="1143693" cy="1876624"/>
                </a:xfrm>
              </p:grpSpPr>
              <p:sp>
                <p:nvSpPr>
                  <p:cNvPr id="1876" name="Google Shape;1876;p40"/>
                  <p:cNvSpPr/>
                  <p:nvPr/>
                </p:nvSpPr>
                <p:spPr>
                  <a:xfrm>
                    <a:off x="2125820" y="1054453"/>
                    <a:ext cx="1143693" cy="1834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693" h="1834586" extrusionOk="0">
                        <a:moveTo>
                          <a:pt x="769373" y="0"/>
                        </a:moveTo>
                        <a:lnTo>
                          <a:pt x="374392" y="0"/>
                        </a:lnTo>
                        <a:cubicBezTo>
                          <a:pt x="530275" y="1538602"/>
                          <a:pt x="0" y="1834587"/>
                          <a:pt x="0" y="1834587"/>
                        </a:cubicBezTo>
                        <a:lnTo>
                          <a:pt x="1143693" y="1834587"/>
                        </a:lnTo>
                        <a:cubicBezTo>
                          <a:pt x="1143693" y="1834587"/>
                          <a:pt x="613418" y="1538602"/>
                          <a:pt x="7693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877" name="Google Shape;1877;p40"/>
                  <p:cNvGrpSpPr/>
                  <p:nvPr/>
                </p:nvGrpSpPr>
                <p:grpSpPr>
                  <a:xfrm>
                    <a:off x="2135432" y="1033434"/>
                    <a:ext cx="958470" cy="1876624"/>
                    <a:chOff x="2135432" y="1033434"/>
                    <a:chExt cx="958470" cy="1876624"/>
                  </a:xfrm>
                </p:grpSpPr>
                <p:sp>
                  <p:nvSpPr>
                    <p:cNvPr id="1878" name="Google Shape;1878;p40"/>
                    <p:cNvSpPr/>
                    <p:nvPr/>
                  </p:nvSpPr>
                  <p:spPr>
                    <a:xfrm>
                      <a:off x="2499208" y="1033434"/>
                      <a:ext cx="394263" cy="4134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263" h="413494" extrusionOk="0">
                          <a:moveTo>
                            <a:pt x="0" y="229556"/>
                          </a:moveTo>
                          <a:lnTo>
                            <a:pt x="31421" y="404163"/>
                          </a:lnTo>
                          <a:cubicBezTo>
                            <a:pt x="31421" y="404163"/>
                            <a:pt x="196773" y="463561"/>
                            <a:pt x="285798" y="282642"/>
                          </a:cubicBezTo>
                          <a:cubicBezTo>
                            <a:pt x="285798" y="282642"/>
                            <a:pt x="329844" y="333287"/>
                            <a:pt x="394263" y="318653"/>
                          </a:cubicBezTo>
                          <a:lnTo>
                            <a:pt x="394263" y="117719"/>
                          </a:lnTo>
                          <a:lnTo>
                            <a:pt x="183860" y="0"/>
                          </a:lnTo>
                          <a:lnTo>
                            <a:pt x="0" y="22948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5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79" name="Google Shape;1879;p40"/>
                    <p:cNvSpPr/>
                    <p:nvPr/>
                  </p:nvSpPr>
                  <p:spPr>
                    <a:xfrm>
                      <a:off x="2135432" y="1372819"/>
                      <a:ext cx="958470" cy="15372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8470" h="1537239" extrusionOk="0">
                          <a:moveTo>
                            <a:pt x="432571" y="180489"/>
                          </a:moveTo>
                          <a:cubicBezTo>
                            <a:pt x="432571" y="180489"/>
                            <a:pt x="459830" y="485440"/>
                            <a:pt x="555025" y="256458"/>
                          </a:cubicBezTo>
                          <a:cubicBezTo>
                            <a:pt x="555025" y="256458"/>
                            <a:pt x="568798" y="353660"/>
                            <a:pt x="636445" y="341681"/>
                          </a:cubicBezTo>
                          <a:cubicBezTo>
                            <a:pt x="671740" y="335439"/>
                            <a:pt x="699215" y="0"/>
                            <a:pt x="699215" y="0"/>
                          </a:cubicBezTo>
                          <a:cubicBezTo>
                            <a:pt x="699215" y="0"/>
                            <a:pt x="625398" y="1002875"/>
                            <a:pt x="958470" y="1537239"/>
                          </a:cubicBezTo>
                          <a:lnTo>
                            <a:pt x="0" y="1529205"/>
                          </a:lnTo>
                          <a:cubicBezTo>
                            <a:pt x="0" y="1529205"/>
                            <a:pt x="487090" y="1203665"/>
                            <a:pt x="432571" y="18048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80" name="Google Shape;1880;p40"/>
                    <p:cNvSpPr/>
                    <p:nvPr/>
                  </p:nvSpPr>
                  <p:spPr>
                    <a:xfrm>
                      <a:off x="2749442" y="1750439"/>
                      <a:ext cx="165621" cy="9444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621" h="944481" extrusionOk="0">
                          <a:moveTo>
                            <a:pt x="38002" y="0"/>
                          </a:moveTo>
                          <a:cubicBezTo>
                            <a:pt x="38002" y="0"/>
                            <a:pt x="-13217" y="729416"/>
                            <a:pt x="165621" y="944482"/>
                          </a:cubicBezTo>
                          <a:cubicBezTo>
                            <a:pt x="165621" y="944482"/>
                            <a:pt x="-95499" y="814997"/>
                            <a:pt x="38002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81" name="Google Shape;1881;p40"/>
                    <p:cNvSpPr/>
                    <p:nvPr/>
                  </p:nvSpPr>
                  <p:spPr>
                    <a:xfrm>
                      <a:off x="2483784" y="1843123"/>
                      <a:ext cx="207386" cy="897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386" h="897996" extrusionOk="0">
                          <a:moveTo>
                            <a:pt x="206673" y="0"/>
                          </a:moveTo>
                          <a:cubicBezTo>
                            <a:pt x="206673" y="0"/>
                            <a:pt x="230704" y="796991"/>
                            <a:pt x="0" y="897996"/>
                          </a:cubicBezTo>
                          <a:cubicBezTo>
                            <a:pt x="0" y="897996"/>
                            <a:pt x="202799" y="639961"/>
                            <a:pt x="206673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82" name="Google Shape;1882;p40"/>
                    <p:cNvSpPr/>
                    <p:nvPr/>
                  </p:nvSpPr>
                  <p:spPr>
                    <a:xfrm>
                      <a:off x="2707232" y="2347717"/>
                      <a:ext cx="58333" cy="5090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33" h="509041" extrusionOk="0">
                          <a:moveTo>
                            <a:pt x="58333" y="509042"/>
                          </a:moveTo>
                          <a:lnTo>
                            <a:pt x="5320" y="0"/>
                          </a:lnTo>
                          <a:cubicBezTo>
                            <a:pt x="5320" y="0"/>
                            <a:pt x="-24809" y="165353"/>
                            <a:pt x="58333" y="50904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83" name="Google Shape;1883;p40"/>
                    <p:cNvSpPr/>
                    <p:nvPr/>
                  </p:nvSpPr>
                  <p:spPr>
                    <a:xfrm>
                      <a:off x="2289450" y="2250657"/>
                      <a:ext cx="281780" cy="606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1780" h="606101" extrusionOk="0">
                          <a:moveTo>
                            <a:pt x="281781" y="0"/>
                          </a:moveTo>
                          <a:cubicBezTo>
                            <a:pt x="281781" y="0"/>
                            <a:pt x="260044" y="429558"/>
                            <a:pt x="0" y="606101"/>
                          </a:cubicBezTo>
                          <a:cubicBezTo>
                            <a:pt x="0" y="606101"/>
                            <a:pt x="214564" y="411911"/>
                            <a:pt x="281781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84" name="Google Shape;1884;p40"/>
                    <p:cNvSpPr/>
                    <p:nvPr/>
                  </p:nvSpPr>
                  <p:spPr>
                    <a:xfrm>
                      <a:off x="2579552" y="1697211"/>
                      <a:ext cx="52318" cy="515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2318" h="515856" extrusionOk="0">
                          <a:moveTo>
                            <a:pt x="51220" y="0"/>
                          </a:moveTo>
                          <a:cubicBezTo>
                            <a:pt x="51220" y="0"/>
                            <a:pt x="46916" y="390103"/>
                            <a:pt x="0" y="515857"/>
                          </a:cubicBezTo>
                          <a:cubicBezTo>
                            <a:pt x="0" y="515857"/>
                            <a:pt x="61191" y="93903"/>
                            <a:pt x="51220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885" name="Google Shape;1885;p40"/>
                <p:cNvGrpSpPr/>
                <p:nvPr/>
              </p:nvGrpSpPr>
              <p:grpSpPr>
                <a:xfrm>
                  <a:off x="1714200" y="47561"/>
                  <a:ext cx="2043196" cy="1435583"/>
                  <a:chOff x="1714200" y="47561"/>
                  <a:chExt cx="2043196" cy="1435583"/>
                </a:xfrm>
              </p:grpSpPr>
              <p:sp>
                <p:nvSpPr>
                  <p:cNvPr id="1886" name="Google Shape;1886;p40"/>
                  <p:cNvSpPr/>
                  <p:nvPr/>
                </p:nvSpPr>
                <p:spPr>
                  <a:xfrm>
                    <a:off x="1733996" y="47561"/>
                    <a:ext cx="1929565" cy="128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9565" h="1288600" extrusionOk="0">
                        <a:moveTo>
                          <a:pt x="1929566" y="538884"/>
                        </a:moveTo>
                        <a:cubicBezTo>
                          <a:pt x="1929566" y="439959"/>
                          <a:pt x="1858834" y="357534"/>
                          <a:pt x="1765218" y="339385"/>
                        </a:cubicBezTo>
                        <a:cubicBezTo>
                          <a:pt x="1757470" y="274679"/>
                          <a:pt x="1702448" y="224535"/>
                          <a:pt x="1635662" y="224535"/>
                        </a:cubicBezTo>
                        <a:cubicBezTo>
                          <a:pt x="1622032" y="224535"/>
                          <a:pt x="1608904" y="226615"/>
                          <a:pt x="1596494" y="230489"/>
                        </a:cubicBezTo>
                        <a:cubicBezTo>
                          <a:pt x="1539033" y="155453"/>
                          <a:pt x="1448645" y="107031"/>
                          <a:pt x="1346779" y="107031"/>
                        </a:cubicBezTo>
                        <a:cubicBezTo>
                          <a:pt x="1311772" y="107031"/>
                          <a:pt x="1278199" y="112841"/>
                          <a:pt x="1246779" y="123387"/>
                        </a:cubicBezTo>
                        <a:cubicBezTo>
                          <a:pt x="1196778" y="77188"/>
                          <a:pt x="1129992" y="48852"/>
                          <a:pt x="1056605" y="48852"/>
                        </a:cubicBezTo>
                        <a:cubicBezTo>
                          <a:pt x="1025687" y="48852"/>
                          <a:pt x="995988" y="53946"/>
                          <a:pt x="968154" y="63200"/>
                        </a:cubicBezTo>
                        <a:cubicBezTo>
                          <a:pt x="911913" y="23386"/>
                          <a:pt x="843261" y="0"/>
                          <a:pt x="769086" y="0"/>
                        </a:cubicBezTo>
                        <a:cubicBezTo>
                          <a:pt x="648067" y="0"/>
                          <a:pt x="541682" y="62267"/>
                          <a:pt x="480060" y="156529"/>
                        </a:cubicBezTo>
                        <a:cubicBezTo>
                          <a:pt x="462413" y="152942"/>
                          <a:pt x="444263" y="151077"/>
                          <a:pt x="425540" y="151077"/>
                        </a:cubicBezTo>
                        <a:cubicBezTo>
                          <a:pt x="274320" y="151077"/>
                          <a:pt x="151722" y="273674"/>
                          <a:pt x="151722" y="424895"/>
                        </a:cubicBezTo>
                        <a:cubicBezTo>
                          <a:pt x="151722" y="431351"/>
                          <a:pt x="152009" y="437664"/>
                          <a:pt x="152440" y="443977"/>
                        </a:cubicBezTo>
                        <a:cubicBezTo>
                          <a:pt x="63415" y="477119"/>
                          <a:pt x="0" y="562844"/>
                          <a:pt x="0" y="663347"/>
                        </a:cubicBezTo>
                        <a:cubicBezTo>
                          <a:pt x="0" y="740678"/>
                          <a:pt x="37518" y="809258"/>
                          <a:pt x="95338" y="851870"/>
                        </a:cubicBezTo>
                        <a:cubicBezTo>
                          <a:pt x="78623" y="872243"/>
                          <a:pt x="68580" y="898355"/>
                          <a:pt x="68580" y="926763"/>
                        </a:cubicBezTo>
                        <a:cubicBezTo>
                          <a:pt x="68580" y="992114"/>
                          <a:pt x="121521" y="1045056"/>
                          <a:pt x="186873" y="1045056"/>
                        </a:cubicBezTo>
                        <a:cubicBezTo>
                          <a:pt x="188452" y="1045056"/>
                          <a:pt x="189958" y="1044912"/>
                          <a:pt x="191536" y="1044841"/>
                        </a:cubicBezTo>
                        <a:cubicBezTo>
                          <a:pt x="191249" y="1049145"/>
                          <a:pt x="191034" y="1053521"/>
                          <a:pt x="191034" y="1057897"/>
                        </a:cubicBezTo>
                        <a:cubicBezTo>
                          <a:pt x="191034" y="1162417"/>
                          <a:pt x="275755" y="1247137"/>
                          <a:pt x="380275" y="1247137"/>
                        </a:cubicBezTo>
                        <a:cubicBezTo>
                          <a:pt x="437090" y="1247137"/>
                          <a:pt x="488023" y="1222101"/>
                          <a:pt x="522671" y="1182431"/>
                        </a:cubicBezTo>
                        <a:cubicBezTo>
                          <a:pt x="570520" y="1246850"/>
                          <a:pt x="647062" y="1288601"/>
                          <a:pt x="733505" y="1288601"/>
                        </a:cubicBezTo>
                        <a:cubicBezTo>
                          <a:pt x="851941" y="1288601"/>
                          <a:pt x="952014" y="1210121"/>
                          <a:pt x="984726" y="1102373"/>
                        </a:cubicBezTo>
                        <a:cubicBezTo>
                          <a:pt x="1014424" y="1129346"/>
                          <a:pt x="1053880" y="1145774"/>
                          <a:pt x="1097208" y="1145774"/>
                        </a:cubicBezTo>
                        <a:cubicBezTo>
                          <a:pt x="1132359" y="1145774"/>
                          <a:pt x="1164927" y="1134942"/>
                          <a:pt x="1191900" y="1116434"/>
                        </a:cubicBezTo>
                        <a:cubicBezTo>
                          <a:pt x="1236449" y="1173105"/>
                          <a:pt x="1305531" y="1209548"/>
                          <a:pt x="1383221" y="1209548"/>
                        </a:cubicBezTo>
                        <a:cubicBezTo>
                          <a:pt x="1409692" y="1209548"/>
                          <a:pt x="1435087" y="1205315"/>
                          <a:pt x="1458975" y="1197496"/>
                        </a:cubicBezTo>
                        <a:cubicBezTo>
                          <a:pt x="1491472" y="1214641"/>
                          <a:pt x="1528559" y="1224469"/>
                          <a:pt x="1567871" y="1224469"/>
                        </a:cubicBezTo>
                        <a:cubicBezTo>
                          <a:pt x="1696924" y="1224469"/>
                          <a:pt x="1801516" y="1119877"/>
                          <a:pt x="1801516" y="990823"/>
                        </a:cubicBezTo>
                        <a:cubicBezTo>
                          <a:pt x="1801516" y="974754"/>
                          <a:pt x="1799866" y="959044"/>
                          <a:pt x="1796782" y="943836"/>
                        </a:cubicBezTo>
                        <a:cubicBezTo>
                          <a:pt x="1849938" y="919159"/>
                          <a:pt x="1886811" y="865356"/>
                          <a:pt x="1886811" y="802946"/>
                        </a:cubicBezTo>
                        <a:cubicBezTo>
                          <a:pt x="1886811" y="763921"/>
                          <a:pt x="1872392" y="728340"/>
                          <a:pt x="1848647" y="701080"/>
                        </a:cubicBezTo>
                        <a:cubicBezTo>
                          <a:pt x="1897715" y="663992"/>
                          <a:pt x="1929422" y="605168"/>
                          <a:pt x="1929422" y="5388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887" name="Google Shape;1887;p40"/>
                  <p:cNvGrpSpPr/>
                  <p:nvPr/>
                </p:nvGrpSpPr>
                <p:grpSpPr>
                  <a:xfrm>
                    <a:off x="1714200" y="398639"/>
                    <a:ext cx="2043196" cy="1084505"/>
                    <a:chOff x="1714200" y="398639"/>
                    <a:chExt cx="2043196" cy="1084505"/>
                  </a:xfrm>
                </p:grpSpPr>
                <p:sp>
                  <p:nvSpPr>
                    <p:cNvPr id="1888" name="Google Shape;1888;p40"/>
                    <p:cNvSpPr/>
                    <p:nvPr/>
                  </p:nvSpPr>
                  <p:spPr>
                    <a:xfrm>
                      <a:off x="2334644" y="620806"/>
                      <a:ext cx="1407252" cy="7786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7252" h="778698" extrusionOk="0">
                          <a:moveTo>
                            <a:pt x="1407253" y="18723"/>
                          </a:moveTo>
                          <a:cubicBezTo>
                            <a:pt x="1375904" y="6600"/>
                            <a:pt x="1342045" y="0"/>
                            <a:pt x="1306750" y="0"/>
                          </a:cubicBezTo>
                          <a:cubicBezTo>
                            <a:pt x="1203665" y="0"/>
                            <a:pt x="1112919" y="56457"/>
                            <a:pt x="1060264" y="141823"/>
                          </a:cubicBezTo>
                          <a:cubicBezTo>
                            <a:pt x="1024754" y="102296"/>
                            <a:pt x="974683" y="77619"/>
                            <a:pt x="919230" y="77619"/>
                          </a:cubicBezTo>
                          <a:cubicBezTo>
                            <a:pt x="872530" y="77619"/>
                            <a:pt x="829703" y="95122"/>
                            <a:pt x="796131" y="124176"/>
                          </a:cubicBezTo>
                          <a:cubicBezTo>
                            <a:pt x="770521" y="65352"/>
                            <a:pt x="714638" y="24462"/>
                            <a:pt x="649717" y="24462"/>
                          </a:cubicBezTo>
                          <a:cubicBezTo>
                            <a:pt x="584795" y="24462"/>
                            <a:pt x="534365" y="61406"/>
                            <a:pt x="507248" y="115711"/>
                          </a:cubicBezTo>
                          <a:cubicBezTo>
                            <a:pt x="463489" y="92970"/>
                            <a:pt x="414278" y="80130"/>
                            <a:pt x="362341" y="80130"/>
                          </a:cubicBezTo>
                          <a:cubicBezTo>
                            <a:pt x="339887" y="80130"/>
                            <a:pt x="317936" y="82569"/>
                            <a:pt x="296702" y="87088"/>
                          </a:cubicBezTo>
                          <a:cubicBezTo>
                            <a:pt x="265209" y="54376"/>
                            <a:pt x="222239" y="34218"/>
                            <a:pt x="174750" y="34218"/>
                          </a:cubicBezTo>
                          <a:cubicBezTo>
                            <a:pt x="78264" y="34218"/>
                            <a:pt x="0" y="117576"/>
                            <a:pt x="0" y="220302"/>
                          </a:cubicBezTo>
                          <a:cubicBezTo>
                            <a:pt x="0" y="266859"/>
                            <a:pt x="16069" y="309327"/>
                            <a:pt x="42540" y="341967"/>
                          </a:cubicBezTo>
                          <a:cubicBezTo>
                            <a:pt x="35366" y="370877"/>
                            <a:pt x="31421" y="401222"/>
                            <a:pt x="31421" y="432570"/>
                          </a:cubicBezTo>
                          <a:cubicBezTo>
                            <a:pt x="31421" y="604594"/>
                            <a:pt x="147131" y="747709"/>
                            <a:pt x="300145" y="778699"/>
                          </a:cubicBezTo>
                          <a:cubicBezTo>
                            <a:pt x="355597" y="741396"/>
                            <a:pt x="397778" y="683648"/>
                            <a:pt x="417219" y="615427"/>
                          </a:cubicBezTo>
                          <a:cubicBezTo>
                            <a:pt x="448424" y="645556"/>
                            <a:pt x="489888" y="663992"/>
                            <a:pt x="535369" y="663992"/>
                          </a:cubicBezTo>
                          <a:cubicBezTo>
                            <a:pt x="572313" y="663992"/>
                            <a:pt x="606531" y="651869"/>
                            <a:pt x="634867" y="631137"/>
                          </a:cubicBezTo>
                          <a:cubicBezTo>
                            <a:pt x="681639" y="694552"/>
                            <a:pt x="754308" y="735370"/>
                            <a:pt x="835873" y="735370"/>
                          </a:cubicBezTo>
                          <a:cubicBezTo>
                            <a:pt x="863635" y="735370"/>
                            <a:pt x="890392" y="730564"/>
                            <a:pt x="915428" y="721883"/>
                          </a:cubicBezTo>
                          <a:cubicBezTo>
                            <a:pt x="949575" y="741109"/>
                            <a:pt x="988528" y="752013"/>
                            <a:pt x="1029848" y="752013"/>
                          </a:cubicBezTo>
                          <a:cubicBezTo>
                            <a:pt x="1165430" y="752013"/>
                            <a:pt x="1275330" y="634939"/>
                            <a:pt x="1275330" y="490534"/>
                          </a:cubicBezTo>
                          <a:cubicBezTo>
                            <a:pt x="1275330" y="472528"/>
                            <a:pt x="1273608" y="454952"/>
                            <a:pt x="1270380" y="437951"/>
                          </a:cubicBezTo>
                          <a:cubicBezTo>
                            <a:pt x="1326191" y="410332"/>
                            <a:pt x="1364929" y="350145"/>
                            <a:pt x="1364929" y="280202"/>
                          </a:cubicBezTo>
                          <a:cubicBezTo>
                            <a:pt x="1364929" y="236587"/>
                            <a:pt x="1349792" y="196701"/>
                            <a:pt x="1324828" y="166213"/>
                          </a:cubicBezTo>
                          <a:cubicBezTo>
                            <a:pt x="1368300" y="131134"/>
                            <a:pt x="1398788" y="78767"/>
                            <a:pt x="1407253" y="18651"/>
                          </a:cubicBezTo>
                          <a:close/>
                        </a:path>
                      </a:pathLst>
                    </a:custGeom>
                    <a:solidFill>
                      <a:srgbClr val="F979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89" name="Google Shape;1889;p40"/>
                    <p:cNvSpPr/>
                    <p:nvPr/>
                  </p:nvSpPr>
                  <p:spPr>
                    <a:xfrm>
                      <a:off x="1714200" y="539099"/>
                      <a:ext cx="2043196" cy="944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3196" h="752227" extrusionOk="0">
                          <a:moveTo>
                            <a:pt x="2043196" y="315999"/>
                          </a:moveTo>
                          <a:cubicBezTo>
                            <a:pt x="2031790" y="313703"/>
                            <a:pt x="2019954" y="312412"/>
                            <a:pt x="2007758" y="312412"/>
                          </a:cubicBezTo>
                          <a:cubicBezTo>
                            <a:pt x="1931216" y="312412"/>
                            <a:pt x="1867012" y="360762"/>
                            <a:pt x="1849221" y="426043"/>
                          </a:cubicBezTo>
                          <a:cubicBezTo>
                            <a:pt x="1831932" y="419586"/>
                            <a:pt x="1813281" y="415497"/>
                            <a:pt x="1793840" y="414063"/>
                          </a:cubicBezTo>
                          <a:cubicBezTo>
                            <a:pt x="1794127" y="410906"/>
                            <a:pt x="1794343" y="407822"/>
                            <a:pt x="1794343" y="404593"/>
                          </a:cubicBezTo>
                          <a:cubicBezTo>
                            <a:pt x="1794343" y="338524"/>
                            <a:pt x="1736093" y="284937"/>
                            <a:pt x="1664213" y="284937"/>
                          </a:cubicBezTo>
                          <a:cubicBezTo>
                            <a:pt x="1621673" y="284937"/>
                            <a:pt x="1584083" y="303732"/>
                            <a:pt x="1560338" y="332713"/>
                          </a:cubicBezTo>
                          <a:cubicBezTo>
                            <a:pt x="1536092" y="324966"/>
                            <a:pt x="1510123" y="320734"/>
                            <a:pt x="1483007" y="320734"/>
                          </a:cubicBezTo>
                          <a:cubicBezTo>
                            <a:pt x="1428415" y="320734"/>
                            <a:pt x="1378200" y="337807"/>
                            <a:pt x="1338243" y="366430"/>
                          </a:cubicBezTo>
                          <a:cubicBezTo>
                            <a:pt x="1300724" y="334435"/>
                            <a:pt x="1250581" y="314851"/>
                            <a:pt x="1195344" y="314851"/>
                          </a:cubicBezTo>
                          <a:cubicBezTo>
                            <a:pt x="1181929" y="314851"/>
                            <a:pt x="1168873" y="316071"/>
                            <a:pt x="1156104" y="318295"/>
                          </a:cubicBezTo>
                          <a:cubicBezTo>
                            <a:pt x="1156821" y="313345"/>
                            <a:pt x="1157395" y="308323"/>
                            <a:pt x="1157395" y="303230"/>
                          </a:cubicBezTo>
                          <a:cubicBezTo>
                            <a:pt x="1157395" y="243186"/>
                            <a:pt x="1104454" y="194477"/>
                            <a:pt x="1039173" y="194477"/>
                          </a:cubicBezTo>
                          <a:cubicBezTo>
                            <a:pt x="982789" y="194477"/>
                            <a:pt x="935730" y="230776"/>
                            <a:pt x="923893" y="279342"/>
                          </a:cubicBezTo>
                          <a:cubicBezTo>
                            <a:pt x="901081" y="273387"/>
                            <a:pt x="877049" y="270159"/>
                            <a:pt x="852157" y="270159"/>
                          </a:cubicBezTo>
                          <a:cubicBezTo>
                            <a:pt x="805815" y="270159"/>
                            <a:pt x="762271" y="281207"/>
                            <a:pt x="724394" y="300576"/>
                          </a:cubicBezTo>
                          <a:cubicBezTo>
                            <a:pt x="719875" y="195769"/>
                            <a:pt x="626115" y="112124"/>
                            <a:pt x="511050" y="112124"/>
                          </a:cubicBezTo>
                          <a:cubicBezTo>
                            <a:pt x="491968" y="112124"/>
                            <a:pt x="473532" y="114420"/>
                            <a:pt x="455957" y="118724"/>
                          </a:cubicBezTo>
                          <a:cubicBezTo>
                            <a:pt x="403087" y="47131"/>
                            <a:pt x="313847" y="0"/>
                            <a:pt x="212627" y="0"/>
                          </a:cubicBezTo>
                          <a:cubicBezTo>
                            <a:pt x="131851" y="0"/>
                            <a:pt x="58680" y="29986"/>
                            <a:pt x="5524" y="78551"/>
                          </a:cubicBezTo>
                          <a:cubicBezTo>
                            <a:pt x="1937" y="94190"/>
                            <a:pt x="0" y="110331"/>
                            <a:pt x="0" y="126973"/>
                          </a:cubicBezTo>
                          <a:cubicBezTo>
                            <a:pt x="0" y="204305"/>
                            <a:pt x="40818" y="272885"/>
                            <a:pt x="103659" y="315497"/>
                          </a:cubicBezTo>
                          <a:cubicBezTo>
                            <a:pt x="85510" y="335870"/>
                            <a:pt x="74534" y="361982"/>
                            <a:pt x="74534" y="390390"/>
                          </a:cubicBezTo>
                          <a:cubicBezTo>
                            <a:pt x="74534" y="455741"/>
                            <a:pt x="132138" y="508683"/>
                            <a:pt x="203229" y="508683"/>
                          </a:cubicBezTo>
                          <a:cubicBezTo>
                            <a:pt x="204951" y="508683"/>
                            <a:pt x="206601" y="508539"/>
                            <a:pt x="208251" y="508468"/>
                          </a:cubicBezTo>
                          <a:cubicBezTo>
                            <a:pt x="207964" y="512772"/>
                            <a:pt x="207677" y="517148"/>
                            <a:pt x="207677" y="521524"/>
                          </a:cubicBezTo>
                          <a:cubicBezTo>
                            <a:pt x="207677" y="626044"/>
                            <a:pt x="299858" y="710764"/>
                            <a:pt x="413489" y="710764"/>
                          </a:cubicBezTo>
                          <a:cubicBezTo>
                            <a:pt x="475254" y="710764"/>
                            <a:pt x="530634" y="685728"/>
                            <a:pt x="568368" y="646058"/>
                          </a:cubicBezTo>
                          <a:cubicBezTo>
                            <a:pt x="620376" y="710477"/>
                            <a:pt x="703662" y="752228"/>
                            <a:pt x="797637" y="752228"/>
                          </a:cubicBezTo>
                          <a:cubicBezTo>
                            <a:pt x="926476" y="752228"/>
                            <a:pt x="1035300" y="673748"/>
                            <a:pt x="1070881" y="566000"/>
                          </a:cubicBezTo>
                          <a:cubicBezTo>
                            <a:pt x="1103234" y="592973"/>
                            <a:pt x="1146133" y="609401"/>
                            <a:pt x="1193192" y="609401"/>
                          </a:cubicBezTo>
                          <a:cubicBezTo>
                            <a:pt x="1219160" y="609401"/>
                            <a:pt x="1243766" y="604308"/>
                            <a:pt x="1266076" y="595269"/>
                          </a:cubicBezTo>
                          <a:cubicBezTo>
                            <a:pt x="1266650" y="595053"/>
                            <a:pt x="1267223" y="594767"/>
                            <a:pt x="1267797" y="594551"/>
                          </a:cubicBezTo>
                          <a:cubicBezTo>
                            <a:pt x="1270595" y="593404"/>
                            <a:pt x="1273321" y="592256"/>
                            <a:pt x="1275975" y="590965"/>
                          </a:cubicBezTo>
                          <a:cubicBezTo>
                            <a:pt x="1277338" y="590319"/>
                            <a:pt x="1278701" y="589602"/>
                            <a:pt x="1280064" y="588956"/>
                          </a:cubicBezTo>
                          <a:cubicBezTo>
                            <a:pt x="1282073" y="587952"/>
                            <a:pt x="1284082" y="586947"/>
                            <a:pt x="1286019" y="585943"/>
                          </a:cubicBezTo>
                          <a:cubicBezTo>
                            <a:pt x="1289462" y="584078"/>
                            <a:pt x="1292833" y="582141"/>
                            <a:pt x="1296133" y="580061"/>
                          </a:cubicBezTo>
                          <a:cubicBezTo>
                            <a:pt x="1300007" y="584580"/>
                            <a:pt x="1304096" y="588956"/>
                            <a:pt x="1308257" y="593188"/>
                          </a:cubicBezTo>
                          <a:cubicBezTo>
                            <a:pt x="1309189" y="594193"/>
                            <a:pt x="1310194" y="595125"/>
                            <a:pt x="1311198" y="596058"/>
                          </a:cubicBezTo>
                          <a:cubicBezTo>
                            <a:pt x="1315215" y="600003"/>
                            <a:pt x="1319304" y="603805"/>
                            <a:pt x="1323608" y="607536"/>
                          </a:cubicBezTo>
                          <a:cubicBezTo>
                            <a:pt x="1323824" y="607751"/>
                            <a:pt x="1324039" y="607966"/>
                            <a:pt x="1324326" y="608110"/>
                          </a:cubicBezTo>
                          <a:cubicBezTo>
                            <a:pt x="1371528" y="648425"/>
                            <a:pt x="1434728" y="673174"/>
                            <a:pt x="1504241" y="673174"/>
                          </a:cubicBezTo>
                          <a:cubicBezTo>
                            <a:pt x="1533007" y="673174"/>
                            <a:pt x="1560697" y="668942"/>
                            <a:pt x="1586594" y="661123"/>
                          </a:cubicBezTo>
                          <a:cubicBezTo>
                            <a:pt x="1621960" y="678268"/>
                            <a:pt x="1662276" y="688096"/>
                            <a:pt x="1705031" y="688096"/>
                          </a:cubicBezTo>
                          <a:cubicBezTo>
                            <a:pt x="1845347" y="688096"/>
                            <a:pt x="1959121" y="583504"/>
                            <a:pt x="1959121" y="454450"/>
                          </a:cubicBezTo>
                          <a:cubicBezTo>
                            <a:pt x="1959121" y="438381"/>
                            <a:pt x="1957328" y="422671"/>
                            <a:pt x="1953956" y="407463"/>
                          </a:cubicBezTo>
                          <a:cubicBezTo>
                            <a:pt x="1995707" y="389600"/>
                            <a:pt x="2028131" y="356530"/>
                            <a:pt x="2042981" y="31607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90" name="Google Shape;1890;p40"/>
                    <p:cNvSpPr/>
                    <p:nvPr/>
                  </p:nvSpPr>
                  <p:spPr>
                    <a:xfrm>
                      <a:off x="1819132" y="818573"/>
                      <a:ext cx="816834" cy="3439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834" h="343914" extrusionOk="0">
                          <a:moveTo>
                            <a:pt x="6614" y="88174"/>
                          </a:moveTo>
                          <a:cubicBezTo>
                            <a:pt x="30861" y="41546"/>
                            <a:pt x="80933" y="10771"/>
                            <a:pt x="133086" y="7184"/>
                          </a:cubicBezTo>
                          <a:cubicBezTo>
                            <a:pt x="159556" y="5391"/>
                            <a:pt x="185955" y="10771"/>
                            <a:pt x="209341" y="23468"/>
                          </a:cubicBezTo>
                          <a:cubicBezTo>
                            <a:pt x="232728" y="36166"/>
                            <a:pt x="252885" y="55391"/>
                            <a:pt x="267161" y="78060"/>
                          </a:cubicBezTo>
                          <a:cubicBezTo>
                            <a:pt x="283302" y="103669"/>
                            <a:pt x="292054" y="133655"/>
                            <a:pt x="290834" y="164000"/>
                          </a:cubicBezTo>
                          <a:cubicBezTo>
                            <a:pt x="290691" y="167874"/>
                            <a:pt x="295640" y="168519"/>
                            <a:pt x="297505" y="165793"/>
                          </a:cubicBezTo>
                          <a:cubicBezTo>
                            <a:pt x="325554" y="126482"/>
                            <a:pt x="377707" y="107400"/>
                            <a:pt x="424838" y="115649"/>
                          </a:cubicBezTo>
                          <a:cubicBezTo>
                            <a:pt x="448726" y="119810"/>
                            <a:pt x="470677" y="131073"/>
                            <a:pt x="487750" y="148361"/>
                          </a:cubicBezTo>
                          <a:cubicBezTo>
                            <a:pt x="504824" y="165650"/>
                            <a:pt x="516158" y="187242"/>
                            <a:pt x="521753" y="210413"/>
                          </a:cubicBezTo>
                          <a:cubicBezTo>
                            <a:pt x="528138" y="236741"/>
                            <a:pt x="526632" y="265148"/>
                            <a:pt x="515584" y="290112"/>
                          </a:cubicBezTo>
                          <a:cubicBezTo>
                            <a:pt x="514293" y="292982"/>
                            <a:pt x="517234" y="297430"/>
                            <a:pt x="520462" y="294990"/>
                          </a:cubicBezTo>
                          <a:cubicBezTo>
                            <a:pt x="562356" y="263929"/>
                            <a:pt x="610204" y="235665"/>
                            <a:pt x="663074" y="230069"/>
                          </a:cubicBezTo>
                          <a:cubicBezTo>
                            <a:pt x="686532" y="227558"/>
                            <a:pt x="709846" y="229854"/>
                            <a:pt x="731869" y="238462"/>
                          </a:cubicBezTo>
                          <a:cubicBezTo>
                            <a:pt x="752027" y="246282"/>
                            <a:pt x="770607" y="258907"/>
                            <a:pt x="784811" y="275191"/>
                          </a:cubicBezTo>
                          <a:cubicBezTo>
                            <a:pt x="800665" y="293341"/>
                            <a:pt x="810206" y="316224"/>
                            <a:pt x="809632" y="340471"/>
                          </a:cubicBezTo>
                          <a:cubicBezTo>
                            <a:pt x="809488" y="345063"/>
                            <a:pt x="816662" y="345063"/>
                            <a:pt x="816805" y="340471"/>
                          </a:cubicBezTo>
                          <a:cubicBezTo>
                            <a:pt x="817953" y="294417"/>
                            <a:pt x="785026" y="255679"/>
                            <a:pt x="745141" y="236454"/>
                          </a:cubicBezTo>
                          <a:cubicBezTo>
                            <a:pt x="698153" y="213857"/>
                            <a:pt x="645212" y="220456"/>
                            <a:pt x="598440" y="240399"/>
                          </a:cubicBezTo>
                          <a:cubicBezTo>
                            <a:pt x="569243" y="252810"/>
                            <a:pt x="542270" y="269955"/>
                            <a:pt x="516875" y="288821"/>
                          </a:cubicBezTo>
                          <a:lnTo>
                            <a:pt x="521753" y="293699"/>
                          </a:lnTo>
                          <a:cubicBezTo>
                            <a:pt x="542701" y="246568"/>
                            <a:pt x="532299" y="189394"/>
                            <a:pt x="499300" y="150370"/>
                          </a:cubicBezTo>
                          <a:cubicBezTo>
                            <a:pt x="466301" y="111345"/>
                            <a:pt x="409414" y="97715"/>
                            <a:pt x="359916" y="113282"/>
                          </a:cubicBezTo>
                          <a:cubicBezTo>
                            <a:pt x="332513" y="121891"/>
                            <a:pt x="308051" y="138677"/>
                            <a:pt x="291336" y="162206"/>
                          </a:cubicBezTo>
                          <a:lnTo>
                            <a:pt x="298008" y="164000"/>
                          </a:lnTo>
                          <a:cubicBezTo>
                            <a:pt x="300303" y="107543"/>
                            <a:pt x="269170" y="52450"/>
                            <a:pt x="221824" y="22464"/>
                          </a:cubicBezTo>
                          <a:cubicBezTo>
                            <a:pt x="174047" y="-7737"/>
                            <a:pt x="113430" y="-6518"/>
                            <a:pt x="64434" y="20312"/>
                          </a:cubicBezTo>
                          <a:cubicBezTo>
                            <a:pt x="37533" y="35018"/>
                            <a:pt x="14649" y="57328"/>
                            <a:pt x="445" y="84588"/>
                          </a:cubicBezTo>
                          <a:cubicBezTo>
                            <a:pt x="-1707" y="88677"/>
                            <a:pt x="4534" y="92335"/>
                            <a:pt x="6614" y="88174"/>
                          </a:cubicBezTo>
                          <a:lnTo>
                            <a:pt x="6614" y="88174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91" name="Google Shape;1891;p40"/>
                    <p:cNvSpPr/>
                    <p:nvPr/>
                  </p:nvSpPr>
                  <p:spPr>
                    <a:xfrm>
                      <a:off x="2872684" y="734286"/>
                      <a:ext cx="484740" cy="1526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740" h="152672" extrusionOk="0">
                          <a:moveTo>
                            <a:pt x="7014" y="150152"/>
                          </a:moveTo>
                          <a:cubicBezTo>
                            <a:pt x="17487" y="109118"/>
                            <a:pt x="47330" y="74541"/>
                            <a:pt x="85565" y="56751"/>
                          </a:cubicBezTo>
                          <a:cubicBezTo>
                            <a:pt x="123801" y="38960"/>
                            <a:pt x="170717" y="41256"/>
                            <a:pt x="208593" y="61557"/>
                          </a:cubicBezTo>
                          <a:cubicBezTo>
                            <a:pt x="230042" y="73035"/>
                            <a:pt x="248479" y="89749"/>
                            <a:pt x="261391" y="110338"/>
                          </a:cubicBezTo>
                          <a:cubicBezTo>
                            <a:pt x="263328" y="113422"/>
                            <a:pt x="267848" y="112060"/>
                            <a:pt x="268063" y="108544"/>
                          </a:cubicBezTo>
                          <a:cubicBezTo>
                            <a:pt x="270287" y="69376"/>
                            <a:pt x="296112" y="33795"/>
                            <a:pt x="331047" y="16865"/>
                          </a:cubicBezTo>
                          <a:cubicBezTo>
                            <a:pt x="365983" y="-65"/>
                            <a:pt x="409742" y="6464"/>
                            <a:pt x="440876" y="30782"/>
                          </a:cubicBezTo>
                          <a:cubicBezTo>
                            <a:pt x="458093" y="44197"/>
                            <a:pt x="471292" y="62418"/>
                            <a:pt x="477677" y="83293"/>
                          </a:cubicBezTo>
                          <a:cubicBezTo>
                            <a:pt x="479040" y="87669"/>
                            <a:pt x="485926" y="85804"/>
                            <a:pt x="484563" y="81356"/>
                          </a:cubicBezTo>
                          <a:cubicBezTo>
                            <a:pt x="472296" y="41184"/>
                            <a:pt x="436356" y="10266"/>
                            <a:pt x="395395" y="2016"/>
                          </a:cubicBezTo>
                          <a:cubicBezTo>
                            <a:pt x="354433" y="-6234"/>
                            <a:pt x="311679" y="11413"/>
                            <a:pt x="285710" y="44412"/>
                          </a:cubicBezTo>
                          <a:cubicBezTo>
                            <a:pt x="271219" y="62848"/>
                            <a:pt x="262180" y="85015"/>
                            <a:pt x="260889" y="108473"/>
                          </a:cubicBezTo>
                          <a:lnTo>
                            <a:pt x="267561" y="106679"/>
                          </a:lnTo>
                          <a:cubicBezTo>
                            <a:pt x="243601" y="68372"/>
                            <a:pt x="201778" y="43121"/>
                            <a:pt x="157015" y="38028"/>
                          </a:cubicBezTo>
                          <a:cubicBezTo>
                            <a:pt x="112251" y="32934"/>
                            <a:pt x="67488" y="50797"/>
                            <a:pt x="36498" y="83293"/>
                          </a:cubicBezTo>
                          <a:cubicBezTo>
                            <a:pt x="19137" y="101443"/>
                            <a:pt x="6368" y="123824"/>
                            <a:pt x="127" y="148215"/>
                          </a:cubicBezTo>
                          <a:cubicBezTo>
                            <a:pt x="-1020" y="152662"/>
                            <a:pt x="5938" y="154599"/>
                            <a:pt x="7014" y="150152"/>
                          </a:cubicBezTo>
                          <a:lnTo>
                            <a:pt x="7014" y="150152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92" name="Google Shape;1892;p40"/>
                    <p:cNvSpPr/>
                    <p:nvPr/>
                  </p:nvSpPr>
                  <p:spPr>
                    <a:xfrm>
                      <a:off x="2086707" y="518400"/>
                      <a:ext cx="568326" cy="1211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8326" h="121179" extrusionOk="0">
                          <a:moveTo>
                            <a:pt x="5468" y="65247"/>
                          </a:moveTo>
                          <a:cubicBezTo>
                            <a:pt x="45784" y="47385"/>
                            <a:pt x="95713" y="59006"/>
                            <a:pt x="126990" y="89279"/>
                          </a:cubicBezTo>
                          <a:cubicBezTo>
                            <a:pt x="135957" y="97959"/>
                            <a:pt x="143202" y="108145"/>
                            <a:pt x="148439" y="119408"/>
                          </a:cubicBezTo>
                          <a:cubicBezTo>
                            <a:pt x="150017" y="122708"/>
                            <a:pt x="155111" y="120986"/>
                            <a:pt x="155111" y="117615"/>
                          </a:cubicBezTo>
                          <a:cubicBezTo>
                            <a:pt x="154967" y="73999"/>
                            <a:pt x="183446" y="32894"/>
                            <a:pt x="222901" y="15103"/>
                          </a:cubicBezTo>
                          <a:cubicBezTo>
                            <a:pt x="242916" y="6065"/>
                            <a:pt x="265513" y="4056"/>
                            <a:pt x="286675" y="9938"/>
                          </a:cubicBezTo>
                          <a:cubicBezTo>
                            <a:pt x="307837" y="15821"/>
                            <a:pt x="326345" y="28375"/>
                            <a:pt x="340406" y="44874"/>
                          </a:cubicBezTo>
                          <a:cubicBezTo>
                            <a:pt x="356403" y="63669"/>
                            <a:pt x="365657" y="87844"/>
                            <a:pt x="364222" y="112593"/>
                          </a:cubicBezTo>
                          <a:cubicBezTo>
                            <a:pt x="364007" y="115965"/>
                            <a:pt x="369531" y="117686"/>
                            <a:pt x="370894" y="114387"/>
                          </a:cubicBezTo>
                          <a:cubicBezTo>
                            <a:pt x="386317" y="78160"/>
                            <a:pt x="408627" y="41861"/>
                            <a:pt x="444782" y="23353"/>
                          </a:cubicBezTo>
                          <a:cubicBezTo>
                            <a:pt x="478068" y="6352"/>
                            <a:pt x="521253" y="6925"/>
                            <a:pt x="546361" y="37629"/>
                          </a:cubicBezTo>
                          <a:cubicBezTo>
                            <a:pt x="558628" y="52621"/>
                            <a:pt x="564582" y="72851"/>
                            <a:pt x="559058" y="91790"/>
                          </a:cubicBezTo>
                          <a:cubicBezTo>
                            <a:pt x="557767" y="96237"/>
                            <a:pt x="564654" y="98102"/>
                            <a:pt x="565945" y="93726"/>
                          </a:cubicBezTo>
                          <a:cubicBezTo>
                            <a:pt x="576634" y="57141"/>
                            <a:pt x="549876" y="18762"/>
                            <a:pt x="514940" y="8360"/>
                          </a:cubicBezTo>
                          <a:cubicBezTo>
                            <a:pt x="473190" y="-4050"/>
                            <a:pt x="429431" y="17184"/>
                            <a:pt x="402099" y="48461"/>
                          </a:cubicBezTo>
                          <a:cubicBezTo>
                            <a:pt x="386030" y="66825"/>
                            <a:pt x="374194" y="88490"/>
                            <a:pt x="364724" y="110871"/>
                          </a:cubicBezTo>
                          <a:lnTo>
                            <a:pt x="371396" y="112665"/>
                          </a:lnTo>
                          <a:cubicBezTo>
                            <a:pt x="374050" y="65391"/>
                            <a:pt x="340334" y="21775"/>
                            <a:pt x="296934" y="5778"/>
                          </a:cubicBezTo>
                          <a:cubicBezTo>
                            <a:pt x="253533" y="-10220"/>
                            <a:pt x="202385" y="8288"/>
                            <a:pt x="173475" y="45448"/>
                          </a:cubicBezTo>
                          <a:cubicBezTo>
                            <a:pt x="157406" y="66036"/>
                            <a:pt x="147865" y="91431"/>
                            <a:pt x="147937" y="117686"/>
                          </a:cubicBezTo>
                          <a:lnTo>
                            <a:pt x="154609" y="115893"/>
                          </a:lnTo>
                          <a:cubicBezTo>
                            <a:pt x="134737" y="73138"/>
                            <a:pt x="86459" y="47241"/>
                            <a:pt x="39974" y="49896"/>
                          </a:cubicBezTo>
                          <a:cubicBezTo>
                            <a:pt x="26774" y="50685"/>
                            <a:pt x="13933" y="53769"/>
                            <a:pt x="1882" y="59150"/>
                          </a:cubicBezTo>
                          <a:cubicBezTo>
                            <a:pt x="-2351" y="61015"/>
                            <a:pt x="1308" y="67184"/>
                            <a:pt x="5468" y="65319"/>
                          </a:cubicBezTo>
                          <a:lnTo>
                            <a:pt x="5468" y="65319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93" name="Google Shape;1893;p40"/>
                    <p:cNvSpPr/>
                    <p:nvPr/>
                  </p:nvSpPr>
                  <p:spPr>
                    <a:xfrm>
                      <a:off x="1768454" y="398639"/>
                      <a:ext cx="1928274" cy="993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8274" h="993825" extrusionOk="0">
                          <a:moveTo>
                            <a:pt x="16689" y="577909"/>
                          </a:moveTo>
                          <a:cubicBezTo>
                            <a:pt x="16689" y="577909"/>
                            <a:pt x="65255" y="709832"/>
                            <a:pt x="148541" y="657966"/>
                          </a:cubicBezTo>
                          <a:cubicBezTo>
                            <a:pt x="148541" y="657966"/>
                            <a:pt x="184194" y="959187"/>
                            <a:pt x="484554" y="794481"/>
                          </a:cubicBezTo>
                          <a:cubicBezTo>
                            <a:pt x="484554" y="794481"/>
                            <a:pt x="701628" y="1047495"/>
                            <a:pt x="934054" y="723892"/>
                          </a:cubicBezTo>
                          <a:cubicBezTo>
                            <a:pt x="934054" y="723892"/>
                            <a:pt x="1055504" y="839818"/>
                            <a:pt x="1168489" y="733289"/>
                          </a:cubicBezTo>
                          <a:cubicBezTo>
                            <a:pt x="1168489" y="733289"/>
                            <a:pt x="1239436" y="897494"/>
                            <a:pt x="1438863" y="823893"/>
                          </a:cubicBezTo>
                          <a:cubicBezTo>
                            <a:pt x="1438863" y="823893"/>
                            <a:pt x="1697832" y="935156"/>
                            <a:pt x="1751347" y="577909"/>
                          </a:cubicBezTo>
                          <a:cubicBezTo>
                            <a:pt x="1751347" y="577909"/>
                            <a:pt x="1897044" y="538453"/>
                            <a:pt x="1798908" y="326616"/>
                          </a:cubicBezTo>
                          <a:cubicBezTo>
                            <a:pt x="1798908" y="326616"/>
                            <a:pt x="1944605" y="291322"/>
                            <a:pt x="1804862" y="0"/>
                          </a:cubicBezTo>
                          <a:cubicBezTo>
                            <a:pt x="1804862" y="0"/>
                            <a:pt x="2036140" y="126543"/>
                            <a:pt x="1865480" y="356028"/>
                          </a:cubicBezTo>
                          <a:cubicBezTo>
                            <a:pt x="1865480" y="356028"/>
                            <a:pt x="1953500" y="534508"/>
                            <a:pt x="1834633" y="620807"/>
                          </a:cubicBezTo>
                          <a:cubicBezTo>
                            <a:pt x="1834633" y="620807"/>
                            <a:pt x="1903787" y="992401"/>
                            <a:pt x="1385276" y="902085"/>
                          </a:cubicBezTo>
                          <a:cubicBezTo>
                            <a:pt x="1385276" y="902085"/>
                            <a:pt x="1073008" y="1073894"/>
                            <a:pt x="911744" y="862056"/>
                          </a:cubicBezTo>
                          <a:cubicBezTo>
                            <a:pt x="911744" y="862056"/>
                            <a:pt x="880037" y="1096778"/>
                            <a:pt x="428026" y="939675"/>
                          </a:cubicBezTo>
                          <a:cubicBezTo>
                            <a:pt x="428026" y="939675"/>
                            <a:pt x="165686" y="1088170"/>
                            <a:pt x="74222" y="732572"/>
                          </a:cubicBezTo>
                          <a:cubicBezTo>
                            <a:pt x="74222" y="732572"/>
                            <a:pt x="-42350" y="694050"/>
                            <a:pt x="16689" y="577837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894" name="Google Shape;1894;p40"/>
              <p:cNvSpPr/>
              <p:nvPr/>
            </p:nvSpPr>
            <p:spPr>
              <a:xfrm>
                <a:off x="2296117" y="214730"/>
                <a:ext cx="1117043" cy="199375"/>
              </a:xfrm>
              <a:custGeom>
                <a:avLst/>
                <a:gdLst/>
                <a:ahLst/>
                <a:cxnLst/>
                <a:rect l="l" t="t" r="r" b="b"/>
                <a:pathLst>
                  <a:path w="1117043" h="199375" extrusionOk="0">
                    <a:moveTo>
                      <a:pt x="7322" y="158156"/>
                    </a:moveTo>
                    <a:cubicBezTo>
                      <a:pt x="9904" y="106649"/>
                      <a:pt x="42042" y="58872"/>
                      <a:pt x="87164" y="34554"/>
                    </a:cubicBezTo>
                    <a:cubicBezTo>
                      <a:pt x="132287" y="10235"/>
                      <a:pt x="187667" y="14396"/>
                      <a:pt x="231211" y="41154"/>
                    </a:cubicBezTo>
                    <a:cubicBezTo>
                      <a:pt x="255601" y="56146"/>
                      <a:pt x="275544" y="77739"/>
                      <a:pt x="287668" y="103779"/>
                    </a:cubicBezTo>
                    <a:cubicBezTo>
                      <a:pt x="288815" y="106290"/>
                      <a:pt x="292617" y="105932"/>
                      <a:pt x="293837" y="103779"/>
                    </a:cubicBezTo>
                    <a:cubicBezTo>
                      <a:pt x="318586" y="61025"/>
                      <a:pt x="360050" y="28815"/>
                      <a:pt x="407324" y="14755"/>
                    </a:cubicBezTo>
                    <a:cubicBezTo>
                      <a:pt x="454598" y="694"/>
                      <a:pt x="506751" y="6577"/>
                      <a:pt x="550582" y="29819"/>
                    </a:cubicBezTo>
                    <a:cubicBezTo>
                      <a:pt x="575618" y="43090"/>
                      <a:pt x="597784" y="61598"/>
                      <a:pt x="614786" y="84339"/>
                    </a:cubicBezTo>
                    <a:cubicBezTo>
                      <a:pt x="616221" y="86276"/>
                      <a:pt x="618516" y="86706"/>
                      <a:pt x="620453" y="85056"/>
                    </a:cubicBezTo>
                    <a:cubicBezTo>
                      <a:pt x="656321" y="53994"/>
                      <a:pt x="706321" y="40436"/>
                      <a:pt x="753022" y="48112"/>
                    </a:cubicBezTo>
                    <a:cubicBezTo>
                      <a:pt x="799722" y="55788"/>
                      <a:pt x="838173" y="83908"/>
                      <a:pt x="862061" y="123292"/>
                    </a:cubicBezTo>
                    <a:cubicBezTo>
                      <a:pt x="875404" y="145243"/>
                      <a:pt x="883582" y="170207"/>
                      <a:pt x="885160" y="195889"/>
                    </a:cubicBezTo>
                    <a:cubicBezTo>
                      <a:pt x="885375" y="199548"/>
                      <a:pt x="889751" y="200624"/>
                      <a:pt x="891832" y="197682"/>
                    </a:cubicBezTo>
                    <a:cubicBezTo>
                      <a:pt x="910340" y="171857"/>
                      <a:pt x="937384" y="152417"/>
                      <a:pt x="967729" y="142876"/>
                    </a:cubicBezTo>
                    <a:cubicBezTo>
                      <a:pt x="998073" y="133335"/>
                      <a:pt x="1032507" y="134483"/>
                      <a:pt x="1062995" y="146032"/>
                    </a:cubicBezTo>
                    <a:cubicBezTo>
                      <a:pt x="1080714" y="152704"/>
                      <a:pt x="1096998" y="162890"/>
                      <a:pt x="1110843" y="175803"/>
                    </a:cubicBezTo>
                    <a:cubicBezTo>
                      <a:pt x="1114214" y="178959"/>
                      <a:pt x="1119308" y="173866"/>
                      <a:pt x="1115936" y="170710"/>
                    </a:cubicBezTo>
                    <a:cubicBezTo>
                      <a:pt x="1090398" y="147037"/>
                      <a:pt x="1057256" y="132474"/>
                      <a:pt x="1022535" y="129605"/>
                    </a:cubicBezTo>
                    <a:cubicBezTo>
                      <a:pt x="987815" y="126735"/>
                      <a:pt x="954242" y="136204"/>
                      <a:pt x="925906" y="155071"/>
                    </a:cubicBezTo>
                    <a:cubicBezTo>
                      <a:pt x="910196" y="165544"/>
                      <a:pt x="896638" y="178744"/>
                      <a:pt x="885662" y="194096"/>
                    </a:cubicBezTo>
                    <a:lnTo>
                      <a:pt x="892334" y="195889"/>
                    </a:lnTo>
                    <a:cubicBezTo>
                      <a:pt x="889321" y="147969"/>
                      <a:pt x="864715" y="102560"/>
                      <a:pt x="826838" y="73005"/>
                    </a:cubicBezTo>
                    <a:cubicBezTo>
                      <a:pt x="788962" y="43449"/>
                      <a:pt x="736666" y="32402"/>
                      <a:pt x="688459" y="43234"/>
                    </a:cubicBezTo>
                    <a:cubicBezTo>
                      <a:pt x="661486" y="49332"/>
                      <a:pt x="636235" y="61885"/>
                      <a:pt x="615288" y="80035"/>
                    </a:cubicBezTo>
                    <a:lnTo>
                      <a:pt x="620955" y="80752"/>
                    </a:lnTo>
                    <a:cubicBezTo>
                      <a:pt x="589678" y="39001"/>
                      <a:pt x="542188" y="10450"/>
                      <a:pt x="490682" y="2344"/>
                    </a:cubicBezTo>
                    <a:cubicBezTo>
                      <a:pt x="439175" y="-5762"/>
                      <a:pt x="386807" y="7437"/>
                      <a:pt x="344698" y="37567"/>
                    </a:cubicBezTo>
                    <a:cubicBezTo>
                      <a:pt x="321456" y="54210"/>
                      <a:pt x="301872" y="75444"/>
                      <a:pt x="287524" y="100193"/>
                    </a:cubicBezTo>
                    <a:lnTo>
                      <a:pt x="293694" y="100193"/>
                    </a:lnTo>
                    <a:cubicBezTo>
                      <a:pt x="271097" y="51699"/>
                      <a:pt x="221957" y="18485"/>
                      <a:pt x="169231" y="12100"/>
                    </a:cubicBezTo>
                    <a:cubicBezTo>
                      <a:pt x="116505" y="5716"/>
                      <a:pt x="62989" y="31182"/>
                      <a:pt x="30780" y="74224"/>
                    </a:cubicBezTo>
                    <a:cubicBezTo>
                      <a:pt x="12630" y="98543"/>
                      <a:pt x="1511" y="127811"/>
                      <a:pt x="5" y="158227"/>
                    </a:cubicBezTo>
                    <a:cubicBezTo>
                      <a:pt x="-210" y="162819"/>
                      <a:pt x="6963" y="162819"/>
                      <a:pt x="7178" y="158227"/>
                    </a:cubicBezTo>
                    <a:lnTo>
                      <a:pt x="7178" y="1582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95" name="Google Shape;1895;p40"/>
            <p:cNvSpPr/>
            <p:nvPr/>
          </p:nvSpPr>
          <p:spPr>
            <a:xfrm>
              <a:off x="48493" y="381712"/>
              <a:ext cx="2182089" cy="253626"/>
            </a:xfrm>
            <a:custGeom>
              <a:avLst/>
              <a:gdLst/>
              <a:ahLst/>
              <a:cxnLst/>
              <a:rect l="l" t="t" r="r" b="b"/>
              <a:pathLst>
                <a:path w="2762138" h="321046" extrusionOk="0">
                  <a:moveTo>
                    <a:pt x="1380065" y="242"/>
                  </a:moveTo>
                  <a:cubicBezTo>
                    <a:pt x="617292" y="4474"/>
                    <a:pt x="-574" y="89338"/>
                    <a:pt x="0" y="189698"/>
                  </a:cubicBezTo>
                  <a:cubicBezTo>
                    <a:pt x="287" y="242711"/>
                    <a:pt x="172957" y="289411"/>
                    <a:pt x="447923" y="321047"/>
                  </a:cubicBezTo>
                  <a:cubicBezTo>
                    <a:pt x="441036" y="310000"/>
                    <a:pt x="435225" y="298306"/>
                    <a:pt x="430849" y="286613"/>
                  </a:cubicBezTo>
                  <a:cubicBezTo>
                    <a:pt x="330131" y="272697"/>
                    <a:pt x="272097" y="255982"/>
                    <a:pt x="271953" y="237833"/>
                  </a:cubicBezTo>
                  <a:cubicBezTo>
                    <a:pt x="271666" y="184604"/>
                    <a:pt x="768082" y="138765"/>
                    <a:pt x="1380783" y="135321"/>
                  </a:cubicBezTo>
                  <a:cubicBezTo>
                    <a:pt x="1993483" y="131878"/>
                    <a:pt x="2490401" y="172266"/>
                    <a:pt x="2490688" y="225422"/>
                  </a:cubicBezTo>
                  <a:cubicBezTo>
                    <a:pt x="2490832" y="245867"/>
                    <a:pt x="2417661" y="265164"/>
                    <a:pt x="2292911" y="281448"/>
                  </a:cubicBezTo>
                  <a:cubicBezTo>
                    <a:pt x="2294848" y="291922"/>
                    <a:pt x="2295422" y="302467"/>
                    <a:pt x="2295494" y="313084"/>
                  </a:cubicBezTo>
                  <a:cubicBezTo>
                    <a:pt x="2581865" y="278149"/>
                    <a:pt x="2762426" y="228507"/>
                    <a:pt x="2762139" y="174202"/>
                  </a:cubicBezTo>
                  <a:cubicBezTo>
                    <a:pt x="2761565" y="73843"/>
                    <a:pt x="2142767" y="-4134"/>
                    <a:pt x="1380065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40"/>
            <p:cNvSpPr/>
            <p:nvPr/>
          </p:nvSpPr>
          <p:spPr>
            <a:xfrm>
              <a:off x="110538" y="402702"/>
              <a:ext cx="2023151" cy="216526"/>
            </a:xfrm>
            <a:custGeom>
              <a:avLst/>
              <a:gdLst/>
              <a:ahLst/>
              <a:cxnLst/>
              <a:rect l="l" t="t" r="r" b="b"/>
              <a:pathLst>
                <a:path w="2560950" h="274084" extrusionOk="0">
                  <a:moveTo>
                    <a:pt x="32594" y="130898"/>
                  </a:moveTo>
                  <a:cubicBezTo>
                    <a:pt x="206411" y="96321"/>
                    <a:pt x="1681240" y="-136320"/>
                    <a:pt x="2529307" y="116120"/>
                  </a:cubicBezTo>
                  <a:cubicBezTo>
                    <a:pt x="2566108" y="127096"/>
                    <a:pt x="2572421" y="176379"/>
                    <a:pt x="2539709" y="196465"/>
                  </a:cubicBezTo>
                  <a:cubicBezTo>
                    <a:pt x="2495233" y="223725"/>
                    <a:pt x="2409005" y="252707"/>
                    <a:pt x="2242147" y="266839"/>
                  </a:cubicBezTo>
                  <a:cubicBezTo>
                    <a:pt x="2242147" y="266839"/>
                    <a:pt x="2527729" y="223725"/>
                    <a:pt x="2505491" y="159449"/>
                  </a:cubicBezTo>
                  <a:cubicBezTo>
                    <a:pt x="2483253" y="95173"/>
                    <a:pt x="1131954" y="-78859"/>
                    <a:pt x="59208" y="191802"/>
                  </a:cubicBezTo>
                  <a:cubicBezTo>
                    <a:pt x="59208" y="191802"/>
                    <a:pt x="176640" y="265189"/>
                    <a:pt x="358349" y="274084"/>
                  </a:cubicBezTo>
                  <a:cubicBezTo>
                    <a:pt x="358349" y="274084"/>
                    <a:pt x="-25226" y="251846"/>
                    <a:pt x="1317" y="158301"/>
                  </a:cubicBezTo>
                  <a:cubicBezTo>
                    <a:pt x="5406" y="143954"/>
                    <a:pt x="18031" y="133696"/>
                    <a:pt x="32665" y="130826"/>
                  </a:cubicBezTo>
                  <a:close/>
                </a:path>
              </a:pathLst>
            </a:custGeom>
            <a:solidFill>
              <a:srgbClr val="FF5800">
                <a:alpha val="35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1905915" y="343432"/>
              <a:ext cx="414443" cy="122601"/>
            </a:xfrm>
            <a:custGeom>
              <a:avLst/>
              <a:gdLst/>
              <a:ahLst/>
              <a:cxnLst/>
              <a:rect l="l" t="t" r="r" b="b"/>
              <a:pathLst>
                <a:path w="524612" h="155191" extrusionOk="0">
                  <a:moveTo>
                    <a:pt x="0" y="3541"/>
                  </a:moveTo>
                  <a:cubicBezTo>
                    <a:pt x="0" y="3541"/>
                    <a:pt x="454665" y="11001"/>
                    <a:pt x="519443" y="155191"/>
                  </a:cubicBezTo>
                  <a:cubicBezTo>
                    <a:pt x="519443" y="155191"/>
                    <a:pt x="613418" y="-27450"/>
                    <a:pt x="0" y="3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1872334" y="602925"/>
              <a:ext cx="407526" cy="109621"/>
            </a:xfrm>
            <a:custGeom>
              <a:avLst/>
              <a:gdLst/>
              <a:ahLst/>
              <a:cxnLst/>
              <a:rect l="l" t="t" r="r" b="b"/>
              <a:pathLst>
                <a:path w="515856" h="138761" extrusionOk="0">
                  <a:moveTo>
                    <a:pt x="0" y="105739"/>
                  </a:moveTo>
                  <a:cubicBezTo>
                    <a:pt x="0" y="105739"/>
                    <a:pt x="340246" y="161837"/>
                    <a:pt x="515856" y="0"/>
                  </a:cubicBezTo>
                  <a:cubicBezTo>
                    <a:pt x="515856" y="0"/>
                    <a:pt x="397205" y="220302"/>
                    <a:pt x="0" y="1057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-65405" y="341517"/>
              <a:ext cx="451521" cy="316407"/>
            </a:xfrm>
            <a:custGeom>
              <a:avLst/>
              <a:gdLst/>
              <a:ahLst/>
              <a:cxnLst/>
              <a:rect l="l" t="t" r="r" b="b"/>
              <a:pathLst>
                <a:path w="571545" h="400515" extrusionOk="0">
                  <a:moveTo>
                    <a:pt x="571546" y="2379"/>
                  </a:moveTo>
                  <a:cubicBezTo>
                    <a:pt x="571546" y="2379"/>
                    <a:pt x="127282" y="42838"/>
                    <a:pt x="53681" y="198721"/>
                  </a:cubicBezTo>
                  <a:cubicBezTo>
                    <a:pt x="-19921" y="354605"/>
                    <a:pt x="312577" y="400516"/>
                    <a:pt x="312577" y="400516"/>
                  </a:cubicBezTo>
                  <a:cubicBezTo>
                    <a:pt x="312577" y="400516"/>
                    <a:pt x="-81686" y="384088"/>
                    <a:pt x="15373" y="175192"/>
                  </a:cubicBezTo>
                  <a:cubicBezTo>
                    <a:pt x="112433" y="-33704"/>
                    <a:pt x="571474" y="2379"/>
                    <a:pt x="571474" y="2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-65330" y="686396"/>
              <a:ext cx="494858" cy="125616"/>
            </a:xfrm>
            <a:custGeom>
              <a:avLst/>
              <a:gdLst/>
              <a:ahLst/>
              <a:cxnLst/>
              <a:rect l="l" t="t" r="r" b="b"/>
              <a:pathLst>
                <a:path w="626402" h="159007" extrusionOk="0">
                  <a:moveTo>
                    <a:pt x="626402" y="137375"/>
                  </a:moveTo>
                  <a:cubicBezTo>
                    <a:pt x="626402" y="137375"/>
                    <a:pt x="193545" y="199929"/>
                    <a:pt x="0" y="0"/>
                  </a:cubicBezTo>
                  <a:cubicBezTo>
                    <a:pt x="0" y="0"/>
                    <a:pt x="60761" y="228983"/>
                    <a:pt x="626402" y="137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1" name="Google Shape;1901;p40"/>
          <p:cNvSpPr txBox="1">
            <a:spLocks noGrp="1"/>
          </p:cNvSpPr>
          <p:nvPr>
            <p:ph type="title"/>
          </p:nvPr>
        </p:nvSpPr>
        <p:spPr>
          <a:xfrm>
            <a:off x="812426" y="2322960"/>
            <a:ext cx="377981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800" dirty="0">
                <a:latin typeface="Arial Black" panose="020B0A04020102020204" pitchFamily="34" charset="0"/>
              </a:rPr>
              <a:t>Описание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1904" name="Google Shape;1904;p40"/>
          <p:cNvGrpSpPr/>
          <p:nvPr/>
        </p:nvGrpSpPr>
        <p:grpSpPr>
          <a:xfrm>
            <a:off x="7307465" y="2662100"/>
            <a:ext cx="3141090" cy="2556833"/>
            <a:chOff x="7307465" y="2662100"/>
            <a:chExt cx="3141090" cy="2556833"/>
          </a:xfrm>
        </p:grpSpPr>
        <p:grpSp>
          <p:nvGrpSpPr>
            <p:cNvPr id="1905" name="Google Shape;1905;p40"/>
            <p:cNvGrpSpPr/>
            <p:nvPr/>
          </p:nvGrpSpPr>
          <p:grpSpPr>
            <a:xfrm flipH="1">
              <a:off x="9138095" y="4281568"/>
              <a:ext cx="396519" cy="937259"/>
              <a:chOff x="8739462" y="6092893"/>
              <a:chExt cx="310971" cy="735105"/>
            </a:xfrm>
          </p:grpSpPr>
          <p:sp>
            <p:nvSpPr>
              <p:cNvPr id="1906" name="Google Shape;1906;p40"/>
              <p:cNvSpPr/>
              <p:nvPr/>
            </p:nvSpPr>
            <p:spPr>
              <a:xfrm>
                <a:off x="8739462" y="6092893"/>
                <a:ext cx="310971" cy="735105"/>
              </a:xfrm>
              <a:custGeom>
                <a:avLst/>
                <a:gdLst/>
                <a:ahLst/>
                <a:cxnLst/>
                <a:rect l="l" t="t" r="r" b="b"/>
                <a:pathLst>
                  <a:path w="310971" h="735105" extrusionOk="0">
                    <a:moveTo>
                      <a:pt x="0" y="0"/>
                    </a:moveTo>
                    <a:lnTo>
                      <a:pt x="310971" y="0"/>
                    </a:lnTo>
                    <a:lnTo>
                      <a:pt x="310971" y="735106"/>
                    </a:lnTo>
                    <a:lnTo>
                      <a:pt x="0" y="73510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07" name="Google Shape;1907;p40"/>
              <p:cNvGrpSpPr/>
              <p:nvPr/>
            </p:nvGrpSpPr>
            <p:grpSpPr>
              <a:xfrm>
                <a:off x="8775821" y="6126751"/>
                <a:ext cx="238253" cy="701164"/>
                <a:chOff x="8775821" y="6126751"/>
                <a:chExt cx="238253" cy="701164"/>
              </a:xfrm>
            </p:grpSpPr>
            <p:sp>
              <p:nvSpPr>
                <p:cNvPr id="1908" name="Google Shape;1908;p40"/>
                <p:cNvSpPr/>
                <p:nvPr/>
              </p:nvSpPr>
              <p:spPr>
                <a:xfrm>
                  <a:off x="8775821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9" name="Google Shape;1909;p40"/>
                <p:cNvSpPr/>
                <p:nvPr/>
              </p:nvSpPr>
              <p:spPr>
                <a:xfrm>
                  <a:off x="8916755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0" name="Google Shape;1910;p40"/>
                <p:cNvSpPr/>
                <p:nvPr/>
              </p:nvSpPr>
              <p:spPr>
                <a:xfrm>
                  <a:off x="8775821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8916755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8775821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8916755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8775821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8916755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16" name="Google Shape;1916;p40"/>
            <p:cNvGrpSpPr/>
            <p:nvPr/>
          </p:nvGrpSpPr>
          <p:grpSpPr>
            <a:xfrm flipH="1">
              <a:off x="10001633" y="3232666"/>
              <a:ext cx="446921" cy="1986162"/>
              <a:chOff x="8022702" y="5270225"/>
              <a:chExt cx="350499" cy="1557774"/>
            </a:xfrm>
          </p:grpSpPr>
          <p:sp>
            <p:nvSpPr>
              <p:cNvPr id="1917" name="Google Shape;1917;p40"/>
              <p:cNvSpPr/>
              <p:nvPr/>
            </p:nvSpPr>
            <p:spPr>
              <a:xfrm>
                <a:off x="8023036" y="5270225"/>
                <a:ext cx="350165" cy="1557774"/>
              </a:xfrm>
              <a:custGeom>
                <a:avLst/>
                <a:gdLst/>
                <a:ahLst/>
                <a:cxnLst/>
                <a:rect l="l" t="t" r="r" b="b"/>
                <a:pathLst>
                  <a:path w="350165" h="1557774" extrusionOk="0">
                    <a:moveTo>
                      <a:pt x="350166" y="36276"/>
                    </a:moveTo>
                    <a:lnTo>
                      <a:pt x="350166" y="0"/>
                    </a:lnTo>
                    <a:lnTo>
                      <a:pt x="108160" y="0"/>
                    </a:lnTo>
                    <a:lnTo>
                      <a:pt x="108160" y="36276"/>
                    </a:lnTo>
                    <a:lnTo>
                      <a:pt x="139099" y="36276"/>
                    </a:lnTo>
                    <a:lnTo>
                      <a:pt x="139099" y="166201"/>
                    </a:lnTo>
                    <a:lnTo>
                      <a:pt x="0" y="166201"/>
                    </a:lnTo>
                    <a:lnTo>
                      <a:pt x="0" y="1557774"/>
                    </a:lnTo>
                    <a:lnTo>
                      <a:pt x="350166" y="1557774"/>
                    </a:lnTo>
                    <a:lnTo>
                      <a:pt x="350166" y="166201"/>
                    </a:lnTo>
                    <a:lnTo>
                      <a:pt x="319227" y="166201"/>
                    </a:lnTo>
                    <a:lnTo>
                      <a:pt x="319227" y="36276"/>
                    </a:lnTo>
                    <a:lnTo>
                      <a:pt x="350166" y="3627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40"/>
              <p:cNvSpPr/>
              <p:nvPr/>
            </p:nvSpPr>
            <p:spPr>
              <a:xfrm>
                <a:off x="8022702" y="5490548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40"/>
              <p:cNvSpPr/>
              <p:nvPr/>
            </p:nvSpPr>
            <p:spPr>
              <a:xfrm>
                <a:off x="8022702" y="5728467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0"/>
                    </a:lnTo>
                    <a:lnTo>
                      <a:pt x="0" y="19322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40"/>
              <p:cNvSpPr/>
              <p:nvPr/>
            </p:nvSpPr>
            <p:spPr>
              <a:xfrm>
                <a:off x="8022702" y="5966470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40"/>
              <p:cNvSpPr/>
              <p:nvPr/>
            </p:nvSpPr>
            <p:spPr>
              <a:xfrm>
                <a:off x="8022702" y="6204389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40"/>
              <p:cNvSpPr/>
              <p:nvPr/>
            </p:nvSpPr>
            <p:spPr>
              <a:xfrm>
                <a:off x="8022702" y="6442308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40"/>
              <p:cNvSpPr/>
              <p:nvPr/>
            </p:nvSpPr>
            <p:spPr>
              <a:xfrm>
                <a:off x="8022702" y="6680227"/>
                <a:ext cx="322979" cy="147688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47688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47688"/>
                    </a:lnTo>
                    <a:lnTo>
                      <a:pt x="0" y="147688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4" name="Google Shape;1924;p40"/>
            <p:cNvSpPr/>
            <p:nvPr/>
          </p:nvSpPr>
          <p:spPr>
            <a:xfrm flipH="1">
              <a:off x="8612235" y="2662100"/>
              <a:ext cx="477402" cy="2556811"/>
            </a:xfrm>
            <a:custGeom>
              <a:avLst/>
              <a:gdLst/>
              <a:ahLst/>
              <a:cxnLst/>
              <a:rect l="l" t="t" r="r" b="b"/>
              <a:pathLst>
                <a:path w="374433" h="2005342" extrusionOk="0">
                  <a:moveTo>
                    <a:pt x="209149" y="311722"/>
                  </a:moveTo>
                  <a:lnTo>
                    <a:pt x="209149" y="0"/>
                  </a:lnTo>
                  <a:lnTo>
                    <a:pt x="133846" y="0"/>
                  </a:lnTo>
                  <a:lnTo>
                    <a:pt x="133846" y="311722"/>
                  </a:lnTo>
                  <a:lnTo>
                    <a:pt x="85728" y="311722"/>
                  </a:lnTo>
                  <a:lnTo>
                    <a:pt x="85728" y="41863"/>
                  </a:lnTo>
                  <a:lnTo>
                    <a:pt x="64796" y="41863"/>
                  </a:lnTo>
                  <a:lnTo>
                    <a:pt x="64796" y="311722"/>
                  </a:lnTo>
                  <a:lnTo>
                    <a:pt x="0" y="311722"/>
                  </a:lnTo>
                  <a:lnTo>
                    <a:pt x="0" y="350582"/>
                  </a:lnTo>
                  <a:lnTo>
                    <a:pt x="27019" y="350582"/>
                  </a:lnTo>
                  <a:lnTo>
                    <a:pt x="27019" y="2005343"/>
                  </a:lnTo>
                  <a:lnTo>
                    <a:pt x="349499" y="2005343"/>
                  </a:lnTo>
                  <a:lnTo>
                    <a:pt x="349499" y="350582"/>
                  </a:lnTo>
                  <a:lnTo>
                    <a:pt x="374433" y="350582"/>
                  </a:lnTo>
                  <a:lnTo>
                    <a:pt x="374433" y="311722"/>
                  </a:lnTo>
                  <a:lnTo>
                    <a:pt x="209149" y="3117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25" name="Google Shape;1925;p40"/>
            <p:cNvGrpSpPr/>
            <p:nvPr/>
          </p:nvGrpSpPr>
          <p:grpSpPr>
            <a:xfrm flipH="1">
              <a:off x="8675118" y="3162279"/>
              <a:ext cx="348668" cy="2056442"/>
              <a:chOff x="9140080" y="5215019"/>
              <a:chExt cx="273444" cy="1612896"/>
            </a:xfrm>
          </p:grpSpPr>
          <p:sp>
            <p:nvSpPr>
              <p:cNvPr id="1926" name="Google Shape;1926;p40"/>
              <p:cNvSpPr/>
              <p:nvPr/>
            </p:nvSpPr>
            <p:spPr>
              <a:xfrm>
                <a:off x="9140080" y="5215019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40"/>
              <p:cNvSpPr/>
              <p:nvPr/>
            </p:nvSpPr>
            <p:spPr>
              <a:xfrm>
                <a:off x="9140080" y="5465114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40"/>
              <p:cNvSpPr/>
              <p:nvPr/>
            </p:nvSpPr>
            <p:spPr>
              <a:xfrm>
                <a:off x="9140080" y="5715208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40"/>
              <p:cNvSpPr/>
              <p:nvPr/>
            </p:nvSpPr>
            <p:spPr>
              <a:xfrm>
                <a:off x="9140080" y="5965386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40"/>
              <p:cNvSpPr/>
              <p:nvPr/>
            </p:nvSpPr>
            <p:spPr>
              <a:xfrm>
                <a:off x="9140080" y="6215480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40"/>
              <p:cNvSpPr/>
              <p:nvPr/>
            </p:nvSpPr>
            <p:spPr>
              <a:xfrm>
                <a:off x="9140080" y="6465575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2" name="Google Shape;1932;p40"/>
              <p:cNvSpPr/>
              <p:nvPr/>
            </p:nvSpPr>
            <p:spPr>
              <a:xfrm>
                <a:off x="9140080" y="6715669"/>
                <a:ext cx="273444" cy="112246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112246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112247"/>
                    </a:lnTo>
                    <a:lnTo>
                      <a:pt x="0" y="112247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3" name="Google Shape;1933;p40"/>
            <p:cNvSpPr/>
            <p:nvPr/>
          </p:nvSpPr>
          <p:spPr>
            <a:xfrm flipH="1">
              <a:off x="7582305" y="3229674"/>
              <a:ext cx="604993" cy="1980738"/>
            </a:xfrm>
            <a:custGeom>
              <a:avLst/>
              <a:gdLst/>
              <a:ahLst/>
              <a:cxnLst/>
              <a:rect l="l" t="t" r="r" b="b"/>
              <a:pathLst>
                <a:path w="474504" h="1553520" extrusionOk="0">
                  <a:moveTo>
                    <a:pt x="225661" y="525290"/>
                  </a:moveTo>
                  <a:lnTo>
                    <a:pt x="225661" y="197307"/>
                  </a:lnTo>
                  <a:lnTo>
                    <a:pt x="115832" y="197307"/>
                  </a:lnTo>
                  <a:lnTo>
                    <a:pt x="115832" y="0"/>
                  </a:lnTo>
                  <a:lnTo>
                    <a:pt x="59960" y="0"/>
                  </a:lnTo>
                  <a:lnTo>
                    <a:pt x="59960" y="197307"/>
                  </a:lnTo>
                  <a:lnTo>
                    <a:pt x="29521" y="197307"/>
                  </a:lnTo>
                  <a:lnTo>
                    <a:pt x="29521" y="36109"/>
                  </a:lnTo>
                  <a:lnTo>
                    <a:pt x="15428" y="36109"/>
                  </a:lnTo>
                  <a:lnTo>
                    <a:pt x="15428" y="197307"/>
                  </a:lnTo>
                  <a:lnTo>
                    <a:pt x="0" y="197307"/>
                  </a:lnTo>
                  <a:lnTo>
                    <a:pt x="0" y="1553521"/>
                  </a:lnTo>
                  <a:lnTo>
                    <a:pt x="181880" y="1553521"/>
                  </a:lnTo>
                  <a:lnTo>
                    <a:pt x="225661" y="1553521"/>
                  </a:lnTo>
                  <a:lnTo>
                    <a:pt x="474504" y="1553521"/>
                  </a:lnTo>
                  <a:lnTo>
                    <a:pt x="474504" y="525290"/>
                  </a:lnTo>
                  <a:lnTo>
                    <a:pt x="225661" y="525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34" name="Google Shape;1934;p40"/>
            <p:cNvGrpSpPr/>
            <p:nvPr/>
          </p:nvGrpSpPr>
          <p:grpSpPr>
            <a:xfrm flipH="1">
              <a:off x="7614862" y="3525700"/>
              <a:ext cx="541026" cy="1607004"/>
              <a:chOff x="9820731" y="5500055"/>
              <a:chExt cx="424301" cy="1260395"/>
            </a:xfrm>
          </p:grpSpPr>
          <p:sp>
            <p:nvSpPr>
              <p:cNvPr id="1935" name="Google Shape;1935;p40"/>
              <p:cNvSpPr/>
              <p:nvPr/>
            </p:nvSpPr>
            <p:spPr>
              <a:xfrm>
                <a:off x="9820731" y="5500055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3"/>
                    </a:lnTo>
                    <a:lnTo>
                      <a:pt x="0" y="7947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40"/>
              <p:cNvSpPr/>
              <p:nvPr/>
            </p:nvSpPr>
            <p:spPr>
              <a:xfrm>
                <a:off x="9820731" y="5606214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4"/>
                    </a:lnTo>
                    <a:lnTo>
                      <a:pt x="0" y="7947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40"/>
              <p:cNvSpPr/>
              <p:nvPr/>
            </p:nvSpPr>
            <p:spPr>
              <a:xfrm>
                <a:off x="9820731" y="5712373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3"/>
                    </a:lnTo>
                    <a:lnTo>
                      <a:pt x="0" y="7947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40"/>
              <p:cNvSpPr/>
              <p:nvPr/>
            </p:nvSpPr>
            <p:spPr>
              <a:xfrm>
                <a:off x="9830738" y="5825119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40"/>
              <p:cNvSpPr/>
              <p:nvPr/>
            </p:nvSpPr>
            <p:spPr>
              <a:xfrm>
                <a:off x="9830738" y="5946706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0" name="Google Shape;1940;p40"/>
              <p:cNvSpPr/>
              <p:nvPr/>
            </p:nvSpPr>
            <p:spPr>
              <a:xfrm>
                <a:off x="9830738" y="6068292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40"/>
              <p:cNvSpPr/>
              <p:nvPr/>
            </p:nvSpPr>
            <p:spPr>
              <a:xfrm>
                <a:off x="9830738" y="6189879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40"/>
              <p:cNvSpPr/>
              <p:nvPr/>
            </p:nvSpPr>
            <p:spPr>
              <a:xfrm>
                <a:off x="9830738" y="6311465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40"/>
              <p:cNvSpPr/>
              <p:nvPr/>
            </p:nvSpPr>
            <p:spPr>
              <a:xfrm>
                <a:off x="9830738" y="6432968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40"/>
              <p:cNvSpPr/>
              <p:nvPr/>
            </p:nvSpPr>
            <p:spPr>
              <a:xfrm>
                <a:off x="9830738" y="6554555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40"/>
              <p:cNvSpPr/>
              <p:nvPr/>
            </p:nvSpPr>
            <p:spPr>
              <a:xfrm>
                <a:off x="9830738" y="6676141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46" name="Google Shape;1946;p40"/>
            <p:cNvSpPr/>
            <p:nvPr/>
          </p:nvSpPr>
          <p:spPr>
            <a:xfrm flipH="1">
              <a:off x="9630803" y="3846584"/>
              <a:ext cx="580218" cy="1372344"/>
            </a:xfrm>
            <a:custGeom>
              <a:avLst/>
              <a:gdLst/>
              <a:ahLst/>
              <a:cxnLst/>
              <a:rect l="l" t="t" r="r" b="b"/>
              <a:pathLst>
                <a:path w="455073" h="1076348" extrusionOk="0">
                  <a:moveTo>
                    <a:pt x="422384" y="130843"/>
                  </a:moveTo>
                  <a:lnTo>
                    <a:pt x="422384" y="0"/>
                  </a:lnTo>
                  <a:lnTo>
                    <a:pt x="32690" y="0"/>
                  </a:lnTo>
                  <a:lnTo>
                    <a:pt x="32690" y="130843"/>
                  </a:lnTo>
                  <a:lnTo>
                    <a:pt x="0" y="130843"/>
                  </a:lnTo>
                  <a:lnTo>
                    <a:pt x="0" y="1076349"/>
                  </a:lnTo>
                  <a:lnTo>
                    <a:pt x="455073" y="1076349"/>
                  </a:lnTo>
                  <a:lnTo>
                    <a:pt x="455073" y="130843"/>
                  </a:lnTo>
                  <a:lnTo>
                    <a:pt x="422384" y="1308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7" name="Google Shape;1947;p40"/>
            <p:cNvGrpSpPr/>
            <p:nvPr/>
          </p:nvGrpSpPr>
          <p:grpSpPr>
            <a:xfrm flipH="1">
              <a:off x="9672317" y="4063919"/>
              <a:ext cx="496898" cy="1099724"/>
              <a:chOff x="8241775" y="5922188"/>
              <a:chExt cx="389693" cy="862529"/>
            </a:xfrm>
          </p:grpSpPr>
          <p:sp>
            <p:nvSpPr>
              <p:cNvPr id="1948" name="Google Shape;1948;p40"/>
              <p:cNvSpPr/>
              <p:nvPr/>
            </p:nvSpPr>
            <p:spPr>
              <a:xfrm>
                <a:off x="8241775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40"/>
              <p:cNvSpPr/>
              <p:nvPr/>
            </p:nvSpPr>
            <p:spPr>
              <a:xfrm>
                <a:off x="8345599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40"/>
              <p:cNvSpPr/>
              <p:nvPr/>
            </p:nvSpPr>
            <p:spPr>
              <a:xfrm>
                <a:off x="8449506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40"/>
              <p:cNvSpPr/>
              <p:nvPr/>
            </p:nvSpPr>
            <p:spPr>
              <a:xfrm>
                <a:off x="8553330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2" name="Google Shape;1952;p40"/>
            <p:cNvSpPr/>
            <p:nvPr/>
          </p:nvSpPr>
          <p:spPr>
            <a:xfrm flipH="1">
              <a:off x="8853073" y="4302832"/>
              <a:ext cx="372458" cy="916102"/>
            </a:xfrm>
            <a:custGeom>
              <a:avLst/>
              <a:gdLst/>
              <a:ahLst/>
              <a:cxnLst/>
              <a:rect l="l" t="t" r="r" b="b"/>
              <a:pathLst>
                <a:path w="292124" h="718511" extrusionOk="0">
                  <a:moveTo>
                    <a:pt x="292125" y="20598"/>
                  </a:moveTo>
                  <a:lnTo>
                    <a:pt x="292125" y="0"/>
                  </a:lnTo>
                  <a:lnTo>
                    <a:pt x="100071" y="0"/>
                  </a:lnTo>
                  <a:lnTo>
                    <a:pt x="100071" y="20598"/>
                  </a:lnTo>
                  <a:lnTo>
                    <a:pt x="124756" y="20598"/>
                  </a:lnTo>
                  <a:lnTo>
                    <a:pt x="124756" y="95985"/>
                  </a:lnTo>
                  <a:lnTo>
                    <a:pt x="0" y="95985"/>
                  </a:lnTo>
                  <a:lnTo>
                    <a:pt x="0" y="718511"/>
                  </a:lnTo>
                  <a:lnTo>
                    <a:pt x="292125" y="718511"/>
                  </a:lnTo>
                  <a:lnTo>
                    <a:pt x="292125" y="95985"/>
                  </a:lnTo>
                  <a:lnTo>
                    <a:pt x="267441" y="95985"/>
                  </a:lnTo>
                  <a:lnTo>
                    <a:pt x="267441" y="20598"/>
                  </a:lnTo>
                  <a:lnTo>
                    <a:pt x="292125" y="205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3" name="Google Shape;1953;p40"/>
            <p:cNvGrpSpPr/>
            <p:nvPr/>
          </p:nvGrpSpPr>
          <p:grpSpPr>
            <a:xfrm flipH="1">
              <a:off x="8891188" y="4469020"/>
              <a:ext cx="295926" cy="648267"/>
              <a:chOff x="9011989" y="6239914"/>
              <a:chExt cx="232081" cy="508445"/>
            </a:xfrm>
          </p:grpSpPr>
          <p:sp>
            <p:nvSpPr>
              <p:cNvPr id="1954" name="Google Shape;1954;p40"/>
              <p:cNvSpPr/>
              <p:nvPr/>
            </p:nvSpPr>
            <p:spPr>
              <a:xfrm>
                <a:off x="9011989" y="6239914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40"/>
              <p:cNvSpPr/>
              <p:nvPr/>
            </p:nvSpPr>
            <p:spPr>
              <a:xfrm>
                <a:off x="9011989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40"/>
              <p:cNvSpPr/>
              <p:nvPr/>
            </p:nvSpPr>
            <p:spPr>
              <a:xfrm>
                <a:off x="9134743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7" name="Google Shape;1957;p40"/>
              <p:cNvSpPr/>
              <p:nvPr/>
            </p:nvSpPr>
            <p:spPr>
              <a:xfrm>
                <a:off x="9011989" y="6502267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40"/>
              <p:cNvSpPr/>
              <p:nvPr/>
            </p:nvSpPr>
            <p:spPr>
              <a:xfrm>
                <a:off x="9011989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40"/>
              <p:cNvSpPr/>
              <p:nvPr/>
            </p:nvSpPr>
            <p:spPr>
              <a:xfrm>
                <a:off x="9134743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60" name="Google Shape;1960;p40"/>
            <p:cNvSpPr/>
            <p:nvPr/>
          </p:nvSpPr>
          <p:spPr>
            <a:xfrm flipH="1">
              <a:off x="8378614" y="3438712"/>
              <a:ext cx="339921" cy="1780209"/>
            </a:xfrm>
            <a:custGeom>
              <a:avLst/>
              <a:gdLst/>
              <a:ahLst/>
              <a:cxnLst/>
              <a:rect l="l" t="t" r="r" b="b"/>
              <a:pathLst>
                <a:path w="266605" h="1396242" extrusionOk="0">
                  <a:moveTo>
                    <a:pt x="220240" y="220157"/>
                  </a:moveTo>
                  <a:lnTo>
                    <a:pt x="220240" y="0"/>
                  </a:lnTo>
                  <a:lnTo>
                    <a:pt x="192887" y="0"/>
                  </a:lnTo>
                  <a:lnTo>
                    <a:pt x="192887" y="220157"/>
                  </a:lnTo>
                  <a:lnTo>
                    <a:pt x="178627" y="220157"/>
                  </a:lnTo>
                  <a:lnTo>
                    <a:pt x="178627" y="56874"/>
                  </a:lnTo>
                  <a:lnTo>
                    <a:pt x="157863" y="56874"/>
                  </a:lnTo>
                  <a:lnTo>
                    <a:pt x="157863" y="220157"/>
                  </a:lnTo>
                  <a:lnTo>
                    <a:pt x="0" y="220157"/>
                  </a:lnTo>
                  <a:lnTo>
                    <a:pt x="0" y="1396243"/>
                  </a:lnTo>
                  <a:lnTo>
                    <a:pt x="266606" y="1396243"/>
                  </a:lnTo>
                  <a:lnTo>
                    <a:pt x="266606" y="220157"/>
                  </a:lnTo>
                  <a:lnTo>
                    <a:pt x="220240" y="220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1" name="Google Shape;1961;p40"/>
            <p:cNvGrpSpPr/>
            <p:nvPr/>
          </p:nvGrpSpPr>
          <p:grpSpPr>
            <a:xfrm flipH="1">
              <a:off x="8414918" y="3751430"/>
              <a:ext cx="266898" cy="1338212"/>
              <a:chOff x="9408271" y="5677098"/>
              <a:chExt cx="209315" cy="1049578"/>
            </a:xfrm>
          </p:grpSpPr>
          <p:sp>
            <p:nvSpPr>
              <p:cNvPr id="1962" name="Google Shape;1962;p40"/>
              <p:cNvSpPr/>
              <p:nvPr/>
            </p:nvSpPr>
            <p:spPr>
              <a:xfrm>
                <a:off x="9408271" y="567709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40"/>
              <p:cNvSpPr/>
              <p:nvPr/>
            </p:nvSpPr>
            <p:spPr>
              <a:xfrm>
                <a:off x="9408271" y="577458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40"/>
              <p:cNvSpPr/>
              <p:nvPr/>
            </p:nvSpPr>
            <p:spPr>
              <a:xfrm>
                <a:off x="9408271" y="5872153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40"/>
              <p:cNvSpPr/>
              <p:nvPr/>
            </p:nvSpPr>
            <p:spPr>
              <a:xfrm>
                <a:off x="9408271" y="5969639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6" name="Google Shape;1966;p40"/>
              <p:cNvSpPr/>
              <p:nvPr/>
            </p:nvSpPr>
            <p:spPr>
              <a:xfrm>
                <a:off x="9408271" y="6067125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40"/>
              <p:cNvSpPr/>
              <p:nvPr/>
            </p:nvSpPr>
            <p:spPr>
              <a:xfrm>
                <a:off x="9408271" y="6164611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40"/>
              <p:cNvSpPr/>
              <p:nvPr/>
            </p:nvSpPr>
            <p:spPr>
              <a:xfrm>
                <a:off x="9408271" y="6262097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40"/>
              <p:cNvSpPr/>
              <p:nvPr/>
            </p:nvSpPr>
            <p:spPr>
              <a:xfrm>
                <a:off x="9408271" y="6359666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0" name="Google Shape;1970;p40"/>
              <p:cNvSpPr/>
              <p:nvPr/>
            </p:nvSpPr>
            <p:spPr>
              <a:xfrm>
                <a:off x="9408271" y="6457152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40"/>
              <p:cNvSpPr/>
              <p:nvPr/>
            </p:nvSpPr>
            <p:spPr>
              <a:xfrm>
                <a:off x="9408271" y="655463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40"/>
              <p:cNvSpPr/>
              <p:nvPr/>
            </p:nvSpPr>
            <p:spPr>
              <a:xfrm>
                <a:off x="9408271" y="665212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3" name="Google Shape;1973;p40"/>
            <p:cNvSpPr/>
            <p:nvPr/>
          </p:nvSpPr>
          <p:spPr>
            <a:xfrm flipH="1">
              <a:off x="7307465" y="4279441"/>
              <a:ext cx="1023490" cy="939493"/>
            </a:xfrm>
            <a:custGeom>
              <a:avLst/>
              <a:gdLst/>
              <a:ahLst/>
              <a:cxnLst/>
              <a:rect l="l" t="t" r="r" b="b"/>
              <a:pathLst>
                <a:path w="802737" h="736857" extrusionOk="0">
                  <a:moveTo>
                    <a:pt x="481843" y="155444"/>
                  </a:moveTo>
                  <a:lnTo>
                    <a:pt x="481843" y="0"/>
                  </a:lnTo>
                  <a:lnTo>
                    <a:pt x="327566" y="0"/>
                  </a:lnTo>
                  <a:lnTo>
                    <a:pt x="327566" y="155444"/>
                  </a:lnTo>
                  <a:lnTo>
                    <a:pt x="0" y="155444"/>
                  </a:lnTo>
                  <a:lnTo>
                    <a:pt x="0" y="193304"/>
                  </a:lnTo>
                  <a:lnTo>
                    <a:pt x="24601" y="193304"/>
                  </a:lnTo>
                  <a:lnTo>
                    <a:pt x="24601" y="736858"/>
                  </a:lnTo>
                  <a:lnTo>
                    <a:pt x="778137" y="736858"/>
                  </a:lnTo>
                  <a:lnTo>
                    <a:pt x="778137" y="193304"/>
                  </a:lnTo>
                  <a:lnTo>
                    <a:pt x="802737" y="193304"/>
                  </a:lnTo>
                  <a:lnTo>
                    <a:pt x="802737" y="155444"/>
                  </a:lnTo>
                  <a:lnTo>
                    <a:pt x="481843" y="1554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4" name="Google Shape;1974;p40"/>
            <p:cNvGrpSpPr/>
            <p:nvPr/>
          </p:nvGrpSpPr>
          <p:grpSpPr>
            <a:xfrm flipH="1">
              <a:off x="7368913" y="4578855"/>
              <a:ext cx="900222" cy="639973"/>
              <a:chOff x="9731917" y="6326059"/>
              <a:chExt cx="706001" cy="501940"/>
            </a:xfrm>
          </p:grpSpPr>
          <p:sp>
            <p:nvSpPr>
              <p:cNvPr id="1975" name="Google Shape;1975;p40"/>
              <p:cNvSpPr/>
              <p:nvPr/>
            </p:nvSpPr>
            <p:spPr>
              <a:xfrm>
                <a:off x="9731917" y="6326059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40"/>
              <p:cNvSpPr/>
              <p:nvPr/>
            </p:nvSpPr>
            <p:spPr>
              <a:xfrm>
                <a:off x="9731917" y="6480919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40"/>
              <p:cNvSpPr/>
              <p:nvPr/>
            </p:nvSpPr>
            <p:spPr>
              <a:xfrm>
                <a:off x="9731917" y="6635862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8" name="Google Shape;1978;p40"/>
              <p:cNvSpPr/>
              <p:nvPr/>
            </p:nvSpPr>
            <p:spPr>
              <a:xfrm>
                <a:off x="9731917" y="6790806"/>
                <a:ext cx="706001" cy="37193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37193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37193"/>
                    </a:lnTo>
                    <a:lnTo>
                      <a:pt x="0" y="3719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9" name="Google Shape;1979;p40"/>
            <p:cNvSpPr/>
            <p:nvPr/>
          </p:nvSpPr>
          <p:spPr>
            <a:xfrm flipH="1">
              <a:off x="9138234" y="4281673"/>
              <a:ext cx="29451" cy="142156"/>
            </a:xfrm>
            <a:custGeom>
              <a:avLst/>
              <a:gdLst/>
              <a:ahLst/>
              <a:cxnLst/>
              <a:rect l="l" t="t" r="r" b="b"/>
              <a:pathLst>
                <a:path w="23099" h="111495" extrusionOk="0">
                  <a:moveTo>
                    <a:pt x="0" y="0"/>
                  </a:moveTo>
                  <a:lnTo>
                    <a:pt x="23100" y="0"/>
                  </a:lnTo>
                  <a:lnTo>
                    <a:pt x="23100" y="111496"/>
                  </a:lnTo>
                  <a:lnTo>
                    <a:pt x="0" y="1114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80" name="Google Shape;1980;p40"/>
            <p:cNvGrpSpPr/>
            <p:nvPr/>
          </p:nvGrpSpPr>
          <p:grpSpPr>
            <a:xfrm flipH="1">
              <a:off x="10001633" y="3232666"/>
              <a:ext cx="69010" cy="614454"/>
              <a:chOff x="8319080" y="5270225"/>
              <a:chExt cx="54121" cy="481925"/>
            </a:xfrm>
          </p:grpSpPr>
          <p:sp>
            <p:nvSpPr>
              <p:cNvPr id="1981" name="Google Shape;1981;p40"/>
              <p:cNvSpPr/>
              <p:nvPr/>
            </p:nvSpPr>
            <p:spPr>
              <a:xfrm>
                <a:off x="8350102" y="5270225"/>
                <a:ext cx="23099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6275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6275"/>
                    </a:lnTo>
                    <a:lnTo>
                      <a:pt x="0" y="362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40"/>
              <p:cNvSpPr/>
              <p:nvPr/>
            </p:nvSpPr>
            <p:spPr>
              <a:xfrm>
                <a:off x="8350102" y="5436343"/>
                <a:ext cx="23099" cy="31580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5807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5808"/>
                    </a:lnTo>
                    <a:lnTo>
                      <a:pt x="0" y="315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40"/>
              <p:cNvSpPr/>
              <p:nvPr/>
            </p:nvSpPr>
            <p:spPr>
              <a:xfrm>
                <a:off x="8319080" y="5306501"/>
                <a:ext cx="23099" cy="129842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29842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29842"/>
                    </a:lnTo>
                    <a:lnTo>
                      <a:pt x="0" y="1298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4" name="Google Shape;1984;p40"/>
            <p:cNvGrpSpPr/>
            <p:nvPr/>
          </p:nvGrpSpPr>
          <p:grpSpPr>
            <a:xfrm flipH="1">
              <a:off x="8612063" y="2663825"/>
              <a:ext cx="383226" cy="1055492"/>
              <a:chOff x="9162429" y="4824075"/>
              <a:chExt cx="300546" cy="827837"/>
            </a:xfrm>
          </p:grpSpPr>
          <p:sp>
            <p:nvSpPr>
              <p:cNvPr id="1985" name="Google Shape;1985;p40"/>
              <p:cNvSpPr/>
              <p:nvPr/>
            </p:nvSpPr>
            <p:spPr>
              <a:xfrm>
                <a:off x="9162429" y="4864520"/>
                <a:ext cx="11841" cy="269858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269858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269859"/>
                    </a:lnTo>
                    <a:lnTo>
                      <a:pt x="0" y="2698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40"/>
              <p:cNvSpPr/>
              <p:nvPr/>
            </p:nvSpPr>
            <p:spPr>
              <a:xfrm>
                <a:off x="9275510" y="4824075"/>
                <a:ext cx="23099" cy="31030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030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0304"/>
                    </a:lnTo>
                    <a:lnTo>
                      <a:pt x="0" y="3103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40"/>
              <p:cNvSpPr/>
              <p:nvPr/>
            </p:nvSpPr>
            <p:spPr>
              <a:xfrm>
                <a:off x="9439876" y="5134378"/>
                <a:ext cx="23099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8860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8861"/>
                    </a:lnTo>
                    <a:lnTo>
                      <a:pt x="0" y="388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40"/>
              <p:cNvSpPr/>
              <p:nvPr/>
            </p:nvSpPr>
            <p:spPr>
              <a:xfrm>
                <a:off x="9414692" y="5173239"/>
                <a:ext cx="23099" cy="47867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47867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478674"/>
                    </a:lnTo>
                    <a:lnTo>
                      <a:pt x="0" y="4786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89" name="Google Shape;1989;p40"/>
            <p:cNvSpPr/>
            <p:nvPr/>
          </p:nvSpPr>
          <p:spPr>
            <a:xfrm flipH="1">
              <a:off x="8149657" y="3275714"/>
              <a:ext cx="10845" cy="205526"/>
            </a:xfrm>
            <a:custGeom>
              <a:avLst/>
              <a:gdLst/>
              <a:ahLst/>
              <a:cxnLst/>
              <a:rect l="l" t="t" r="r" b="b"/>
              <a:pathLst>
                <a:path w="8506" h="161197" extrusionOk="0">
                  <a:moveTo>
                    <a:pt x="0" y="0"/>
                  </a:moveTo>
                  <a:lnTo>
                    <a:pt x="8506" y="0"/>
                  </a:lnTo>
                  <a:lnTo>
                    <a:pt x="8506" y="161198"/>
                  </a:lnTo>
                  <a:lnTo>
                    <a:pt x="0" y="1611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40"/>
            <p:cNvSpPr/>
            <p:nvPr/>
          </p:nvSpPr>
          <p:spPr>
            <a:xfrm flipH="1">
              <a:off x="8039605" y="3229674"/>
              <a:ext cx="35937" cy="251565"/>
            </a:xfrm>
            <a:custGeom>
              <a:avLst/>
              <a:gdLst/>
              <a:ahLst/>
              <a:cxnLst/>
              <a:rect l="l" t="t" r="r" b="b"/>
              <a:pathLst>
                <a:path w="28186" h="197306" extrusionOk="0">
                  <a:moveTo>
                    <a:pt x="0" y="0"/>
                  </a:moveTo>
                  <a:lnTo>
                    <a:pt x="28187" y="0"/>
                  </a:lnTo>
                  <a:lnTo>
                    <a:pt x="28187" y="197307"/>
                  </a:lnTo>
                  <a:lnTo>
                    <a:pt x="0" y="1973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91" name="Google Shape;1991;p40"/>
            <p:cNvGrpSpPr/>
            <p:nvPr/>
          </p:nvGrpSpPr>
          <p:grpSpPr>
            <a:xfrm flipH="1">
              <a:off x="7582111" y="3481150"/>
              <a:ext cx="346117" cy="996376"/>
              <a:chOff x="9999274" y="5465114"/>
              <a:chExt cx="271443" cy="781471"/>
            </a:xfrm>
          </p:grpSpPr>
          <p:sp>
            <p:nvSpPr>
              <p:cNvPr id="1992" name="Google Shape;1992;p40"/>
              <p:cNvSpPr/>
              <p:nvPr/>
            </p:nvSpPr>
            <p:spPr>
              <a:xfrm>
                <a:off x="9999274" y="5465114"/>
                <a:ext cx="23099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2798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27983"/>
                    </a:lnTo>
                    <a:lnTo>
                      <a:pt x="0" y="3279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40"/>
              <p:cNvSpPr/>
              <p:nvPr/>
            </p:nvSpPr>
            <p:spPr>
              <a:xfrm>
                <a:off x="9999275" y="5793180"/>
                <a:ext cx="271442" cy="453405"/>
              </a:xfrm>
              <a:custGeom>
                <a:avLst/>
                <a:gdLst/>
                <a:ahLst/>
                <a:cxnLst/>
                <a:rect l="l" t="t" r="r" b="b"/>
                <a:pathLst>
                  <a:path w="271442" h="453405" extrusionOk="0">
                    <a:moveTo>
                      <a:pt x="248259" y="0"/>
                    </a:moveTo>
                    <a:lnTo>
                      <a:pt x="0" y="0"/>
                    </a:lnTo>
                    <a:lnTo>
                      <a:pt x="0" y="23100"/>
                    </a:lnTo>
                    <a:lnTo>
                      <a:pt x="248259" y="23100"/>
                    </a:lnTo>
                    <a:lnTo>
                      <a:pt x="248259" y="453406"/>
                    </a:lnTo>
                    <a:lnTo>
                      <a:pt x="271442" y="453406"/>
                    </a:lnTo>
                    <a:lnTo>
                      <a:pt x="271442" y="23100"/>
                    </a:lnTo>
                    <a:lnTo>
                      <a:pt x="271442" y="0"/>
                    </a:lnTo>
                    <a:lnTo>
                      <a:pt x="248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4" name="Google Shape;1994;p40"/>
            <p:cNvGrpSpPr/>
            <p:nvPr/>
          </p:nvGrpSpPr>
          <p:grpSpPr>
            <a:xfrm flipH="1">
              <a:off x="9630634" y="3846485"/>
              <a:ext cx="71137" cy="1273780"/>
              <a:chOff x="8608369" y="5751651"/>
              <a:chExt cx="55789" cy="999043"/>
            </a:xfrm>
          </p:grpSpPr>
          <p:sp>
            <p:nvSpPr>
              <p:cNvPr id="1995" name="Google Shape;1995;p40"/>
              <p:cNvSpPr/>
              <p:nvPr/>
            </p:nvSpPr>
            <p:spPr>
              <a:xfrm>
                <a:off x="8641059" y="5882577"/>
                <a:ext cx="23099" cy="8681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868117" extrusionOk="0">
                    <a:moveTo>
                      <a:pt x="0" y="0"/>
                    </a:moveTo>
                    <a:lnTo>
                      <a:pt x="23099" y="0"/>
                    </a:lnTo>
                    <a:lnTo>
                      <a:pt x="23099" y="868117"/>
                    </a:lnTo>
                    <a:lnTo>
                      <a:pt x="0" y="8681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40"/>
              <p:cNvSpPr/>
              <p:nvPr/>
            </p:nvSpPr>
            <p:spPr>
              <a:xfrm>
                <a:off x="8608369" y="5751651"/>
                <a:ext cx="23099" cy="13092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092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30927"/>
                    </a:lnTo>
                    <a:lnTo>
                      <a:pt x="0" y="1309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7" name="Google Shape;1997;p40"/>
            <p:cNvGrpSpPr/>
            <p:nvPr/>
          </p:nvGrpSpPr>
          <p:grpSpPr>
            <a:xfrm flipH="1">
              <a:off x="8378446" y="3438620"/>
              <a:ext cx="124622" cy="1780209"/>
              <a:chOff x="9548454" y="5431757"/>
              <a:chExt cx="97735" cy="1396242"/>
            </a:xfrm>
          </p:grpSpPr>
          <p:sp>
            <p:nvSpPr>
              <p:cNvPr id="1998" name="Google Shape;1998;p40"/>
              <p:cNvSpPr/>
              <p:nvPr/>
            </p:nvSpPr>
            <p:spPr>
              <a:xfrm>
                <a:off x="9623090" y="5651913"/>
                <a:ext cx="23099" cy="117608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17608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176086"/>
                    </a:lnTo>
                    <a:lnTo>
                      <a:pt x="0" y="11760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40"/>
              <p:cNvSpPr/>
              <p:nvPr/>
            </p:nvSpPr>
            <p:spPr>
              <a:xfrm>
                <a:off x="9585980" y="5431757"/>
                <a:ext cx="13843" cy="220156"/>
              </a:xfrm>
              <a:custGeom>
                <a:avLst/>
                <a:gdLst/>
                <a:ahLst/>
                <a:cxnLst/>
                <a:rect l="l" t="t" r="r" b="b"/>
                <a:pathLst>
                  <a:path w="13843" h="220156" extrusionOk="0">
                    <a:moveTo>
                      <a:pt x="0" y="0"/>
                    </a:moveTo>
                    <a:lnTo>
                      <a:pt x="13843" y="0"/>
                    </a:lnTo>
                    <a:lnTo>
                      <a:pt x="13843" y="220156"/>
                    </a:lnTo>
                    <a:lnTo>
                      <a:pt x="0" y="2201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40"/>
              <p:cNvSpPr/>
              <p:nvPr/>
            </p:nvSpPr>
            <p:spPr>
              <a:xfrm>
                <a:off x="9548454" y="5488630"/>
                <a:ext cx="9756" cy="163199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63199" extrusionOk="0">
                    <a:moveTo>
                      <a:pt x="0" y="0"/>
                    </a:moveTo>
                    <a:lnTo>
                      <a:pt x="9757" y="0"/>
                    </a:lnTo>
                    <a:lnTo>
                      <a:pt x="9757" y="163199"/>
                    </a:lnTo>
                    <a:lnTo>
                      <a:pt x="0" y="1631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1" name="Google Shape;2001;p40"/>
            <p:cNvSpPr/>
            <p:nvPr/>
          </p:nvSpPr>
          <p:spPr>
            <a:xfrm flipH="1">
              <a:off x="7475511" y="4064021"/>
              <a:ext cx="29770" cy="413606"/>
            </a:xfrm>
            <a:custGeom>
              <a:avLst/>
              <a:gdLst/>
              <a:ahLst/>
              <a:cxnLst/>
              <a:rect l="l" t="t" r="r" b="b"/>
              <a:pathLst>
                <a:path w="23349" h="32439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324397"/>
                  </a:lnTo>
                  <a:lnTo>
                    <a:pt x="0" y="3243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2" name="Google Shape;2002;p40"/>
          <p:cNvGrpSpPr/>
          <p:nvPr/>
        </p:nvGrpSpPr>
        <p:grpSpPr>
          <a:xfrm>
            <a:off x="-761679" y="3416325"/>
            <a:ext cx="2373798" cy="2513344"/>
            <a:chOff x="-761679" y="3416325"/>
            <a:chExt cx="2373798" cy="2513344"/>
          </a:xfrm>
        </p:grpSpPr>
        <p:grpSp>
          <p:nvGrpSpPr>
            <p:cNvPr id="2003" name="Google Shape;2003;p40"/>
            <p:cNvGrpSpPr/>
            <p:nvPr/>
          </p:nvGrpSpPr>
          <p:grpSpPr>
            <a:xfrm flipH="1">
              <a:off x="737735" y="4032931"/>
              <a:ext cx="367490" cy="1889405"/>
              <a:chOff x="10728459" y="5340442"/>
              <a:chExt cx="288205" cy="1481886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10728459" y="5340442"/>
                <a:ext cx="288205" cy="1481886"/>
              </a:xfrm>
              <a:custGeom>
                <a:avLst/>
                <a:gdLst/>
                <a:ahLst/>
                <a:cxnLst/>
                <a:rect l="l" t="t" r="r" b="b"/>
                <a:pathLst>
                  <a:path w="288205" h="1481886" extrusionOk="0">
                    <a:moveTo>
                      <a:pt x="258183" y="95984"/>
                    </a:moveTo>
                    <a:lnTo>
                      <a:pt x="258183" y="0"/>
                    </a:lnTo>
                    <a:lnTo>
                      <a:pt x="30021" y="0"/>
                    </a:lnTo>
                    <a:lnTo>
                      <a:pt x="30021" y="95984"/>
                    </a:lnTo>
                    <a:lnTo>
                      <a:pt x="0" y="95984"/>
                    </a:lnTo>
                    <a:lnTo>
                      <a:pt x="0" y="1481886"/>
                    </a:lnTo>
                    <a:lnTo>
                      <a:pt x="288205" y="1481886"/>
                    </a:lnTo>
                    <a:lnTo>
                      <a:pt x="288205" y="95984"/>
                    </a:lnTo>
                    <a:lnTo>
                      <a:pt x="258183" y="959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10752560" y="5465114"/>
                <a:ext cx="239920" cy="1325608"/>
                <a:chOff x="10752560" y="5465114"/>
                <a:chExt cx="239920" cy="1325608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10752560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8" y="0"/>
                      </a:lnTo>
                      <a:lnTo>
                        <a:pt x="44698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10817689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8" y="0"/>
                      </a:lnTo>
                      <a:lnTo>
                        <a:pt x="44698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10882735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8" y="0"/>
                      </a:lnTo>
                      <a:lnTo>
                        <a:pt x="44698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10947782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9" y="0"/>
                      </a:lnTo>
                      <a:lnTo>
                        <a:pt x="44699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010" name="Google Shape;2010;p40"/>
            <p:cNvSpPr/>
            <p:nvPr/>
          </p:nvSpPr>
          <p:spPr>
            <a:xfrm flipH="1">
              <a:off x="16036" y="4430154"/>
              <a:ext cx="411161" cy="1499510"/>
            </a:xfrm>
            <a:custGeom>
              <a:avLst/>
              <a:gdLst/>
              <a:ahLst/>
              <a:cxnLst/>
              <a:rect l="l" t="t" r="r" b="b"/>
              <a:pathLst>
                <a:path w="322479" h="1176086" extrusionOk="0">
                  <a:moveTo>
                    <a:pt x="0" y="0"/>
                  </a:moveTo>
                  <a:lnTo>
                    <a:pt x="322480" y="0"/>
                  </a:lnTo>
                  <a:lnTo>
                    <a:pt x="322480" y="1176086"/>
                  </a:lnTo>
                  <a:lnTo>
                    <a:pt x="0" y="11760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1" name="Google Shape;2011;p40"/>
            <p:cNvGrpSpPr/>
            <p:nvPr/>
          </p:nvGrpSpPr>
          <p:grpSpPr>
            <a:xfrm flipH="1">
              <a:off x="54965" y="4473118"/>
              <a:ext cx="333144" cy="1324923"/>
              <a:chOff x="11290859" y="5685687"/>
              <a:chExt cx="261269" cy="1039155"/>
            </a:xfrm>
          </p:grpSpPr>
          <p:grpSp>
            <p:nvGrpSpPr>
              <p:cNvPr id="2012" name="Google Shape;2012;p40"/>
              <p:cNvGrpSpPr/>
              <p:nvPr/>
            </p:nvGrpSpPr>
            <p:grpSpPr>
              <a:xfrm>
                <a:off x="11290859" y="5685687"/>
                <a:ext cx="261269" cy="329484"/>
                <a:chOff x="11290859" y="5685687"/>
                <a:chExt cx="261269" cy="329484"/>
              </a:xfrm>
            </p:grpSpPr>
            <p:sp>
              <p:nvSpPr>
                <p:cNvPr id="2013" name="Google Shape;2013;p40"/>
                <p:cNvSpPr/>
                <p:nvPr/>
              </p:nvSpPr>
              <p:spPr>
                <a:xfrm>
                  <a:off x="11290859" y="5685687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0" y="0"/>
                      </a:lnTo>
                      <a:lnTo>
                        <a:pt x="108410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11443718" y="5685687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1" y="0"/>
                      </a:lnTo>
                      <a:lnTo>
                        <a:pt x="108411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5" name="Google Shape;2015;p40"/>
              <p:cNvGrpSpPr/>
              <p:nvPr/>
            </p:nvGrpSpPr>
            <p:grpSpPr>
              <a:xfrm>
                <a:off x="11290859" y="6040523"/>
                <a:ext cx="261269" cy="329484"/>
                <a:chOff x="11290859" y="6040523"/>
                <a:chExt cx="261269" cy="329484"/>
              </a:xfrm>
            </p:grpSpPr>
            <p:sp>
              <p:nvSpPr>
                <p:cNvPr id="2016" name="Google Shape;2016;p40"/>
                <p:cNvSpPr/>
                <p:nvPr/>
              </p:nvSpPr>
              <p:spPr>
                <a:xfrm>
                  <a:off x="11290859" y="6040523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0" y="0"/>
                      </a:lnTo>
                      <a:lnTo>
                        <a:pt x="108410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11443718" y="6040523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1" y="0"/>
                      </a:lnTo>
                      <a:lnTo>
                        <a:pt x="108411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8" name="Google Shape;2018;p40"/>
              <p:cNvGrpSpPr/>
              <p:nvPr/>
            </p:nvGrpSpPr>
            <p:grpSpPr>
              <a:xfrm>
                <a:off x="11290859" y="6395358"/>
                <a:ext cx="261269" cy="329484"/>
                <a:chOff x="11290859" y="6395358"/>
                <a:chExt cx="261269" cy="329484"/>
              </a:xfrm>
            </p:grpSpPr>
            <p:sp>
              <p:nvSpPr>
                <p:cNvPr id="2019" name="Google Shape;2019;p40"/>
                <p:cNvSpPr/>
                <p:nvPr/>
              </p:nvSpPr>
              <p:spPr>
                <a:xfrm>
                  <a:off x="11290859" y="6395358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0" y="0"/>
                      </a:lnTo>
                      <a:lnTo>
                        <a:pt x="108410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11443718" y="6395358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1" y="0"/>
                      </a:lnTo>
                      <a:lnTo>
                        <a:pt x="108411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21" name="Google Shape;2021;p40"/>
            <p:cNvGrpSpPr/>
            <p:nvPr/>
          </p:nvGrpSpPr>
          <p:grpSpPr>
            <a:xfrm flipH="1">
              <a:off x="1200925" y="4774657"/>
              <a:ext cx="411193" cy="1154802"/>
              <a:chOff x="10330927" y="5922188"/>
              <a:chExt cx="322479" cy="905727"/>
            </a:xfrm>
          </p:grpSpPr>
          <p:sp>
            <p:nvSpPr>
              <p:cNvPr id="2022" name="Google Shape;2022;p40"/>
              <p:cNvSpPr/>
              <p:nvPr/>
            </p:nvSpPr>
            <p:spPr>
              <a:xfrm>
                <a:off x="10330927" y="5922188"/>
                <a:ext cx="322479" cy="905727"/>
              </a:xfrm>
              <a:custGeom>
                <a:avLst/>
                <a:gdLst/>
                <a:ahLst/>
                <a:cxnLst/>
                <a:rect l="l" t="t" r="r" b="b"/>
                <a:pathLst>
                  <a:path w="322479" h="905727" extrusionOk="0">
                    <a:moveTo>
                      <a:pt x="0" y="0"/>
                    </a:moveTo>
                    <a:lnTo>
                      <a:pt x="322479" y="0"/>
                    </a:lnTo>
                    <a:lnTo>
                      <a:pt x="322479" y="905727"/>
                    </a:lnTo>
                    <a:lnTo>
                      <a:pt x="0" y="905727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23" name="Google Shape;2023;p40"/>
              <p:cNvGrpSpPr/>
              <p:nvPr/>
            </p:nvGrpSpPr>
            <p:grpSpPr>
              <a:xfrm>
                <a:off x="10351525" y="5946706"/>
                <a:ext cx="282033" cy="862696"/>
                <a:chOff x="10351525" y="5946706"/>
                <a:chExt cx="282033" cy="862696"/>
              </a:xfrm>
            </p:grpSpPr>
            <p:sp>
              <p:nvSpPr>
                <p:cNvPr id="2024" name="Google Shape;2024;p40"/>
                <p:cNvSpPr/>
                <p:nvPr/>
              </p:nvSpPr>
              <p:spPr>
                <a:xfrm>
                  <a:off x="10351525" y="5946706"/>
                  <a:ext cx="126089" cy="86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89" h="862696" extrusionOk="0">
                      <a:moveTo>
                        <a:pt x="0" y="0"/>
                      </a:moveTo>
                      <a:lnTo>
                        <a:pt x="126090" y="0"/>
                      </a:lnTo>
                      <a:lnTo>
                        <a:pt x="126090" y="862696"/>
                      </a:lnTo>
                      <a:lnTo>
                        <a:pt x="0" y="86269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10507469" y="5946706"/>
                  <a:ext cx="126089" cy="86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89" h="862696" extrusionOk="0">
                      <a:moveTo>
                        <a:pt x="0" y="0"/>
                      </a:moveTo>
                      <a:lnTo>
                        <a:pt x="126090" y="0"/>
                      </a:lnTo>
                      <a:lnTo>
                        <a:pt x="126090" y="862696"/>
                      </a:lnTo>
                      <a:lnTo>
                        <a:pt x="0" y="86269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26" name="Google Shape;2026;p40"/>
            <p:cNvGrpSpPr/>
            <p:nvPr/>
          </p:nvGrpSpPr>
          <p:grpSpPr>
            <a:xfrm flipH="1">
              <a:off x="-489678" y="3717355"/>
              <a:ext cx="411193" cy="2212209"/>
              <a:chOff x="11656786" y="5092932"/>
              <a:chExt cx="322479" cy="1735066"/>
            </a:xfrm>
          </p:grpSpPr>
          <p:sp>
            <p:nvSpPr>
              <p:cNvPr id="2027" name="Google Shape;2027;p40"/>
              <p:cNvSpPr/>
              <p:nvPr/>
            </p:nvSpPr>
            <p:spPr>
              <a:xfrm>
                <a:off x="11656786" y="5092932"/>
                <a:ext cx="322479" cy="1735066"/>
              </a:xfrm>
              <a:custGeom>
                <a:avLst/>
                <a:gdLst/>
                <a:ahLst/>
                <a:cxnLst/>
                <a:rect l="l" t="t" r="r" b="b"/>
                <a:pathLst>
                  <a:path w="322479" h="1735066" extrusionOk="0">
                    <a:moveTo>
                      <a:pt x="0" y="0"/>
                    </a:moveTo>
                    <a:lnTo>
                      <a:pt x="322479" y="0"/>
                    </a:lnTo>
                    <a:lnTo>
                      <a:pt x="322479" y="1735067"/>
                    </a:lnTo>
                    <a:lnTo>
                      <a:pt x="0" y="17350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28" name="Google Shape;2028;p40"/>
              <p:cNvGrpSpPr/>
              <p:nvPr/>
            </p:nvGrpSpPr>
            <p:grpSpPr>
              <a:xfrm>
                <a:off x="11694146" y="5150223"/>
                <a:ext cx="247759" cy="1671104"/>
                <a:chOff x="11694146" y="5150223"/>
                <a:chExt cx="247759" cy="1671104"/>
              </a:xfrm>
            </p:grpSpPr>
            <p:sp>
              <p:nvSpPr>
                <p:cNvPr id="2029" name="Google Shape;2029;p40"/>
                <p:cNvSpPr/>
                <p:nvPr/>
              </p:nvSpPr>
              <p:spPr>
                <a:xfrm>
                  <a:off x="11694146" y="5150223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1"/>
                      </a:lnTo>
                      <a:lnTo>
                        <a:pt x="0" y="314891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11694146" y="5525156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0"/>
                      </a:lnTo>
                      <a:lnTo>
                        <a:pt x="0" y="314890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11694146" y="5900006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1"/>
                      </a:lnTo>
                      <a:lnTo>
                        <a:pt x="0" y="314891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11694146" y="6274939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1"/>
                      </a:lnTo>
                      <a:lnTo>
                        <a:pt x="0" y="314891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40"/>
                <p:cNvSpPr/>
                <p:nvPr/>
              </p:nvSpPr>
              <p:spPr>
                <a:xfrm>
                  <a:off x="11694146" y="6649789"/>
                  <a:ext cx="247759" cy="1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171538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171538"/>
                      </a:lnTo>
                      <a:lnTo>
                        <a:pt x="0" y="171538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034" name="Google Shape;2034;p40"/>
            <p:cNvSpPr/>
            <p:nvPr/>
          </p:nvSpPr>
          <p:spPr>
            <a:xfrm flipH="1">
              <a:off x="970158" y="4392514"/>
              <a:ext cx="399251" cy="1537149"/>
            </a:xfrm>
            <a:custGeom>
              <a:avLst/>
              <a:gdLst/>
              <a:ahLst/>
              <a:cxnLst/>
              <a:rect l="l" t="t" r="r" b="b"/>
              <a:pathLst>
                <a:path w="313138" h="1205607" extrusionOk="0">
                  <a:moveTo>
                    <a:pt x="0" y="0"/>
                  </a:moveTo>
                  <a:lnTo>
                    <a:pt x="0" y="36192"/>
                  </a:lnTo>
                  <a:lnTo>
                    <a:pt x="24433" y="36192"/>
                  </a:lnTo>
                  <a:lnTo>
                    <a:pt x="24433" y="1205607"/>
                  </a:lnTo>
                  <a:lnTo>
                    <a:pt x="298795" y="1205607"/>
                  </a:lnTo>
                  <a:lnTo>
                    <a:pt x="298795" y="36192"/>
                  </a:lnTo>
                  <a:lnTo>
                    <a:pt x="313139" y="36192"/>
                  </a:lnTo>
                  <a:lnTo>
                    <a:pt x="313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5" name="Google Shape;2035;p40"/>
            <p:cNvGrpSpPr/>
            <p:nvPr/>
          </p:nvGrpSpPr>
          <p:grpSpPr>
            <a:xfrm flipH="1">
              <a:off x="1015906" y="4470673"/>
              <a:ext cx="294650" cy="1385740"/>
              <a:chOff x="10567428" y="5683769"/>
              <a:chExt cx="231080" cy="1086855"/>
            </a:xfrm>
          </p:grpSpPr>
          <p:sp>
            <p:nvSpPr>
              <p:cNvPr id="2036" name="Google Shape;2036;p40"/>
              <p:cNvSpPr/>
              <p:nvPr/>
            </p:nvSpPr>
            <p:spPr>
              <a:xfrm>
                <a:off x="10567428" y="568376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40"/>
              <p:cNvSpPr/>
              <p:nvPr/>
            </p:nvSpPr>
            <p:spPr>
              <a:xfrm>
                <a:off x="10701023" y="568376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40"/>
              <p:cNvSpPr/>
              <p:nvPr/>
            </p:nvSpPr>
            <p:spPr>
              <a:xfrm>
                <a:off x="10567428" y="582511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40"/>
              <p:cNvSpPr/>
              <p:nvPr/>
            </p:nvSpPr>
            <p:spPr>
              <a:xfrm>
                <a:off x="10701023" y="582511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40"/>
              <p:cNvSpPr/>
              <p:nvPr/>
            </p:nvSpPr>
            <p:spPr>
              <a:xfrm>
                <a:off x="10567428" y="5966470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40"/>
              <p:cNvSpPr/>
              <p:nvPr/>
            </p:nvSpPr>
            <p:spPr>
              <a:xfrm>
                <a:off x="10701023" y="5966470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40"/>
              <p:cNvSpPr/>
              <p:nvPr/>
            </p:nvSpPr>
            <p:spPr>
              <a:xfrm>
                <a:off x="10567428" y="6107737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40"/>
              <p:cNvSpPr/>
              <p:nvPr/>
            </p:nvSpPr>
            <p:spPr>
              <a:xfrm>
                <a:off x="10701023" y="6107737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40"/>
              <p:cNvSpPr/>
              <p:nvPr/>
            </p:nvSpPr>
            <p:spPr>
              <a:xfrm>
                <a:off x="10567428" y="62490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40"/>
              <p:cNvSpPr/>
              <p:nvPr/>
            </p:nvSpPr>
            <p:spPr>
              <a:xfrm>
                <a:off x="10701023" y="62490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40"/>
              <p:cNvSpPr/>
              <p:nvPr/>
            </p:nvSpPr>
            <p:spPr>
              <a:xfrm>
                <a:off x="10567428" y="639043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40"/>
              <p:cNvSpPr/>
              <p:nvPr/>
            </p:nvSpPr>
            <p:spPr>
              <a:xfrm>
                <a:off x="10701023" y="639043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40"/>
              <p:cNvSpPr/>
              <p:nvPr/>
            </p:nvSpPr>
            <p:spPr>
              <a:xfrm>
                <a:off x="10567428" y="65317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40"/>
              <p:cNvSpPr/>
              <p:nvPr/>
            </p:nvSpPr>
            <p:spPr>
              <a:xfrm>
                <a:off x="10701023" y="65317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40"/>
              <p:cNvSpPr/>
              <p:nvPr/>
            </p:nvSpPr>
            <p:spPr>
              <a:xfrm>
                <a:off x="10567428" y="667313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40"/>
              <p:cNvSpPr/>
              <p:nvPr/>
            </p:nvSpPr>
            <p:spPr>
              <a:xfrm>
                <a:off x="10701023" y="667313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2" name="Google Shape;2052;p40"/>
            <p:cNvSpPr/>
            <p:nvPr/>
          </p:nvSpPr>
          <p:spPr>
            <a:xfrm flipH="1">
              <a:off x="-277865" y="3416326"/>
              <a:ext cx="445822" cy="2506093"/>
            </a:xfrm>
            <a:custGeom>
              <a:avLst/>
              <a:gdLst/>
              <a:ahLst/>
              <a:cxnLst/>
              <a:rect l="l" t="t" r="r" b="b"/>
              <a:pathLst>
                <a:path w="349664" h="1965563" extrusionOk="0">
                  <a:moveTo>
                    <a:pt x="287454" y="423551"/>
                  </a:moveTo>
                  <a:lnTo>
                    <a:pt x="287454" y="0"/>
                  </a:lnTo>
                  <a:lnTo>
                    <a:pt x="252179" y="0"/>
                  </a:lnTo>
                  <a:lnTo>
                    <a:pt x="252179" y="423551"/>
                  </a:lnTo>
                  <a:lnTo>
                    <a:pt x="229996" y="423551"/>
                  </a:lnTo>
                  <a:lnTo>
                    <a:pt x="229996" y="120669"/>
                  </a:lnTo>
                  <a:lnTo>
                    <a:pt x="194722" y="120669"/>
                  </a:lnTo>
                  <a:lnTo>
                    <a:pt x="194722" y="423551"/>
                  </a:lnTo>
                  <a:lnTo>
                    <a:pt x="0" y="423551"/>
                  </a:lnTo>
                  <a:lnTo>
                    <a:pt x="0" y="1965564"/>
                  </a:lnTo>
                  <a:lnTo>
                    <a:pt x="349665" y="1965564"/>
                  </a:lnTo>
                  <a:lnTo>
                    <a:pt x="349665" y="423551"/>
                  </a:lnTo>
                  <a:lnTo>
                    <a:pt x="287454" y="4235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3" name="Google Shape;2053;p40"/>
            <p:cNvGrpSpPr/>
            <p:nvPr/>
          </p:nvGrpSpPr>
          <p:grpSpPr>
            <a:xfrm flipH="1">
              <a:off x="-228415" y="3986360"/>
              <a:ext cx="346542" cy="1943206"/>
              <a:chOff x="11502593" y="5303916"/>
              <a:chExt cx="271776" cy="1524083"/>
            </a:xfrm>
          </p:grpSpPr>
          <p:sp>
            <p:nvSpPr>
              <p:cNvPr id="2054" name="Google Shape;2054;p40"/>
              <p:cNvSpPr/>
              <p:nvPr/>
            </p:nvSpPr>
            <p:spPr>
              <a:xfrm>
                <a:off x="11502593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40"/>
              <p:cNvSpPr/>
              <p:nvPr/>
            </p:nvSpPr>
            <p:spPr>
              <a:xfrm>
                <a:off x="11577646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40"/>
              <p:cNvSpPr/>
              <p:nvPr/>
            </p:nvSpPr>
            <p:spPr>
              <a:xfrm>
                <a:off x="11652783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40"/>
              <p:cNvSpPr/>
              <p:nvPr/>
            </p:nvSpPr>
            <p:spPr>
              <a:xfrm>
                <a:off x="11727836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8" name="Google Shape;2058;p40"/>
            <p:cNvSpPr/>
            <p:nvPr/>
          </p:nvSpPr>
          <p:spPr>
            <a:xfrm flipH="1">
              <a:off x="227126" y="4847063"/>
              <a:ext cx="692391" cy="1082606"/>
            </a:xfrm>
            <a:custGeom>
              <a:avLst/>
              <a:gdLst/>
              <a:ahLst/>
              <a:cxnLst/>
              <a:rect l="l" t="t" r="r" b="b"/>
              <a:pathLst>
                <a:path w="543052" h="849103" extrusionOk="0">
                  <a:moveTo>
                    <a:pt x="389194" y="0"/>
                  </a:moveTo>
                  <a:lnTo>
                    <a:pt x="319810" y="0"/>
                  </a:lnTo>
                  <a:lnTo>
                    <a:pt x="319810" y="113998"/>
                  </a:lnTo>
                  <a:lnTo>
                    <a:pt x="0" y="113998"/>
                  </a:lnTo>
                  <a:lnTo>
                    <a:pt x="0" y="849104"/>
                  </a:lnTo>
                  <a:lnTo>
                    <a:pt x="543053" y="849104"/>
                  </a:lnTo>
                  <a:lnTo>
                    <a:pt x="543053" y="113998"/>
                  </a:lnTo>
                  <a:lnTo>
                    <a:pt x="501273" y="113998"/>
                  </a:lnTo>
                  <a:lnTo>
                    <a:pt x="501273" y="0"/>
                  </a:lnTo>
                  <a:lnTo>
                    <a:pt x="410542" y="0"/>
                  </a:lnTo>
                  <a:lnTo>
                    <a:pt x="389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9" name="Google Shape;2059;p40"/>
            <p:cNvGrpSpPr/>
            <p:nvPr/>
          </p:nvGrpSpPr>
          <p:grpSpPr>
            <a:xfrm flipH="1">
              <a:off x="262848" y="5038876"/>
              <a:ext cx="620457" cy="767351"/>
              <a:chOff x="10902500" y="6129419"/>
              <a:chExt cx="486595" cy="601844"/>
            </a:xfrm>
          </p:grpSpPr>
          <p:grpSp>
            <p:nvGrpSpPr>
              <p:cNvPr id="2060" name="Google Shape;2060;p40"/>
              <p:cNvGrpSpPr/>
              <p:nvPr/>
            </p:nvGrpSpPr>
            <p:grpSpPr>
              <a:xfrm>
                <a:off x="10902500" y="6129419"/>
                <a:ext cx="486595" cy="444482"/>
                <a:chOff x="10902500" y="6129419"/>
                <a:chExt cx="486595" cy="444482"/>
              </a:xfrm>
            </p:grpSpPr>
            <p:sp>
              <p:nvSpPr>
                <p:cNvPr id="2061" name="Google Shape;2061;p40"/>
                <p:cNvSpPr/>
                <p:nvPr/>
              </p:nvSpPr>
              <p:spPr>
                <a:xfrm>
                  <a:off x="10902500" y="6129419"/>
                  <a:ext cx="242922" cy="4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22" h="444482" extrusionOk="0">
                      <a:moveTo>
                        <a:pt x="0" y="0"/>
                      </a:moveTo>
                      <a:lnTo>
                        <a:pt x="242923" y="0"/>
                      </a:lnTo>
                      <a:lnTo>
                        <a:pt x="242923" y="444483"/>
                      </a:lnTo>
                      <a:lnTo>
                        <a:pt x="0" y="444483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40"/>
                <p:cNvSpPr/>
                <p:nvPr/>
              </p:nvSpPr>
              <p:spPr>
                <a:xfrm>
                  <a:off x="11186618" y="6129419"/>
                  <a:ext cx="202477" cy="214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77" h="214485" extrusionOk="0">
                      <a:moveTo>
                        <a:pt x="0" y="0"/>
                      </a:moveTo>
                      <a:lnTo>
                        <a:pt x="202477" y="0"/>
                      </a:lnTo>
                      <a:lnTo>
                        <a:pt x="202477" y="214486"/>
                      </a:lnTo>
                      <a:lnTo>
                        <a:pt x="0" y="214486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40"/>
                <p:cNvSpPr/>
                <p:nvPr/>
              </p:nvSpPr>
              <p:spPr>
                <a:xfrm>
                  <a:off x="11186618" y="6359333"/>
                  <a:ext cx="202477" cy="214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77" h="214485" extrusionOk="0">
                      <a:moveTo>
                        <a:pt x="0" y="0"/>
                      </a:moveTo>
                      <a:lnTo>
                        <a:pt x="202477" y="0"/>
                      </a:lnTo>
                      <a:lnTo>
                        <a:pt x="202477" y="214486"/>
                      </a:lnTo>
                      <a:lnTo>
                        <a:pt x="0" y="214486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64" name="Google Shape;2064;p40"/>
              <p:cNvSpPr/>
              <p:nvPr/>
            </p:nvSpPr>
            <p:spPr>
              <a:xfrm>
                <a:off x="10902500" y="6601755"/>
                <a:ext cx="486512" cy="129508"/>
              </a:xfrm>
              <a:custGeom>
                <a:avLst/>
                <a:gdLst/>
                <a:ahLst/>
                <a:cxnLst/>
                <a:rect l="l" t="t" r="r" b="b"/>
                <a:pathLst>
                  <a:path w="486512" h="129508" extrusionOk="0">
                    <a:moveTo>
                      <a:pt x="0" y="0"/>
                    </a:moveTo>
                    <a:lnTo>
                      <a:pt x="486512" y="0"/>
                    </a:lnTo>
                    <a:lnTo>
                      <a:pt x="486512" y="129509"/>
                    </a:lnTo>
                    <a:lnTo>
                      <a:pt x="0" y="12950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5" name="Google Shape;2065;p40"/>
            <p:cNvSpPr/>
            <p:nvPr/>
          </p:nvSpPr>
          <p:spPr>
            <a:xfrm flipH="1">
              <a:off x="-761576" y="4704690"/>
              <a:ext cx="392128" cy="1224977"/>
            </a:xfrm>
            <a:custGeom>
              <a:avLst/>
              <a:gdLst/>
              <a:ahLst/>
              <a:cxnLst/>
              <a:rect l="l" t="t" r="r" b="b"/>
              <a:pathLst>
                <a:path w="307551" h="960766" extrusionOk="0">
                  <a:moveTo>
                    <a:pt x="0" y="0"/>
                  </a:moveTo>
                  <a:lnTo>
                    <a:pt x="307552" y="0"/>
                  </a:lnTo>
                  <a:lnTo>
                    <a:pt x="307552" y="960767"/>
                  </a:lnTo>
                  <a:lnTo>
                    <a:pt x="0" y="9607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40"/>
            <p:cNvGrpSpPr/>
            <p:nvPr/>
          </p:nvGrpSpPr>
          <p:grpSpPr>
            <a:xfrm flipH="1">
              <a:off x="-761679" y="4766683"/>
              <a:ext cx="353241" cy="1075377"/>
              <a:chOff x="11915553" y="5915934"/>
              <a:chExt cx="277030" cy="843433"/>
            </a:xfrm>
          </p:grpSpPr>
          <p:sp>
            <p:nvSpPr>
              <p:cNvPr id="2067" name="Google Shape;2067;p40"/>
              <p:cNvSpPr/>
              <p:nvPr/>
            </p:nvSpPr>
            <p:spPr>
              <a:xfrm>
                <a:off x="11915553" y="5915934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12038891" y="5915934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12162145" y="5915934"/>
                <a:ext cx="30438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30438" h="400034" extrusionOk="0">
                    <a:moveTo>
                      <a:pt x="0" y="0"/>
                    </a:moveTo>
                    <a:lnTo>
                      <a:pt x="30439" y="0"/>
                    </a:lnTo>
                    <a:lnTo>
                      <a:pt x="30439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11915553" y="6359333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12038891" y="6359333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12162145" y="6359333"/>
                <a:ext cx="30438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30438" h="400034" extrusionOk="0">
                    <a:moveTo>
                      <a:pt x="0" y="0"/>
                    </a:moveTo>
                    <a:lnTo>
                      <a:pt x="30439" y="0"/>
                    </a:lnTo>
                    <a:lnTo>
                      <a:pt x="30439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3" name="Google Shape;2073;p40"/>
            <p:cNvSpPr/>
            <p:nvPr/>
          </p:nvSpPr>
          <p:spPr>
            <a:xfrm rot="10800000" flipH="1">
              <a:off x="1308589" y="4438558"/>
              <a:ext cx="29770" cy="336201"/>
            </a:xfrm>
            <a:custGeom>
              <a:avLst/>
              <a:gdLst/>
              <a:ahLst/>
              <a:cxnLst/>
              <a:rect l="l" t="t" r="r" b="b"/>
              <a:pathLst>
                <a:path w="23349" h="26368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263687"/>
                  </a:lnTo>
                  <a:lnTo>
                    <a:pt x="0" y="2636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40"/>
            <p:cNvSpPr/>
            <p:nvPr/>
          </p:nvSpPr>
          <p:spPr>
            <a:xfrm rot="10800000" flipH="1">
              <a:off x="1075614" y="4155407"/>
              <a:ext cx="29770" cy="237105"/>
            </a:xfrm>
            <a:custGeom>
              <a:avLst/>
              <a:gdLst/>
              <a:ahLst/>
              <a:cxnLst/>
              <a:rect l="l" t="t" r="r" b="b"/>
              <a:pathLst>
                <a:path w="23349" h="185965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185965"/>
                  </a:lnTo>
                  <a:lnTo>
                    <a:pt x="0" y="1859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40"/>
            <p:cNvSpPr/>
            <p:nvPr/>
          </p:nvSpPr>
          <p:spPr>
            <a:xfrm rot="10800000" flipH="1">
              <a:off x="1037335" y="4033024"/>
              <a:ext cx="29770" cy="122274"/>
            </a:xfrm>
            <a:custGeom>
              <a:avLst/>
              <a:gdLst/>
              <a:ahLst/>
              <a:cxnLst/>
              <a:rect l="l" t="t" r="r" b="b"/>
              <a:pathLst>
                <a:path w="23349" h="95901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95902"/>
                  </a:lnTo>
                  <a:lnTo>
                    <a:pt x="0" y="959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40"/>
            <p:cNvSpPr/>
            <p:nvPr/>
          </p:nvSpPr>
          <p:spPr>
            <a:xfrm rot="10800000" flipH="1">
              <a:off x="397530" y="4430159"/>
              <a:ext cx="29770" cy="416902"/>
            </a:xfrm>
            <a:custGeom>
              <a:avLst/>
              <a:gdLst/>
              <a:ahLst/>
              <a:cxnLst/>
              <a:rect l="l" t="t" r="r" b="b"/>
              <a:pathLst>
                <a:path w="23349" h="326982" extrusionOk="0">
                  <a:moveTo>
                    <a:pt x="0" y="0"/>
                  </a:moveTo>
                  <a:lnTo>
                    <a:pt x="23351" y="0"/>
                  </a:lnTo>
                  <a:lnTo>
                    <a:pt x="23351" y="326983"/>
                  </a:lnTo>
                  <a:lnTo>
                    <a:pt x="0" y="3269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40"/>
            <p:cNvSpPr/>
            <p:nvPr/>
          </p:nvSpPr>
          <p:spPr>
            <a:xfrm rot="10800000" flipH="1">
              <a:off x="138292" y="3957005"/>
              <a:ext cx="29770" cy="473042"/>
            </a:xfrm>
            <a:custGeom>
              <a:avLst/>
              <a:gdLst/>
              <a:ahLst/>
              <a:cxnLst/>
              <a:rect l="l" t="t" r="r" b="b"/>
              <a:pathLst>
                <a:path w="23349" h="371013" extrusionOk="0">
                  <a:moveTo>
                    <a:pt x="0" y="0"/>
                  </a:moveTo>
                  <a:lnTo>
                    <a:pt x="23351" y="0"/>
                  </a:lnTo>
                  <a:lnTo>
                    <a:pt x="23351" y="371014"/>
                  </a:lnTo>
                  <a:lnTo>
                    <a:pt x="0" y="3710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40"/>
            <p:cNvSpPr/>
            <p:nvPr/>
          </p:nvSpPr>
          <p:spPr>
            <a:xfrm rot="10800000" flipH="1">
              <a:off x="483341" y="4847063"/>
              <a:ext cx="29770" cy="145665"/>
            </a:xfrm>
            <a:custGeom>
              <a:avLst/>
              <a:gdLst/>
              <a:ahLst/>
              <a:cxnLst/>
              <a:rect l="l" t="t" r="r" b="b"/>
              <a:pathLst>
                <a:path w="23349" h="11424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114248"/>
                  </a:lnTo>
                  <a:lnTo>
                    <a:pt x="0" y="1142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40"/>
            <p:cNvSpPr/>
            <p:nvPr/>
          </p:nvSpPr>
          <p:spPr>
            <a:xfrm flipH="1">
              <a:off x="-102763" y="3570181"/>
              <a:ext cx="22434" cy="386173"/>
            </a:xfrm>
            <a:custGeom>
              <a:avLst/>
              <a:gdLst/>
              <a:ahLst/>
              <a:cxnLst/>
              <a:rect l="l" t="t" r="r" b="b"/>
              <a:pathLst>
                <a:path w="17595" h="302881" extrusionOk="0">
                  <a:moveTo>
                    <a:pt x="0" y="0"/>
                  </a:moveTo>
                  <a:lnTo>
                    <a:pt x="17596" y="0"/>
                  </a:lnTo>
                  <a:lnTo>
                    <a:pt x="17596" y="302882"/>
                  </a:lnTo>
                  <a:lnTo>
                    <a:pt x="0" y="3028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40"/>
            <p:cNvSpPr/>
            <p:nvPr/>
          </p:nvSpPr>
          <p:spPr>
            <a:xfrm flipH="1">
              <a:off x="-177303" y="3416325"/>
              <a:ext cx="23710" cy="540028"/>
            </a:xfrm>
            <a:custGeom>
              <a:avLst/>
              <a:gdLst/>
              <a:ahLst/>
              <a:cxnLst/>
              <a:rect l="l" t="t" r="r" b="b"/>
              <a:pathLst>
                <a:path w="18596" h="423551" extrusionOk="0">
                  <a:moveTo>
                    <a:pt x="0" y="0"/>
                  </a:moveTo>
                  <a:lnTo>
                    <a:pt x="18597" y="0"/>
                  </a:lnTo>
                  <a:lnTo>
                    <a:pt x="18597" y="423551"/>
                  </a:lnTo>
                  <a:lnTo>
                    <a:pt x="0" y="4235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Закръглен правоъгълник 209"/>
          <p:cNvSpPr/>
          <p:nvPr/>
        </p:nvSpPr>
        <p:spPr>
          <a:xfrm>
            <a:off x="958778" y="1526758"/>
            <a:ext cx="1220873" cy="718682"/>
          </a:xfrm>
          <a:prstGeom prst="roundRect">
            <a:avLst/>
          </a:prstGeom>
          <a:solidFill>
            <a:srgbClr val="FF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1" name="Текстово поле 210"/>
          <p:cNvSpPr txBox="1"/>
          <p:nvPr/>
        </p:nvSpPr>
        <p:spPr>
          <a:xfrm>
            <a:off x="1154619" y="1608461"/>
            <a:ext cx="946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01</a:t>
            </a:r>
            <a:endParaRPr lang="bg-BG" sz="4400" dirty="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" name="Google Shape;1904;p40"/>
          <p:cNvGrpSpPr/>
          <p:nvPr/>
        </p:nvGrpSpPr>
        <p:grpSpPr>
          <a:xfrm>
            <a:off x="7554491" y="2202999"/>
            <a:ext cx="3593773" cy="2944860"/>
            <a:chOff x="7307465" y="2662100"/>
            <a:chExt cx="3141090" cy="2556833"/>
          </a:xfrm>
        </p:grpSpPr>
        <p:grpSp>
          <p:nvGrpSpPr>
            <p:cNvPr id="1905" name="Google Shape;1905;p40"/>
            <p:cNvGrpSpPr/>
            <p:nvPr/>
          </p:nvGrpSpPr>
          <p:grpSpPr>
            <a:xfrm flipH="1">
              <a:off x="9138095" y="4281568"/>
              <a:ext cx="396519" cy="937259"/>
              <a:chOff x="8739462" y="6092893"/>
              <a:chExt cx="310971" cy="735105"/>
            </a:xfrm>
          </p:grpSpPr>
          <p:sp>
            <p:nvSpPr>
              <p:cNvPr id="1906" name="Google Shape;1906;p40"/>
              <p:cNvSpPr/>
              <p:nvPr/>
            </p:nvSpPr>
            <p:spPr>
              <a:xfrm>
                <a:off x="8739462" y="6092893"/>
                <a:ext cx="310971" cy="735105"/>
              </a:xfrm>
              <a:custGeom>
                <a:avLst/>
                <a:gdLst/>
                <a:ahLst/>
                <a:cxnLst/>
                <a:rect l="l" t="t" r="r" b="b"/>
                <a:pathLst>
                  <a:path w="310971" h="735105" extrusionOk="0">
                    <a:moveTo>
                      <a:pt x="0" y="0"/>
                    </a:moveTo>
                    <a:lnTo>
                      <a:pt x="310971" y="0"/>
                    </a:lnTo>
                    <a:lnTo>
                      <a:pt x="310971" y="735106"/>
                    </a:lnTo>
                    <a:lnTo>
                      <a:pt x="0" y="73510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07" name="Google Shape;1907;p40"/>
              <p:cNvGrpSpPr/>
              <p:nvPr/>
            </p:nvGrpSpPr>
            <p:grpSpPr>
              <a:xfrm>
                <a:off x="8775821" y="6126751"/>
                <a:ext cx="238253" cy="701164"/>
                <a:chOff x="8775821" y="6126751"/>
                <a:chExt cx="238253" cy="701164"/>
              </a:xfrm>
            </p:grpSpPr>
            <p:sp>
              <p:nvSpPr>
                <p:cNvPr id="1908" name="Google Shape;1908;p40"/>
                <p:cNvSpPr/>
                <p:nvPr/>
              </p:nvSpPr>
              <p:spPr>
                <a:xfrm>
                  <a:off x="8775821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9" name="Google Shape;1909;p40"/>
                <p:cNvSpPr/>
                <p:nvPr/>
              </p:nvSpPr>
              <p:spPr>
                <a:xfrm>
                  <a:off x="8916755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0" name="Google Shape;1910;p40"/>
                <p:cNvSpPr/>
                <p:nvPr/>
              </p:nvSpPr>
              <p:spPr>
                <a:xfrm>
                  <a:off x="8775821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8916755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8775821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8916755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8775821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8916755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16" name="Google Shape;1916;p40"/>
            <p:cNvGrpSpPr/>
            <p:nvPr/>
          </p:nvGrpSpPr>
          <p:grpSpPr>
            <a:xfrm flipH="1">
              <a:off x="10001633" y="3232666"/>
              <a:ext cx="446921" cy="1986162"/>
              <a:chOff x="8022702" y="5270225"/>
              <a:chExt cx="350499" cy="1557774"/>
            </a:xfrm>
          </p:grpSpPr>
          <p:sp>
            <p:nvSpPr>
              <p:cNvPr id="1917" name="Google Shape;1917;p40"/>
              <p:cNvSpPr/>
              <p:nvPr/>
            </p:nvSpPr>
            <p:spPr>
              <a:xfrm>
                <a:off x="8023036" y="5270225"/>
                <a:ext cx="350165" cy="1557774"/>
              </a:xfrm>
              <a:custGeom>
                <a:avLst/>
                <a:gdLst/>
                <a:ahLst/>
                <a:cxnLst/>
                <a:rect l="l" t="t" r="r" b="b"/>
                <a:pathLst>
                  <a:path w="350165" h="1557774" extrusionOk="0">
                    <a:moveTo>
                      <a:pt x="350166" y="36276"/>
                    </a:moveTo>
                    <a:lnTo>
                      <a:pt x="350166" y="0"/>
                    </a:lnTo>
                    <a:lnTo>
                      <a:pt x="108160" y="0"/>
                    </a:lnTo>
                    <a:lnTo>
                      <a:pt x="108160" y="36276"/>
                    </a:lnTo>
                    <a:lnTo>
                      <a:pt x="139099" y="36276"/>
                    </a:lnTo>
                    <a:lnTo>
                      <a:pt x="139099" y="166201"/>
                    </a:lnTo>
                    <a:lnTo>
                      <a:pt x="0" y="166201"/>
                    </a:lnTo>
                    <a:lnTo>
                      <a:pt x="0" y="1557774"/>
                    </a:lnTo>
                    <a:lnTo>
                      <a:pt x="350166" y="1557774"/>
                    </a:lnTo>
                    <a:lnTo>
                      <a:pt x="350166" y="166201"/>
                    </a:lnTo>
                    <a:lnTo>
                      <a:pt x="319227" y="166201"/>
                    </a:lnTo>
                    <a:lnTo>
                      <a:pt x="319227" y="36276"/>
                    </a:lnTo>
                    <a:lnTo>
                      <a:pt x="350166" y="3627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40"/>
              <p:cNvSpPr/>
              <p:nvPr/>
            </p:nvSpPr>
            <p:spPr>
              <a:xfrm>
                <a:off x="8022702" y="5490548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40"/>
              <p:cNvSpPr/>
              <p:nvPr/>
            </p:nvSpPr>
            <p:spPr>
              <a:xfrm>
                <a:off x="8022702" y="5728467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0"/>
                    </a:lnTo>
                    <a:lnTo>
                      <a:pt x="0" y="19322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40"/>
              <p:cNvSpPr/>
              <p:nvPr/>
            </p:nvSpPr>
            <p:spPr>
              <a:xfrm>
                <a:off x="8022702" y="5966470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40"/>
              <p:cNvSpPr/>
              <p:nvPr/>
            </p:nvSpPr>
            <p:spPr>
              <a:xfrm>
                <a:off x="8022702" y="6204389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40"/>
              <p:cNvSpPr/>
              <p:nvPr/>
            </p:nvSpPr>
            <p:spPr>
              <a:xfrm>
                <a:off x="8022702" y="6442308"/>
                <a:ext cx="322979" cy="193220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93220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93221"/>
                    </a:lnTo>
                    <a:lnTo>
                      <a:pt x="0" y="193221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40"/>
              <p:cNvSpPr/>
              <p:nvPr/>
            </p:nvSpPr>
            <p:spPr>
              <a:xfrm>
                <a:off x="8022702" y="6680227"/>
                <a:ext cx="322979" cy="147688"/>
              </a:xfrm>
              <a:custGeom>
                <a:avLst/>
                <a:gdLst/>
                <a:ahLst/>
                <a:cxnLst/>
                <a:rect l="l" t="t" r="r" b="b"/>
                <a:pathLst>
                  <a:path w="322979" h="147688" extrusionOk="0">
                    <a:moveTo>
                      <a:pt x="0" y="0"/>
                    </a:moveTo>
                    <a:lnTo>
                      <a:pt x="322979" y="0"/>
                    </a:lnTo>
                    <a:lnTo>
                      <a:pt x="322979" y="147688"/>
                    </a:lnTo>
                    <a:lnTo>
                      <a:pt x="0" y="147688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4" name="Google Shape;1924;p40"/>
            <p:cNvSpPr/>
            <p:nvPr/>
          </p:nvSpPr>
          <p:spPr>
            <a:xfrm flipH="1">
              <a:off x="8612235" y="2662100"/>
              <a:ext cx="477402" cy="2556811"/>
            </a:xfrm>
            <a:custGeom>
              <a:avLst/>
              <a:gdLst/>
              <a:ahLst/>
              <a:cxnLst/>
              <a:rect l="l" t="t" r="r" b="b"/>
              <a:pathLst>
                <a:path w="374433" h="2005342" extrusionOk="0">
                  <a:moveTo>
                    <a:pt x="209149" y="311722"/>
                  </a:moveTo>
                  <a:lnTo>
                    <a:pt x="209149" y="0"/>
                  </a:lnTo>
                  <a:lnTo>
                    <a:pt x="133846" y="0"/>
                  </a:lnTo>
                  <a:lnTo>
                    <a:pt x="133846" y="311722"/>
                  </a:lnTo>
                  <a:lnTo>
                    <a:pt x="85728" y="311722"/>
                  </a:lnTo>
                  <a:lnTo>
                    <a:pt x="85728" y="41863"/>
                  </a:lnTo>
                  <a:lnTo>
                    <a:pt x="64796" y="41863"/>
                  </a:lnTo>
                  <a:lnTo>
                    <a:pt x="64796" y="311722"/>
                  </a:lnTo>
                  <a:lnTo>
                    <a:pt x="0" y="311722"/>
                  </a:lnTo>
                  <a:lnTo>
                    <a:pt x="0" y="350582"/>
                  </a:lnTo>
                  <a:lnTo>
                    <a:pt x="27019" y="350582"/>
                  </a:lnTo>
                  <a:lnTo>
                    <a:pt x="27019" y="2005343"/>
                  </a:lnTo>
                  <a:lnTo>
                    <a:pt x="349499" y="2005343"/>
                  </a:lnTo>
                  <a:lnTo>
                    <a:pt x="349499" y="350582"/>
                  </a:lnTo>
                  <a:lnTo>
                    <a:pt x="374433" y="350582"/>
                  </a:lnTo>
                  <a:lnTo>
                    <a:pt x="374433" y="311722"/>
                  </a:lnTo>
                  <a:lnTo>
                    <a:pt x="209149" y="3117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25" name="Google Shape;1925;p40"/>
            <p:cNvGrpSpPr/>
            <p:nvPr/>
          </p:nvGrpSpPr>
          <p:grpSpPr>
            <a:xfrm flipH="1">
              <a:off x="8675118" y="3162279"/>
              <a:ext cx="348668" cy="2056442"/>
              <a:chOff x="9140080" y="5215019"/>
              <a:chExt cx="273444" cy="1612896"/>
            </a:xfrm>
          </p:grpSpPr>
          <p:sp>
            <p:nvSpPr>
              <p:cNvPr id="1926" name="Google Shape;1926;p40"/>
              <p:cNvSpPr/>
              <p:nvPr/>
            </p:nvSpPr>
            <p:spPr>
              <a:xfrm>
                <a:off x="9140080" y="5215019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40"/>
              <p:cNvSpPr/>
              <p:nvPr/>
            </p:nvSpPr>
            <p:spPr>
              <a:xfrm>
                <a:off x="9140080" y="5465114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40"/>
              <p:cNvSpPr/>
              <p:nvPr/>
            </p:nvSpPr>
            <p:spPr>
              <a:xfrm>
                <a:off x="9140080" y="5715208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40"/>
              <p:cNvSpPr/>
              <p:nvPr/>
            </p:nvSpPr>
            <p:spPr>
              <a:xfrm>
                <a:off x="9140080" y="5965386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40"/>
              <p:cNvSpPr/>
              <p:nvPr/>
            </p:nvSpPr>
            <p:spPr>
              <a:xfrm>
                <a:off x="9140080" y="6215480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40"/>
              <p:cNvSpPr/>
              <p:nvPr/>
            </p:nvSpPr>
            <p:spPr>
              <a:xfrm>
                <a:off x="9140080" y="6465575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2" name="Google Shape;1932;p40"/>
              <p:cNvSpPr/>
              <p:nvPr/>
            </p:nvSpPr>
            <p:spPr>
              <a:xfrm>
                <a:off x="9140080" y="6715669"/>
                <a:ext cx="273444" cy="112246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112246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112247"/>
                    </a:lnTo>
                    <a:lnTo>
                      <a:pt x="0" y="112247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3" name="Google Shape;1933;p40"/>
            <p:cNvSpPr/>
            <p:nvPr/>
          </p:nvSpPr>
          <p:spPr>
            <a:xfrm flipH="1">
              <a:off x="7582305" y="3229674"/>
              <a:ext cx="604993" cy="1980738"/>
            </a:xfrm>
            <a:custGeom>
              <a:avLst/>
              <a:gdLst/>
              <a:ahLst/>
              <a:cxnLst/>
              <a:rect l="l" t="t" r="r" b="b"/>
              <a:pathLst>
                <a:path w="474504" h="1553520" extrusionOk="0">
                  <a:moveTo>
                    <a:pt x="225661" y="525290"/>
                  </a:moveTo>
                  <a:lnTo>
                    <a:pt x="225661" y="197307"/>
                  </a:lnTo>
                  <a:lnTo>
                    <a:pt x="115832" y="197307"/>
                  </a:lnTo>
                  <a:lnTo>
                    <a:pt x="115832" y="0"/>
                  </a:lnTo>
                  <a:lnTo>
                    <a:pt x="59960" y="0"/>
                  </a:lnTo>
                  <a:lnTo>
                    <a:pt x="59960" y="197307"/>
                  </a:lnTo>
                  <a:lnTo>
                    <a:pt x="29521" y="197307"/>
                  </a:lnTo>
                  <a:lnTo>
                    <a:pt x="29521" y="36109"/>
                  </a:lnTo>
                  <a:lnTo>
                    <a:pt x="15428" y="36109"/>
                  </a:lnTo>
                  <a:lnTo>
                    <a:pt x="15428" y="197307"/>
                  </a:lnTo>
                  <a:lnTo>
                    <a:pt x="0" y="197307"/>
                  </a:lnTo>
                  <a:lnTo>
                    <a:pt x="0" y="1553521"/>
                  </a:lnTo>
                  <a:lnTo>
                    <a:pt x="181880" y="1553521"/>
                  </a:lnTo>
                  <a:lnTo>
                    <a:pt x="225661" y="1553521"/>
                  </a:lnTo>
                  <a:lnTo>
                    <a:pt x="474504" y="1553521"/>
                  </a:lnTo>
                  <a:lnTo>
                    <a:pt x="474504" y="525290"/>
                  </a:lnTo>
                  <a:lnTo>
                    <a:pt x="225661" y="525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34" name="Google Shape;1934;p40"/>
            <p:cNvGrpSpPr/>
            <p:nvPr/>
          </p:nvGrpSpPr>
          <p:grpSpPr>
            <a:xfrm flipH="1">
              <a:off x="7614862" y="3525700"/>
              <a:ext cx="541026" cy="1607004"/>
              <a:chOff x="9820731" y="5500055"/>
              <a:chExt cx="424301" cy="1260395"/>
            </a:xfrm>
          </p:grpSpPr>
          <p:sp>
            <p:nvSpPr>
              <p:cNvPr id="1935" name="Google Shape;1935;p40"/>
              <p:cNvSpPr/>
              <p:nvPr/>
            </p:nvSpPr>
            <p:spPr>
              <a:xfrm>
                <a:off x="9820731" y="5500055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3"/>
                    </a:lnTo>
                    <a:lnTo>
                      <a:pt x="0" y="7947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40"/>
              <p:cNvSpPr/>
              <p:nvPr/>
            </p:nvSpPr>
            <p:spPr>
              <a:xfrm>
                <a:off x="9820731" y="5606214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4"/>
                    </a:lnTo>
                    <a:lnTo>
                      <a:pt x="0" y="7947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40"/>
              <p:cNvSpPr/>
              <p:nvPr/>
            </p:nvSpPr>
            <p:spPr>
              <a:xfrm>
                <a:off x="9820731" y="5712373"/>
                <a:ext cx="171538" cy="79473"/>
              </a:xfrm>
              <a:custGeom>
                <a:avLst/>
                <a:gdLst/>
                <a:ahLst/>
                <a:cxnLst/>
                <a:rect l="l" t="t" r="r" b="b"/>
                <a:pathLst>
                  <a:path w="171538" h="79473" extrusionOk="0">
                    <a:moveTo>
                      <a:pt x="0" y="0"/>
                    </a:moveTo>
                    <a:lnTo>
                      <a:pt x="171538" y="0"/>
                    </a:lnTo>
                    <a:lnTo>
                      <a:pt x="171538" y="79473"/>
                    </a:lnTo>
                    <a:lnTo>
                      <a:pt x="0" y="7947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40"/>
              <p:cNvSpPr/>
              <p:nvPr/>
            </p:nvSpPr>
            <p:spPr>
              <a:xfrm>
                <a:off x="9830738" y="5825119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40"/>
              <p:cNvSpPr/>
              <p:nvPr/>
            </p:nvSpPr>
            <p:spPr>
              <a:xfrm>
                <a:off x="9830738" y="5946706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0" name="Google Shape;1940;p40"/>
              <p:cNvSpPr/>
              <p:nvPr/>
            </p:nvSpPr>
            <p:spPr>
              <a:xfrm>
                <a:off x="9830738" y="6068292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40"/>
              <p:cNvSpPr/>
              <p:nvPr/>
            </p:nvSpPr>
            <p:spPr>
              <a:xfrm>
                <a:off x="9830738" y="6189879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40"/>
              <p:cNvSpPr/>
              <p:nvPr/>
            </p:nvSpPr>
            <p:spPr>
              <a:xfrm>
                <a:off x="9830738" y="6311465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40"/>
              <p:cNvSpPr/>
              <p:nvPr/>
            </p:nvSpPr>
            <p:spPr>
              <a:xfrm>
                <a:off x="9830738" y="6432968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40"/>
              <p:cNvSpPr/>
              <p:nvPr/>
            </p:nvSpPr>
            <p:spPr>
              <a:xfrm>
                <a:off x="9830738" y="6554555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40"/>
              <p:cNvSpPr/>
              <p:nvPr/>
            </p:nvSpPr>
            <p:spPr>
              <a:xfrm>
                <a:off x="9830738" y="6676141"/>
                <a:ext cx="414294" cy="84309"/>
              </a:xfrm>
              <a:custGeom>
                <a:avLst/>
                <a:gdLst/>
                <a:ahLst/>
                <a:cxnLst/>
                <a:rect l="l" t="t" r="r" b="b"/>
                <a:pathLst>
                  <a:path w="414294" h="84309" extrusionOk="0">
                    <a:moveTo>
                      <a:pt x="0" y="0"/>
                    </a:moveTo>
                    <a:lnTo>
                      <a:pt x="414295" y="0"/>
                    </a:lnTo>
                    <a:lnTo>
                      <a:pt x="414295" y="84310"/>
                    </a:lnTo>
                    <a:lnTo>
                      <a:pt x="0" y="8431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46" name="Google Shape;1946;p40"/>
            <p:cNvSpPr/>
            <p:nvPr/>
          </p:nvSpPr>
          <p:spPr>
            <a:xfrm flipH="1">
              <a:off x="9630803" y="3846584"/>
              <a:ext cx="580218" cy="1372344"/>
            </a:xfrm>
            <a:custGeom>
              <a:avLst/>
              <a:gdLst/>
              <a:ahLst/>
              <a:cxnLst/>
              <a:rect l="l" t="t" r="r" b="b"/>
              <a:pathLst>
                <a:path w="455073" h="1076348" extrusionOk="0">
                  <a:moveTo>
                    <a:pt x="422384" y="130843"/>
                  </a:moveTo>
                  <a:lnTo>
                    <a:pt x="422384" y="0"/>
                  </a:lnTo>
                  <a:lnTo>
                    <a:pt x="32690" y="0"/>
                  </a:lnTo>
                  <a:lnTo>
                    <a:pt x="32690" y="130843"/>
                  </a:lnTo>
                  <a:lnTo>
                    <a:pt x="0" y="130843"/>
                  </a:lnTo>
                  <a:lnTo>
                    <a:pt x="0" y="1076349"/>
                  </a:lnTo>
                  <a:lnTo>
                    <a:pt x="455073" y="1076349"/>
                  </a:lnTo>
                  <a:lnTo>
                    <a:pt x="455073" y="130843"/>
                  </a:lnTo>
                  <a:lnTo>
                    <a:pt x="422384" y="1308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7" name="Google Shape;1947;p40"/>
            <p:cNvGrpSpPr/>
            <p:nvPr/>
          </p:nvGrpSpPr>
          <p:grpSpPr>
            <a:xfrm flipH="1">
              <a:off x="9672317" y="4063919"/>
              <a:ext cx="496898" cy="1099724"/>
              <a:chOff x="8241775" y="5922188"/>
              <a:chExt cx="389693" cy="862529"/>
            </a:xfrm>
          </p:grpSpPr>
          <p:sp>
            <p:nvSpPr>
              <p:cNvPr id="1948" name="Google Shape;1948;p40"/>
              <p:cNvSpPr/>
              <p:nvPr/>
            </p:nvSpPr>
            <p:spPr>
              <a:xfrm>
                <a:off x="8241775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40"/>
              <p:cNvSpPr/>
              <p:nvPr/>
            </p:nvSpPr>
            <p:spPr>
              <a:xfrm>
                <a:off x="8345599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40"/>
              <p:cNvSpPr/>
              <p:nvPr/>
            </p:nvSpPr>
            <p:spPr>
              <a:xfrm>
                <a:off x="8449506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40"/>
              <p:cNvSpPr/>
              <p:nvPr/>
            </p:nvSpPr>
            <p:spPr>
              <a:xfrm>
                <a:off x="8553330" y="5922188"/>
                <a:ext cx="78138" cy="862529"/>
              </a:xfrm>
              <a:custGeom>
                <a:avLst/>
                <a:gdLst/>
                <a:ahLst/>
                <a:cxnLst/>
                <a:rect l="l" t="t" r="r" b="b"/>
                <a:pathLst>
                  <a:path w="78138" h="862529" extrusionOk="0">
                    <a:moveTo>
                      <a:pt x="0" y="0"/>
                    </a:moveTo>
                    <a:lnTo>
                      <a:pt x="78139" y="0"/>
                    </a:lnTo>
                    <a:lnTo>
                      <a:pt x="78139" y="862530"/>
                    </a:lnTo>
                    <a:lnTo>
                      <a:pt x="0" y="862530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2" name="Google Shape;1952;p40"/>
            <p:cNvSpPr/>
            <p:nvPr/>
          </p:nvSpPr>
          <p:spPr>
            <a:xfrm flipH="1">
              <a:off x="8853073" y="4302832"/>
              <a:ext cx="372458" cy="916102"/>
            </a:xfrm>
            <a:custGeom>
              <a:avLst/>
              <a:gdLst/>
              <a:ahLst/>
              <a:cxnLst/>
              <a:rect l="l" t="t" r="r" b="b"/>
              <a:pathLst>
                <a:path w="292124" h="718511" extrusionOk="0">
                  <a:moveTo>
                    <a:pt x="292125" y="20598"/>
                  </a:moveTo>
                  <a:lnTo>
                    <a:pt x="292125" y="0"/>
                  </a:lnTo>
                  <a:lnTo>
                    <a:pt x="100071" y="0"/>
                  </a:lnTo>
                  <a:lnTo>
                    <a:pt x="100071" y="20598"/>
                  </a:lnTo>
                  <a:lnTo>
                    <a:pt x="124756" y="20598"/>
                  </a:lnTo>
                  <a:lnTo>
                    <a:pt x="124756" y="95985"/>
                  </a:lnTo>
                  <a:lnTo>
                    <a:pt x="0" y="95985"/>
                  </a:lnTo>
                  <a:lnTo>
                    <a:pt x="0" y="718511"/>
                  </a:lnTo>
                  <a:lnTo>
                    <a:pt x="292125" y="718511"/>
                  </a:lnTo>
                  <a:lnTo>
                    <a:pt x="292125" y="95985"/>
                  </a:lnTo>
                  <a:lnTo>
                    <a:pt x="267441" y="95985"/>
                  </a:lnTo>
                  <a:lnTo>
                    <a:pt x="267441" y="20598"/>
                  </a:lnTo>
                  <a:lnTo>
                    <a:pt x="292125" y="205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3" name="Google Shape;1953;p40"/>
            <p:cNvGrpSpPr/>
            <p:nvPr/>
          </p:nvGrpSpPr>
          <p:grpSpPr>
            <a:xfrm flipH="1">
              <a:off x="8891188" y="4469020"/>
              <a:ext cx="295926" cy="648267"/>
              <a:chOff x="9011989" y="6239914"/>
              <a:chExt cx="232081" cy="508445"/>
            </a:xfrm>
          </p:grpSpPr>
          <p:sp>
            <p:nvSpPr>
              <p:cNvPr id="1954" name="Google Shape;1954;p40"/>
              <p:cNvSpPr/>
              <p:nvPr/>
            </p:nvSpPr>
            <p:spPr>
              <a:xfrm>
                <a:off x="9011989" y="6239914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40"/>
              <p:cNvSpPr/>
              <p:nvPr/>
            </p:nvSpPr>
            <p:spPr>
              <a:xfrm>
                <a:off x="9011989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40"/>
              <p:cNvSpPr/>
              <p:nvPr/>
            </p:nvSpPr>
            <p:spPr>
              <a:xfrm>
                <a:off x="9134743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7" name="Google Shape;1957;p40"/>
              <p:cNvSpPr/>
              <p:nvPr/>
            </p:nvSpPr>
            <p:spPr>
              <a:xfrm>
                <a:off x="9011989" y="6502267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40"/>
              <p:cNvSpPr/>
              <p:nvPr/>
            </p:nvSpPr>
            <p:spPr>
              <a:xfrm>
                <a:off x="9011989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40"/>
              <p:cNvSpPr/>
              <p:nvPr/>
            </p:nvSpPr>
            <p:spPr>
              <a:xfrm>
                <a:off x="9134743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60" name="Google Shape;1960;p40"/>
            <p:cNvSpPr/>
            <p:nvPr/>
          </p:nvSpPr>
          <p:spPr>
            <a:xfrm flipH="1">
              <a:off x="8378614" y="3438712"/>
              <a:ext cx="339921" cy="1780209"/>
            </a:xfrm>
            <a:custGeom>
              <a:avLst/>
              <a:gdLst/>
              <a:ahLst/>
              <a:cxnLst/>
              <a:rect l="l" t="t" r="r" b="b"/>
              <a:pathLst>
                <a:path w="266605" h="1396242" extrusionOk="0">
                  <a:moveTo>
                    <a:pt x="220240" y="220157"/>
                  </a:moveTo>
                  <a:lnTo>
                    <a:pt x="220240" y="0"/>
                  </a:lnTo>
                  <a:lnTo>
                    <a:pt x="192887" y="0"/>
                  </a:lnTo>
                  <a:lnTo>
                    <a:pt x="192887" y="220157"/>
                  </a:lnTo>
                  <a:lnTo>
                    <a:pt x="178627" y="220157"/>
                  </a:lnTo>
                  <a:lnTo>
                    <a:pt x="178627" y="56874"/>
                  </a:lnTo>
                  <a:lnTo>
                    <a:pt x="157863" y="56874"/>
                  </a:lnTo>
                  <a:lnTo>
                    <a:pt x="157863" y="220157"/>
                  </a:lnTo>
                  <a:lnTo>
                    <a:pt x="0" y="220157"/>
                  </a:lnTo>
                  <a:lnTo>
                    <a:pt x="0" y="1396243"/>
                  </a:lnTo>
                  <a:lnTo>
                    <a:pt x="266606" y="1396243"/>
                  </a:lnTo>
                  <a:lnTo>
                    <a:pt x="266606" y="220157"/>
                  </a:lnTo>
                  <a:lnTo>
                    <a:pt x="220240" y="220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1" name="Google Shape;1961;p40"/>
            <p:cNvGrpSpPr/>
            <p:nvPr/>
          </p:nvGrpSpPr>
          <p:grpSpPr>
            <a:xfrm flipH="1">
              <a:off x="8414918" y="3751430"/>
              <a:ext cx="266898" cy="1338212"/>
              <a:chOff x="9408271" y="5677098"/>
              <a:chExt cx="209315" cy="1049578"/>
            </a:xfrm>
          </p:grpSpPr>
          <p:sp>
            <p:nvSpPr>
              <p:cNvPr id="1962" name="Google Shape;1962;p40"/>
              <p:cNvSpPr/>
              <p:nvPr/>
            </p:nvSpPr>
            <p:spPr>
              <a:xfrm>
                <a:off x="9408271" y="567709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40"/>
              <p:cNvSpPr/>
              <p:nvPr/>
            </p:nvSpPr>
            <p:spPr>
              <a:xfrm>
                <a:off x="9408271" y="577458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40"/>
              <p:cNvSpPr/>
              <p:nvPr/>
            </p:nvSpPr>
            <p:spPr>
              <a:xfrm>
                <a:off x="9408271" y="5872153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40"/>
              <p:cNvSpPr/>
              <p:nvPr/>
            </p:nvSpPr>
            <p:spPr>
              <a:xfrm>
                <a:off x="9408271" y="5969639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6" name="Google Shape;1966;p40"/>
              <p:cNvSpPr/>
              <p:nvPr/>
            </p:nvSpPr>
            <p:spPr>
              <a:xfrm>
                <a:off x="9408271" y="6067125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40"/>
              <p:cNvSpPr/>
              <p:nvPr/>
            </p:nvSpPr>
            <p:spPr>
              <a:xfrm>
                <a:off x="9408271" y="6164611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40"/>
              <p:cNvSpPr/>
              <p:nvPr/>
            </p:nvSpPr>
            <p:spPr>
              <a:xfrm>
                <a:off x="9408271" y="6262097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40"/>
              <p:cNvSpPr/>
              <p:nvPr/>
            </p:nvSpPr>
            <p:spPr>
              <a:xfrm>
                <a:off x="9408271" y="6359666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0" name="Google Shape;1970;p40"/>
              <p:cNvSpPr/>
              <p:nvPr/>
            </p:nvSpPr>
            <p:spPr>
              <a:xfrm>
                <a:off x="9408271" y="6457152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40"/>
              <p:cNvSpPr/>
              <p:nvPr/>
            </p:nvSpPr>
            <p:spPr>
              <a:xfrm>
                <a:off x="9408271" y="655463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40"/>
              <p:cNvSpPr/>
              <p:nvPr/>
            </p:nvSpPr>
            <p:spPr>
              <a:xfrm>
                <a:off x="9408271" y="665212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3" name="Google Shape;1973;p40"/>
            <p:cNvSpPr/>
            <p:nvPr/>
          </p:nvSpPr>
          <p:spPr>
            <a:xfrm flipH="1">
              <a:off x="7307465" y="4279441"/>
              <a:ext cx="1023490" cy="939493"/>
            </a:xfrm>
            <a:custGeom>
              <a:avLst/>
              <a:gdLst/>
              <a:ahLst/>
              <a:cxnLst/>
              <a:rect l="l" t="t" r="r" b="b"/>
              <a:pathLst>
                <a:path w="802737" h="736857" extrusionOk="0">
                  <a:moveTo>
                    <a:pt x="481843" y="155444"/>
                  </a:moveTo>
                  <a:lnTo>
                    <a:pt x="481843" y="0"/>
                  </a:lnTo>
                  <a:lnTo>
                    <a:pt x="327566" y="0"/>
                  </a:lnTo>
                  <a:lnTo>
                    <a:pt x="327566" y="155444"/>
                  </a:lnTo>
                  <a:lnTo>
                    <a:pt x="0" y="155444"/>
                  </a:lnTo>
                  <a:lnTo>
                    <a:pt x="0" y="193304"/>
                  </a:lnTo>
                  <a:lnTo>
                    <a:pt x="24601" y="193304"/>
                  </a:lnTo>
                  <a:lnTo>
                    <a:pt x="24601" y="736858"/>
                  </a:lnTo>
                  <a:lnTo>
                    <a:pt x="778137" y="736858"/>
                  </a:lnTo>
                  <a:lnTo>
                    <a:pt x="778137" y="193304"/>
                  </a:lnTo>
                  <a:lnTo>
                    <a:pt x="802737" y="193304"/>
                  </a:lnTo>
                  <a:lnTo>
                    <a:pt x="802737" y="155444"/>
                  </a:lnTo>
                  <a:lnTo>
                    <a:pt x="481843" y="1554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4" name="Google Shape;1974;p40"/>
            <p:cNvGrpSpPr/>
            <p:nvPr/>
          </p:nvGrpSpPr>
          <p:grpSpPr>
            <a:xfrm flipH="1">
              <a:off x="7368913" y="4578855"/>
              <a:ext cx="900222" cy="639973"/>
              <a:chOff x="9731917" y="6326059"/>
              <a:chExt cx="706001" cy="501940"/>
            </a:xfrm>
          </p:grpSpPr>
          <p:sp>
            <p:nvSpPr>
              <p:cNvPr id="1975" name="Google Shape;1975;p40"/>
              <p:cNvSpPr/>
              <p:nvPr/>
            </p:nvSpPr>
            <p:spPr>
              <a:xfrm>
                <a:off x="9731917" y="6326059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40"/>
              <p:cNvSpPr/>
              <p:nvPr/>
            </p:nvSpPr>
            <p:spPr>
              <a:xfrm>
                <a:off x="9731917" y="6480919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40"/>
              <p:cNvSpPr/>
              <p:nvPr/>
            </p:nvSpPr>
            <p:spPr>
              <a:xfrm>
                <a:off x="9731917" y="6635862"/>
                <a:ext cx="706001" cy="114831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114831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114832"/>
                    </a:lnTo>
                    <a:lnTo>
                      <a:pt x="0" y="11483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8" name="Google Shape;1978;p40"/>
              <p:cNvSpPr/>
              <p:nvPr/>
            </p:nvSpPr>
            <p:spPr>
              <a:xfrm>
                <a:off x="9731917" y="6790806"/>
                <a:ext cx="706001" cy="37193"/>
              </a:xfrm>
              <a:custGeom>
                <a:avLst/>
                <a:gdLst/>
                <a:ahLst/>
                <a:cxnLst/>
                <a:rect l="l" t="t" r="r" b="b"/>
                <a:pathLst>
                  <a:path w="706001" h="37193" extrusionOk="0">
                    <a:moveTo>
                      <a:pt x="0" y="0"/>
                    </a:moveTo>
                    <a:lnTo>
                      <a:pt x="706002" y="0"/>
                    </a:lnTo>
                    <a:lnTo>
                      <a:pt x="706002" y="37193"/>
                    </a:lnTo>
                    <a:lnTo>
                      <a:pt x="0" y="3719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9" name="Google Shape;1979;p40"/>
            <p:cNvSpPr/>
            <p:nvPr/>
          </p:nvSpPr>
          <p:spPr>
            <a:xfrm flipH="1">
              <a:off x="9138234" y="4281673"/>
              <a:ext cx="29451" cy="142156"/>
            </a:xfrm>
            <a:custGeom>
              <a:avLst/>
              <a:gdLst/>
              <a:ahLst/>
              <a:cxnLst/>
              <a:rect l="l" t="t" r="r" b="b"/>
              <a:pathLst>
                <a:path w="23099" h="111495" extrusionOk="0">
                  <a:moveTo>
                    <a:pt x="0" y="0"/>
                  </a:moveTo>
                  <a:lnTo>
                    <a:pt x="23100" y="0"/>
                  </a:lnTo>
                  <a:lnTo>
                    <a:pt x="23100" y="111496"/>
                  </a:lnTo>
                  <a:lnTo>
                    <a:pt x="0" y="1114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80" name="Google Shape;1980;p40"/>
            <p:cNvGrpSpPr/>
            <p:nvPr/>
          </p:nvGrpSpPr>
          <p:grpSpPr>
            <a:xfrm flipH="1">
              <a:off x="10001633" y="3232666"/>
              <a:ext cx="69010" cy="614454"/>
              <a:chOff x="8319080" y="5270225"/>
              <a:chExt cx="54121" cy="481925"/>
            </a:xfrm>
          </p:grpSpPr>
          <p:sp>
            <p:nvSpPr>
              <p:cNvPr id="1981" name="Google Shape;1981;p40"/>
              <p:cNvSpPr/>
              <p:nvPr/>
            </p:nvSpPr>
            <p:spPr>
              <a:xfrm>
                <a:off x="8350102" y="5270225"/>
                <a:ext cx="23099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6275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6275"/>
                    </a:lnTo>
                    <a:lnTo>
                      <a:pt x="0" y="362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40"/>
              <p:cNvSpPr/>
              <p:nvPr/>
            </p:nvSpPr>
            <p:spPr>
              <a:xfrm>
                <a:off x="8350102" y="5436343"/>
                <a:ext cx="23099" cy="31580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5807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5808"/>
                    </a:lnTo>
                    <a:lnTo>
                      <a:pt x="0" y="315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40"/>
              <p:cNvSpPr/>
              <p:nvPr/>
            </p:nvSpPr>
            <p:spPr>
              <a:xfrm>
                <a:off x="8319080" y="5306501"/>
                <a:ext cx="23099" cy="129842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29842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29842"/>
                    </a:lnTo>
                    <a:lnTo>
                      <a:pt x="0" y="1298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4" name="Google Shape;1984;p40"/>
            <p:cNvGrpSpPr/>
            <p:nvPr/>
          </p:nvGrpSpPr>
          <p:grpSpPr>
            <a:xfrm flipH="1">
              <a:off x="8612063" y="2663825"/>
              <a:ext cx="383226" cy="1055492"/>
              <a:chOff x="9162429" y="4824075"/>
              <a:chExt cx="300546" cy="827837"/>
            </a:xfrm>
          </p:grpSpPr>
          <p:sp>
            <p:nvSpPr>
              <p:cNvPr id="1985" name="Google Shape;1985;p40"/>
              <p:cNvSpPr/>
              <p:nvPr/>
            </p:nvSpPr>
            <p:spPr>
              <a:xfrm>
                <a:off x="9162429" y="4864520"/>
                <a:ext cx="11841" cy="269858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269858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269859"/>
                    </a:lnTo>
                    <a:lnTo>
                      <a:pt x="0" y="2698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40"/>
              <p:cNvSpPr/>
              <p:nvPr/>
            </p:nvSpPr>
            <p:spPr>
              <a:xfrm>
                <a:off x="9275510" y="4824075"/>
                <a:ext cx="23099" cy="31030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030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0304"/>
                    </a:lnTo>
                    <a:lnTo>
                      <a:pt x="0" y="3103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40"/>
              <p:cNvSpPr/>
              <p:nvPr/>
            </p:nvSpPr>
            <p:spPr>
              <a:xfrm>
                <a:off x="9439876" y="5134378"/>
                <a:ext cx="23099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8860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8861"/>
                    </a:lnTo>
                    <a:lnTo>
                      <a:pt x="0" y="388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40"/>
              <p:cNvSpPr/>
              <p:nvPr/>
            </p:nvSpPr>
            <p:spPr>
              <a:xfrm>
                <a:off x="9414692" y="5173239"/>
                <a:ext cx="23099" cy="47867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47867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478674"/>
                    </a:lnTo>
                    <a:lnTo>
                      <a:pt x="0" y="4786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89" name="Google Shape;1989;p40"/>
            <p:cNvSpPr/>
            <p:nvPr/>
          </p:nvSpPr>
          <p:spPr>
            <a:xfrm flipH="1">
              <a:off x="8149657" y="3275714"/>
              <a:ext cx="10845" cy="205526"/>
            </a:xfrm>
            <a:custGeom>
              <a:avLst/>
              <a:gdLst/>
              <a:ahLst/>
              <a:cxnLst/>
              <a:rect l="l" t="t" r="r" b="b"/>
              <a:pathLst>
                <a:path w="8506" h="161197" extrusionOk="0">
                  <a:moveTo>
                    <a:pt x="0" y="0"/>
                  </a:moveTo>
                  <a:lnTo>
                    <a:pt x="8506" y="0"/>
                  </a:lnTo>
                  <a:lnTo>
                    <a:pt x="8506" y="161198"/>
                  </a:lnTo>
                  <a:lnTo>
                    <a:pt x="0" y="1611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40"/>
            <p:cNvSpPr/>
            <p:nvPr/>
          </p:nvSpPr>
          <p:spPr>
            <a:xfrm flipH="1">
              <a:off x="8039605" y="3229674"/>
              <a:ext cx="35937" cy="251565"/>
            </a:xfrm>
            <a:custGeom>
              <a:avLst/>
              <a:gdLst/>
              <a:ahLst/>
              <a:cxnLst/>
              <a:rect l="l" t="t" r="r" b="b"/>
              <a:pathLst>
                <a:path w="28186" h="197306" extrusionOk="0">
                  <a:moveTo>
                    <a:pt x="0" y="0"/>
                  </a:moveTo>
                  <a:lnTo>
                    <a:pt x="28187" y="0"/>
                  </a:lnTo>
                  <a:lnTo>
                    <a:pt x="28187" y="197307"/>
                  </a:lnTo>
                  <a:lnTo>
                    <a:pt x="0" y="1973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91" name="Google Shape;1991;p40"/>
            <p:cNvGrpSpPr/>
            <p:nvPr/>
          </p:nvGrpSpPr>
          <p:grpSpPr>
            <a:xfrm flipH="1">
              <a:off x="7582111" y="3481150"/>
              <a:ext cx="346117" cy="996376"/>
              <a:chOff x="9999274" y="5465114"/>
              <a:chExt cx="271443" cy="781471"/>
            </a:xfrm>
          </p:grpSpPr>
          <p:sp>
            <p:nvSpPr>
              <p:cNvPr id="1992" name="Google Shape;1992;p40"/>
              <p:cNvSpPr/>
              <p:nvPr/>
            </p:nvSpPr>
            <p:spPr>
              <a:xfrm>
                <a:off x="9999274" y="5465114"/>
                <a:ext cx="23099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2798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27983"/>
                    </a:lnTo>
                    <a:lnTo>
                      <a:pt x="0" y="3279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40"/>
              <p:cNvSpPr/>
              <p:nvPr/>
            </p:nvSpPr>
            <p:spPr>
              <a:xfrm>
                <a:off x="9999275" y="5793180"/>
                <a:ext cx="271442" cy="453405"/>
              </a:xfrm>
              <a:custGeom>
                <a:avLst/>
                <a:gdLst/>
                <a:ahLst/>
                <a:cxnLst/>
                <a:rect l="l" t="t" r="r" b="b"/>
                <a:pathLst>
                  <a:path w="271442" h="453405" extrusionOk="0">
                    <a:moveTo>
                      <a:pt x="248259" y="0"/>
                    </a:moveTo>
                    <a:lnTo>
                      <a:pt x="0" y="0"/>
                    </a:lnTo>
                    <a:lnTo>
                      <a:pt x="0" y="23100"/>
                    </a:lnTo>
                    <a:lnTo>
                      <a:pt x="248259" y="23100"/>
                    </a:lnTo>
                    <a:lnTo>
                      <a:pt x="248259" y="453406"/>
                    </a:lnTo>
                    <a:lnTo>
                      <a:pt x="271442" y="453406"/>
                    </a:lnTo>
                    <a:lnTo>
                      <a:pt x="271442" y="23100"/>
                    </a:lnTo>
                    <a:lnTo>
                      <a:pt x="271442" y="0"/>
                    </a:lnTo>
                    <a:lnTo>
                      <a:pt x="248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4" name="Google Shape;1994;p40"/>
            <p:cNvGrpSpPr/>
            <p:nvPr/>
          </p:nvGrpSpPr>
          <p:grpSpPr>
            <a:xfrm flipH="1">
              <a:off x="9630634" y="3846485"/>
              <a:ext cx="71137" cy="1273780"/>
              <a:chOff x="8608369" y="5751651"/>
              <a:chExt cx="55789" cy="999043"/>
            </a:xfrm>
          </p:grpSpPr>
          <p:sp>
            <p:nvSpPr>
              <p:cNvPr id="1995" name="Google Shape;1995;p40"/>
              <p:cNvSpPr/>
              <p:nvPr/>
            </p:nvSpPr>
            <p:spPr>
              <a:xfrm>
                <a:off x="8641059" y="5882577"/>
                <a:ext cx="23099" cy="8681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868117" extrusionOk="0">
                    <a:moveTo>
                      <a:pt x="0" y="0"/>
                    </a:moveTo>
                    <a:lnTo>
                      <a:pt x="23099" y="0"/>
                    </a:lnTo>
                    <a:lnTo>
                      <a:pt x="23099" y="868117"/>
                    </a:lnTo>
                    <a:lnTo>
                      <a:pt x="0" y="8681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40"/>
              <p:cNvSpPr/>
              <p:nvPr/>
            </p:nvSpPr>
            <p:spPr>
              <a:xfrm>
                <a:off x="8608369" y="5751651"/>
                <a:ext cx="23099" cy="13092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092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30927"/>
                    </a:lnTo>
                    <a:lnTo>
                      <a:pt x="0" y="1309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7" name="Google Shape;1997;p40"/>
            <p:cNvGrpSpPr/>
            <p:nvPr/>
          </p:nvGrpSpPr>
          <p:grpSpPr>
            <a:xfrm flipH="1">
              <a:off x="8378446" y="3438620"/>
              <a:ext cx="124622" cy="1780209"/>
              <a:chOff x="9548454" y="5431757"/>
              <a:chExt cx="97735" cy="1396242"/>
            </a:xfrm>
          </p:grpSpPr>
          <p:sp>
            <p:nvSpPr>
              <p:cNvPr id="1998" name="Google Shape;1998;p40"/>
              <p:cNvSpPr/>
              <p:nvPr/>
            </p:nvSpPr>
            <p:spPr>
              <a:xfrm>
                <a:off x="9623090" y="5651913"/>
                <a:ext cx="23099" cy="117608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17608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176086"/>
                    </a:lnTo>
                    <a:lnTo>
                      <a:pt x="0" y="11760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40"/>
              <p:cNvSpPr/>
              <p:nvPr/>
            </p:nvSpPr>
            <p:spPr>
              <a:xfrm>
                <a:off x="9585980" y="5431757"/>
                <a:ext cx="13843" cy="220156"/>
              </a:xfrm>
              <a:custGeom>
                <a:avLst/>
                <a:gdLst/>
                <a:ahLst/>
                <a:cxnLst/>
                <a:rect l="l" t="t" r="r" b="b"/>
                <a:pathLst>
                  <a:path w="13843" h="220156" extrusionOk="0">
                    <a:moveTo>
                      <a:pt x="0" y="0"/>
                    </a:moveTo>
                    <a:lnTo>
                      <a:pt x="13843" y="0"/>
                    </a:lnTo>
                    <a:lnTo>
                      <a:pt x="13843" y="220156"/>
                    </a:lnTo>
                    <a:lnTo>
                      <a:pt x="0" y="2201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40"/>
              <p:cNvSpPr/>
              <p:nvPr/>
            </p:nvSpPr>
            <p:spPr>
              <a:xfrm>
                <a:off x="9548454" y="5488630"/>
                <a:ext cx="9756" cy="163199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63199" extrusionOk="0">
                    <a:moveTo>
                      <a:pt x="0" y="0"/>
                    </a:moveTo>
                    <a:lnTo>
                      <a:pt x="9757" y="0"/>
                    </a:lnTo>
                    <a:lnTo>
                      <a:pt x="9757" y="163199"/>
                    </a:lnTo>
                    <a:lnTo>
                      <a:pt x="0" y="1631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1" name="Google Shape;2001;p40"/>
            <p:cNvSpPr/>
            <p:nvPr/>
          </p:nvSpPr>
          <p:spPr>
            <a:xfrm flipH="1">
              <a:off x="7475511" y="4064021"/>
              <a:ext cx="29770" cy="413606"/>
            </a:xfrm>
            <a:custGeom>
              <a:avLst/>
              <a:gdLst/>
              <a:ahLst/>
              <a:cxnLst/>
              <a:rect l="l" t="t" r="r" b="b"/>
              <a:pathLst>
                <a:path w="23349" h="32439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324397"/>
                  </a:lnTo>
                  <a:lnTo>
                    <a:pt x="0" y="3243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2" name="Google Shape;2002;p40"/>
          <p:cNvGrpSpPr/>
          <p:nvPr/>
        </p:nvGrpSpPr>
        <p:grpSpPr>
          <a:xfrm>
            <a:off x="-761679" y="3416325"/>
            <a:ext cx="2373798" cy="2513344"/>
            <a:chOff x="-761679" y="3416325"/>
            <a:chExt cx="2373798" cy="2513344"/>
          </a:xfrm>
        </p:grpSpPr>
        <p:grpSp>
          <p:nvGrpSpPr>
            <p:cNvPr id="2003" name="Google Shape;2003;p40"/>
            <p:cNvGrpSpPr/>
            <p:nvPr/>
          </p:nvGrpSpPr>
          <p:grpSpPr>
            <a:xfrm flipH="1">
              <a:off x="737735" y="4032931"/>
              <a:ext cx="367490" cy="1889405"/>
              <a:chOff x="10728459" y="5340442"/>
              <a:chExt cx="288205" cy="1481886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10728459" y="5340442"/>
                <a:ext cx="288205" cy="1481886"/>
              </a:xfrm>
              <a:custGeom>
                <a:avLst/>
                <a:gdLst/>
                <a:ahLst/>
                <a:cxnLst/>
                <a:rect l="l" t="t" r="r" b="b"/>
                <a:pathLst>
                  <a:path w="288205" h="1481886" extrusionOk="0">
                    <a:moveTo>
                      <a:pt x="258183" y="95984"/>
                    </a:moveTo>
                    <a:lnTo>
                      <a:pt x="258183" y="0"/>
                    </a:lnTo>
                    <a:lnTo>
                      <a:pt x="30021" y="0"/>
                    </a:lnTo>
                    <a:lnTo>
                      <a:pt x="30021" y="95984"/>
                    </a:lnTo>
                    <a:lnTo>
                      <a:pt x="0" y="95984"/>
                    </a:lnTo>
                    <a:lnTo>
                      <a:pt x="0" y="1481886"/>
                    </a:lnTo>
                    <a:lnTo>
                      <a:pt x="288205" y="1481886"/>
                    </a:lnTo>
                    <a:lnTo>
                      <a:pt x="288205" y="95984"/>
                    </a:lnTo>
                    <a:lnTo>
                      <a:pt x="258183" y="959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10752560" y="5465114"/>
                <a:ext cx="239920" cy="1325608"/>
                <a:chOff x="10752560" y="5465114"/>
                <a:chExt cx="239920" cy="1325608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10752560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8" y="0"/>
                      </a:lnTo>
                      <a:lnTo>
                        <a:pt x="44698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10817689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8" y="0"/>
                      </a:lnTo>
                      <a:lnTo>
                        <a:pt x="44698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10882735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8" y="0"/>
                      </a:lnTo>
                      <a:lnTo>
                        <a:pt x="44698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10947782" y="5465114"/>
                  <a:ext cx="44698" cy="132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8" h="1325608" extrusionOk="0">
                      <a:moveTo>
                        <a:pt x="0" y="0"/>
                      </a:moveTo>
                      <a:lnTo>
                        <a:pt x="44699" y="0"/>
                      </a:lnTo>
                      <a:lnTo>
                        <a:pt x="44699" y="1325609"/>
                      </a:lnTo>
                      <a:lnTo>
                        <a:pt x="0" y="1325609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010" name="Google Shape;2010;p40"/>
            <p:cNvSpPr/>
            <p:nvPr/>
          </p:nvSpPr>
          <p:spPr>
            <a:xfrm flipH="1">
              <a:off x="16036" y="4430154"/>
              <a:ext cx="411161" cy="1499510"/>
            </a:xfrm>
            <a:custGeom>
              <a:avLst/>
              <a:gdLst/>
              <a:ahLst/>
              <a:cxnLst/>
              <a:rect l="l" t="t" r="r" b="b"/>
              <a:pathLst>
                <a:path w="322479" h="1176086" extrusionOk="0">
                  <a:moveTo>
                    <a:pt x="0" y="0"/>
                  </a:moveTo>
                  <a:lnTo>
                    <a:pt x="322480" y="0"/>
                  </a:lnTo>
                  <a:lnTo>
                    <a:pt x="322480" y="1176086"/>
                  </a:lnTo>
                  <a:lnTo>
                    <a:pt x="0" y="11760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1" name="Google Shape;2011;p40"/>
            <p:cNvGrpSpPr/>
            <p:nvPr/>
          </p:nvGrpSpPr>
          <p:grpSpPr>
            <a:xfrm flipH="1">
              <a:off x="54965" y="4473118"/>
              <a:ext cx="333144" cy="1324923"/>
              <a:chOff x="11290859" y="5685687"/>
              <a:chExt cx="261269" cy="1039155"/>
            </a:xfrm>
          </p:grpSpPr>
          <p:grpSp>
            <p:nvGrpSpPr>
              <p:cNvPr id="2012" name="Google Shape;2012;p40"/>
              <p:cNvGrpSpPr/>
              <p:nvPr/>
            </p:nvGrpSpPr>
            <p:grpSpPr>
              <a:xfrm>
                <a:off x="11290859" y="5685687"/>
                <a:ext cx="261269" cy="329484"/>
                <a:chOff x="11290859" y="5685687"/>
                <a:chExt cx="261269" cy="329484"/>
              </a:xfrm>
            </p:grpSpPr>
            <p:sp>
              <p:nvSpPr>
                <p:cNvPr id="2013" name="Google Shape;2013;p40"/>
                <p:cNvSpPr/>
                <p:nvPr/>
              </p:nvSpPr>
              <p:spPr>
                <a:xfrm>
                  <a:off x="11290859" y="5685687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0" y="0"/>
                      </a:lnTo>
                      <a:lnTo>
                        <a:pt x="108410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11443718" y="5685687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1" y="0"/>
                      </a:lnTo>
                      <a:lnTo>
                        <a:pt x="108411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5" name="Google Shape;2015;p40"/>
              <p:cNvGrpSpPr/>
              <p:nvPr/>
            </p:nvGrpSpPr>
            <p:grpSpPr>
              <a:xfrm>
                <a:off x="11290859" y="6040523"/>
                <a:ext cx="261269" cy="329484"/>
                <a:chOff x="11290859" y="6040523"/>
                <a:chExt cx="261269" cy="329484"/>
              </a:xfrm>
            </p:grpSpPr>
            <p:sp>
              <p:nvSpPr>
                <p:cNvPr id="2016" name="Google Shape;2016;p40"/>
                <p:cNvSpPr/>
                <p:nvPr/>
              </p:nvSpPr>
              <p:spPr>
                <a:xfrm>
                  <a:off x="11290859" y="6040523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0" y="0"/>
                      </a:lnTo>
                      <a:lnTo>
                        <a:pt x="108410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11443718" y="6040523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1" y="0"/>
                      </a:lnTo>
                      <a:lnTo>
                        <a:pt x="108411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8" name="Google Shape;2018;p40"/>
              <p:cNvGrpSpPr/>
              <p:nvPr/>
            </p:nvGrpSpPr>
            <p:grpSpPr>
              <a:xfrm>
                <a:off x="11290859" y="6395358"/>
                <a:ext cx="261269" cy="329484"/>
                <a:chOff x="11290859" y="6395358"/>
                <a:chExt cx="261269" cy="329484"/>
              </a:xfrm>
            </p:grpSpPr>
            <p:sp>
              <p:nvSpPr>
                <p:cNvPr id="2019" name="Google Shape;2019;p40"/>
                <p:cNvSpPr/>
                <p:nvPr/>
              </p:nvSpPr>
              <p:spPr>
                <a:xfrm>
                  <a:off x="11290859" y="6395358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0" y="0"/>
                      </a:lnTo>
                      <a:lnTo>
                        <a:pt x="108410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11443718" y="6395358"/>
                  <a:ext cx="108410" cy="32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10" h="329484" extrusionOk="0">
                      <a:moveTo>
                        <a:pt x="0" y="0"/>
                      </a:moveTo>
                      <a:lnTo>
                        <a:pt x="108411" y="0"/>
                      </a:lnTo>
                      <a:lnTo>
                        <a:pt x="108411" y="329484"/>
                      </a:lnTo>
                      <a:lnTo>
                        <a:pt x="0" y="329484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21" name="Google Shape;2021;p40"/>
            <p:cNvGrpSpPr/>
            <p:nvPr/>
          </p:nvGrpSpPr>
          <p:grpSpPr>
            <a:xfrm flipH="1">
              <a:off x="1200925" y="4774657"/>
              <a:ext cx="411193" cy="1154802"/>
              <a:chOff x="10330927" y="5922188"/>
              <a:chExt cx="322479" cy="905727"/>
            </a:xfrm>
          </p:grpSpPr>
          <p:sp>
            <p:nvSpPr>
              <p:cNvPr id="2022" name="Google Shape;2022;p40"/>
              <p:cNvSpPr/>
              <p:nvPr/>
            </p:nvSpPr>
            <p:spPr>
              <a:xfrm>
                <a:off x="10330927" y="5922188"/>
                <a:ext cx="322479" cy="905727"/>
              </a:xfrm>
              <a:custGeom>
                <a:avLst/>
                <a:gdLst/>
                <a:ahLst/>
                <a:cxnLst/>
                <a:rect l="l" t="t" r="r" b="b"/>
                <a:pathLst>
                  <a:path w="322479" h="905727" extrusionOk="0">
                    <a:moveTo>
                      <a:pt x="0" y="0"/>
                    </a:moveTo>
                    <a:lnTo>
                      <a:pt x="322479" y="0"/>
                    </a:lnTo>
                    <a:lnTo>
                      <a:pt x="322479" y="905727"/>
                    </a:lnTo>
                    <a:lnTo>
                      <a:pt x="0" y="905727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23" name="Google Shape;2023;p40"/>
              <p:cNvGrpSpPr/>
              <p:nvPr/>
            </p:nvGrpSpPr>
            <p:grpSpPr>
              <a:xfrm>
                <a:off x="10351525" y="5946706"/>
                <a:ext cx="282033" cy="862696"/>
                <a:chOff x="10351525" y="5946706"/>
                <a:chExt cx="282033" cy="862696"/>
              </a:xfrm>
            </p:grpSpPr>
            <p:sp>
              <p:nvSpPr>
                <p:cNvPr id="2024" name="Google Shape;2024;p40"/>
                <p:cNvSpPr/>
                <p:nvPr/>
              </p:nvSpPr>
              <p:spPr>
                <a:xfrm>
                  <a:off x="10351525" y="5946706"/>
                  <a:ext cx="126089" cy="86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89" h="862696" extrusionOk="0">
                      <a:moveTo>
                        <a:pt x="0" y="0"/>
                      </a:moveTo>
                      <a:lnTo>
                        <a:pt x="126090" y="0"/>
                      </a:lnTo>
                      <a:lnTo>
                        <a:pt x="126090" y="862696"/>
                      </a:lnTo>
                      <a:lnTo>
                        <a:pt x="0" y="86269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10507469" y="5946706"/>
                  <a:ext cx="126089" cy="862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89" h="862696" extrusionOk="0">
                      <a:moveTo>
                        <a:pt x="0" y="0"/>
                      </a:moveTo>
                      <a:lnTo>
                        <a:pt x="126090" y="0"/>
                      </a:lnTo>
                      <a:lnTo>
                        <a:pt x="126090" y="862696"/>
                      </a:lnTo>
                      <a:lnTo>
                        <a:pt x="0" y="86269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26" name="Google Shape;2026;p40"/>
            <p:cNvGrpSpPr/>
            <p:nvPr/>
          </p:nvGrpSpPr>
          <p:grpSpPr>
            <a:xfrm flipH="1">
              <a:off x="-489678" y="3717355"/>
              <a:ext cx="411193" cy="2212209"/>
              <a:chOff x="11656786" y="5092932"/>
              <a:chExt cx="322479" cy="1735066"/>
            </a:xfrm>
          </p:grpSpPr>
          <p:sp>
            <p:nvSpPr>
              <p:cNvPr id="2027" name="Google Shape;2027;p40"/>
              <p:cNvSpPr/>
              <p:nvPr/>
            </p:nvSpPr>
            <p:spPr>
              <a:xfrm>
                <a:off x="11656786" y="5092932"/>
                <a:ext cx="322479" cy="1735066"/>
              </a:xfrm>
              <a:custGeom>
                <a:avLst/>
                <a:gdLst/>
                <a:ahLst/>
                <a:cxnLst/>
                <a:rect l="l" t="t" r="r" b="b"/>
                <a:pathLst>
                  <a:path w="322479" h="1735066" extrusionOk="0">
                    <a:moveTo>
                      <a:pt x="0" y="0"/>
                    </a:moveTo>
                    <a:lnTo>
                      <a:pt x="322479" y="0"/>
                    </a:lnTo>
                    <a:lnTo>
                      <a:pt x="322479" y="1735067"/>
                    </a:lnTo>
                    <a:lnTo>
                      <a:pt x="0" y="17350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28" name="Google Shape;2028;p40"/>
              <p:cNvGrpSpPr/>
              <p:nvPr/>
            </p:nvGrpSpPr>
            <p:grpSpPr>
              <a:xfrm>
                <a:off x="11694146" y="5150223"/>
                <a:ext cx="247759" cy="1671104"/>
                <a:chOff x="11694146" y="5150223"/>
                <a:chExt cx="247759" cy="1671104"/>
              </a:xfrm>
            </p:grpSpPr>
            <p:sp>
              <p:nvSpPr>
                <p:cNvPr id="2029" name="Google Shape;2029;p40"/>
                <p:cNvSpPr/>
                <p:nvPr/>
              </p:nvSpPr>
              <p:spPr>
                <a:xfrm>
                  <a:off x="11694146" y="5150223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1"/>
                      </a:lnTo>
                      <a:lnTo>
                        <a:pt x="0" y="314891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11694146" y="5525156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0"/>
                      </a:lnTo>
                      <a:lnTo>
                        <a:pt x="0" y="314890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11694146" y="5900006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1"/>
                      </a:lnTo>
                      <a:lnTo>
                        <a:pt x="0" y="314891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11694146" y="6274939"/>
                  <a:ext cx="247759" cy="31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314890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314891"/>
                      </a:lnTo>
                      <a:lnTo>
                        <a:pt x="0" y="314891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40"/>
                <p:cNvSpPr/>
                <p:nvPr/>
              </p:nvSpPr>
              <p:spPr>
                <a:xfrm>
                  <a:off x="11694146" y="6649789"/>
                  <a:ext cx="247759" cy="1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59" h="171538" extrusionOk="0">
                      <a:moveTo>
                        <a:pt x="0" y="0"/>
                      </a:moveTo>
                      <a:lnTo>
                        <a:pt x="247760" y="0"/>
                      </a:lnTo>
                      <a:lnTo>
                        <a:pt x="247760" y="171538"/>
                      </a:lnTo>
                      <a:lnTo>
                        <a:pt x="0" y="171538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034" name="Google Shape;2034;p40"/>
            <p:cNvSpPr/>
            <p:nvPr/>
          </p:nvSpPr>
          <p:spPr>
            <a:xfrm flipH="1">
              <a:off x="970158" y="4392514"/>
              <a:ext cx="399251" cy="1537149"/>
            </a:xfrm>
            <a:custGeom>
              <a:avLst/>
              <a:gdLst/>
              <a:ahLst/>
              <a:cxnLst/>
              <a:rect l="l" t="t" r="r" b="b"/>
              <a:pathLst>
                <a:path w="313138" h="1205607" extrusionOk="0">
                  <a:moveTo>
                    <a:pt x="0" y="0"/>
                  </a:moveTo>
                  <a:lnTo>
                    <a:pt x="0" y="36192"/>
                  </a:lnTo>
                  <a:lnTo>
                    <a:pt x="24433" y="36192"/>
                  </a:lnTo>
                  <a:lnTo>
                    <a:pt x="24433" y="1205607"/>
                  </a:lnTo>
                  <a:lnTo>
                    <a:pt x="298795" y="1205607"/>
                  </a:lnTo>
                  <a:lnTo>
                    <a:pt x="298795" y="36192"/>
                  </a:lnTo>
                  <a:lnTo>
                    <a:pt x="313139" y="36192"/>
                  </a:lnTo>
                  <a:lnTo>
                    <a:pt x="313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5" name="Google Shape;2035;p40"/>
            <p:cNvGrpSpPr/>
            <p:nvPr/>
          </p:nvGrpSpPr>
          <p:grpSpPr>
            <a:xfrm flipH="1">
              <a:off x="1015906" y="4470673"/>
              <a:ext cx="294650" cy="1385740"/>
              <a:chOff x="10567428" y="5683769"/>
              <a:chExt cx="231080" cy="1086855"/>
            </a:xfrm>
          </p:grpSpPr>
          <p:sp>
            <p:nvSpPr>
              <p:cNvPr id="2036" name="Google Shape;2036;p40"/>
              <p:cNvSpPr/>
              <p:nvPr/>
            </p:nvSpPr>
            <p:spPr>
              <a:xfrm>
                <a:off x="10567428" y="568376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40"/>
              <p:cNvSpPr/>
              <p:nvPr/>
            </p:nvSpPr>
            <p:spPr>
              <a:xfrm>
                <a:off x="10701023" y="568376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40"/>
              <p:cNvSpPr/>
              <p:nvPr/>
            </p:nvSpPr>
            <p:spPr>
              <a:xfrm>
                <a:off x="10567428" y="582511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40"/>
              <p:cNvSpPr/>
              <p:nvPr/>
            </p:nvSpPr>
            <p:spPr>
              <a:xfrm>
                <a:off x="10701023" y="582511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40"/>
              <p:cNvSpPr/>
              <p:nvPr/>
            </p:nvSpPr>
            <p:spPr>
              <a:xfrm>
                <a:off x="10567428" y="5966470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40"/>
              <p:cNvSpPr/>
              <p:nvPr/>
            </p:nvSpPr>
            <p:spPr>
              <a:xfrm>
                <a:off x="10701023" y="5966470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40"/>
              <p:cNvSpPr/>
              <p:nvPr/>
            </p:nvSpPr>
            <p:spPr>
              <a:xfrm>
                <a:off x="10567428" y="6107737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40"/>
              <p:cNvSpPr/>
              <p:nvPr/>
            </p:nvSpPr>
            <p:spPr>
              <a:xfrm>
                <a:off x="10701023" y="6107737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40"/>
              <p:cNvSpPr/>
              <p:nvPr/>
            </p:nvSpPr>
            <p:spPr>
              <a:xfrm>
                <a:off x="10567428" y="62490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40"/>
              <p:cNvSpPr/>
              <p:nvPr/>
            </p:nvSpPr>
            <p:spPr>
              <a:xfrm>
                <a:off x="10701023" y="62490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40"/>
              <p:cNvSpPr/>
              <p:nvPr/>
            </p:nvSpPr>
            <p:spPr>
              <a:xfrm>
                <a:off x="10567428" y="639043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40"/>
              <p:cNvSpPr/>
              <p:nvPr/>
            </p:nvSpPr>
            <p:spPr>
              <a:xfrm>
                <a:off x="10701023" y="639043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40"/>
              <p:cNvSpPr/>
              <p:nvPr/>
            </p:nvSpPr>
            <p:spPr>
              <a:xfrm>
                <a:off x="10567428" y="65317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40"/>
              <p:cNvSpPr/>
              <p:nvPr/>
            </p:nvSpPr>
            <p:spPr>
              <a:xfrm>
                <a:off x="10701023" y="6531788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40"/>
              <p:cNvSpPr/>
              <p:nvPr/>
            </p:nvSpPr>
            <p:spPr>
              <a:xfrm>
                <a:off x="10567428" y="667313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40"/>
              <p:cNvSpPr/>
              <p:nvPr/>
            </p:nvSpPr>
            <p:spPr>
              <a:xfrm>
                <a:off x="10701023" y="6673139"/>
                <a:ext cx="97485" cy="97485"/>
              </a:xfrm>
              <a:custGeom>
                <a:avLst/>
                <a:gdLst/>
                <a:ahLst/>
                <a:cxnLst/>
                <a:rect l="l" t="t" r="r" b="b"/>
                <a:pathLst>
                  <a:path w="97485" h="97485" extrusionOk="0">
                    <a:moveTo>
                      <a:pt x="0" y="0"/>
                    </a:moveTo>
                    <a:lnTo>
                      <a:pt x="97485" y="0"/>
                    </a:lnTo>
                    <a:lnTo>
                      <a:pt x="97485" y="97486"/>
                    </a:lnTo>
                    <a:lnTo>
                      <a:pt x="0" y="97486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2" name="Google Shape;2052;p40"/>
            <p:cNvSpPr/>
            <p:nvPr/>
          </p:nvSpPr>
          <p:spPr>
            <a:xfrm flipH="1">
              <a:off x="-277865" y="3416326"/>
              <a:ext cx="445822" cy="2506093"/>
            </a:xfrm>
            <a:custGeom>
              <a:avLst/>
              <a:gdLst/>
              <a:ahLst/>
              <a:cxnLst/>
              <a:rect l="l" t="t" r="r" b="b"/>
              <a:pathLst>
                <a:path w="349664" h="1965563" extrusionOk="0">
                  <a:moveTo>
                    <a:pt x="287454" y="423551"/>
                  </a:moveTo>
                  <a:lnTo>
                    <a:pt x="287454" y="0"/>
                  </a:lnTo>
                  <a:lnTo>
                    <a:pt x="252179" y="0"/>
                  </a:lnTo>
                  <a:lnTo>
                    <a:pt x="252179" y="423551"/>
                  </a:lnTo>
                  <a:lnTo>
                    <a:pt x="229996" y="423551"/>
                  </a:lnTo>
                  <a:lnTo>
                    <a:pt x="229996" y="120669"/>
                  </a:lnTo>
                  <a:lnTo>
                    <a:pt x="194722" y="120669"/>
                  </a:lnTo>
                  <a:lnTo>
                    <a:pt x="194722" y="423551"/>
                  </a:lnTo>
                  <a:lnTo>
                    <a:pt x="0" y="423551"/>
                  </a:lnTo>
                  <a:lnTo>
                    <a:pt x="0" y="1965564"/>
                  </a:lnTo>
                  <a:lnTo>
                    <a:pt x="349665" y="1965564"/>
                  </a:lnTo>
                  <a:lnTo>
                    <a:pt x="349665" y="423551"/>
                  </a:lnTo>
                  <a:lnTo>
                    <a:pt x="287454" y="4235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3" name="Google Shape;2053;p40"/>
            <p:cNvGrpSpPr/>
            <p:nvPr/>
          </p:nvGrpSpPr>
          <p:grpSpPr>
            <a:xfrm flipH="1">
              <a:off x="-228415" y="3986360"/>
              <a:ext cx="346542" cy="1943206"/>
              <a:chOff x="11502593" y="5303916"/>
              <a:chExt cx="271776" cy="1524083"/>
            </a:xfrm>
          </p:grpSpPr>
          <p:sp>
            <p:nvSpPr>
              <p:cNvPr id="2054" name="Google Shape;2054;p40"/>
              <p:cNvSpPr/>
              <p:nvPr/>
            </p:nvSpPr>
            <p:spPr>
              <a:xfrm>
                <a:off x="11502593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40"/>
              <p:cNvSpPr/>
              <p:nvPr/>
            </p:nvSpPr>
            <p:spPr>
              <a:xfrm>
                <a:off x="11577646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40"/>
              <p:cNvSpPr/>
              <p:nvPr/>
            </p:nvSpPr>
            <p:spPr>
              <a:xfrm>
                <a:off x="11652783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40"/>
              <p:cNvSpPr/>
              <p:nvPr/>
            </p:nvSpPr>
            <p:spPr>
              <a:xfrm>
                <a:off x="11727836" y="5303916"/>
                <a:ext cx="46533" cy="1524083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1524083" extrusionOk="0">
                    <a:moveTo>
                      <a:pt x="0" y="0"/>
                    </a:moveTo>
                    <a:lnTo>
                      <a:pt x="46532" y="0"/>
                    </a:lnTo>
                    <a:lnTo>
                      <a:pt x="46532" y="1524084"/>
                    </a:lnTo>
                    <a:lnTo>
                      <a:pt x="0" y="152408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8" name="Google Shape;2058;p40"/>
            <p:cNvSpPr/>
            <p:nvPr/>
          </p:nvSpPr>
          <p:spPr>
            <a:xfrm flipH="1">
              <a:off x="227126" y="4847063"/>
              <a:ext cx="692391" cy="1082606"/>
            </a:xfrm>
            <a:custGeom>
              <a:avLst/>
              <a:gdLst/>
              <a:ahLst/>
              <a:cxnLst/>
              <a:rect l="l" t="t" r="r" b="b"/>
              <a:pathLst>
                <a:path w="543052" h="849103" extrusionOk="0">
                  <a:moveTo>
                    <a:pt x="389194" y="0"/>
                  </a:moveTo>
                  <a:lnTo>
                    <a:pt x="319810" y="0"/>
                  </a:lnTo>
                  <a:lnTo>
                    <a:pt x="319810" y="113998"/>
                  </a:lnTo>
                  <a:lnTo>
                    <a:pt x="0" y="113998"/>
                  </a:lnTo>
                  <a:lnTo>
                    <a:pt x="0" y="849104"/>
                  </a:lnTo>
                  <a:lnTo>
                    <a:pt x="543053" y="849104"/>
                  </a:lnTo>
                  <a:lnTo>
                    <a:pt x="543053" y="113998"/>
                  </a:lnTo>
                  <a:lnTo>
                    <a:pt x="501273" y="113998"/>
                  </a:lnTo>
                  <a:lnTo>
                    <a:pt x="501273" y="0"/>
                  </a:lnTo>
                  <a:lnTo>
                    <a:pt x="410542" y="0"/>
                  </a:lnTo>
                  <a:lnTo>
                    <a:pt x="389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9" name="Google Shape;2059;p40"/>
            <p:cNvGrpSpPr/>
            <p:nvPr/>
          </p:nvGrpSpPr>
          <p:grpSpPr>
            <a:xfrm flipH="1">
              <a:off x="262848" y="5038876"/>
              <a:ext cx="620457" cy="767351"/>
              <a:chOff x="10902500" y="6129419"/>
              <a:chExt cx="486595" cy="601844"/>
            </a:xfrm>
          </p:grpSpPr>
          <p:grpSp>
            <p:nvGrpSpPr>
              <p:cNvPr id="2060" name="Google Shape;2060;p40"/>
              <p:cNvGrpSpPr/>
              <p:nvPr/>
            </p:nvGrpSpPr>
            <p:grpSpPr>
              <a:xfrm>
                <a:off x="10902500" y="6129419"/>
                <a:ext cx="486595" cy="444482"/>
                <a:chOff x="10902500" y="6129419"/>
                <a:chExt cx="486595" cy="444482"/>
              </a:xfrm>
            </p:grpSpPr>
            <p:sp>
              <p:nvSpPr>
                <p:cNvPr id="2061" name="Google Shape;2061;p40"/>
                <p:cNvSpPr/>
                <p:nvPr/>
              </p:nvSpPr>
              <p:spPr>
                <a:xfrm>
                  <a:off x="10902500" y="6129419"/>
                  <a:ext cx="242922" cy="4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22" h="444482" extrusionOk="0">
                      <a:moveTo>
                        <a:pt x="0" y="0"/>
                      </a:moveTo>
                      <a:lnTo>
                        <a:pt x="242923" y="0"/>
                      </a:lnTo>
                      <a:lnTo>
                        <a:pt x="242923" y="444483"/>
                      </a:lnTo>
                      <a:lnTo>
                        <a:pt x="0" y="444483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40"/>
                <p:cNvSpPr/>
                <p:nvPr/>
              </p:nvSpPr>
              <p:spPr>
                <a:xfrm>
                  <a:off x="11186618" y="6129419"/>
                  <a:ext cx="202477" cy="214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77" h="214485" extrusionOk="0">
                      <a:moveTo>
                        <a:pt x="0" y="0"/>
                      </a:moveTo>
                      <a:lnTo>
                        <a:pt x="202477" y="0"/>
                      </a:lnTo>
                      <a:lnTo>
                        <a:pt x="202477" y="214486"/>
                      </a:lnTo>
                      <a:lnTo>
                        <a:pt x="0" y="214486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40"/>
                <p:cNvSpPr/>
                <p:nvPr/>
              </p:nvSpPr>
              <p:spPr>
                <a:xfrm>
                  <a:off x="11186618" y="6359333"/>
                  <a:ext cx="202477" cy="214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77" h="214485" extrusionOk="0">
                      <a:moveTo>
                        <a:pt x="0" y="0"/>
                      </a:moveTo>
                      <a:lnTo>
                        <a:pt x="202477" y="0"/>
                      </a:lnTo>
                      <a:lnTo>
                        <a:pt x="202477" y="214486"/>
                      </a:lnTo>
                      <a:lnTo>
                        <a:pt x="0" y="214486"/>
                      </a:lnTo>
                      <a:close/>
                    </a:path>
                  </a:pathLst>
                </a:custGeom>
                <a:solidFill>
                  <a:srgbClr val="000000">
                    <a:alpha val="1509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64" name="Google Shape;2064;p40"/>
              <p:cNvSpPr/>
              <p:nvPr/>
            </p:nvSpPr>
            <p:spPr>
              <a:xfrm>
                <a:off x="10902500" y="6601755"/>
                <a:ext cx="486512" cy="129508"/>
              </a:xfrm>
              <a:custGeom>
                <a:avLst/>
                <a:gdLst/>
                <a:ahLst/>
                <a:cxnLst/>
                <a:rect l="l" t="t" r="r" b="b"/>
                <a:pathLst>
                  <a:path w="486512" h="129508" extrusionOk="0">
                    <a:moveTo>
                      <a:pt x="0" y="0"/>
                    </a:moveTo>
                    <a:lnTo>
                      <a:pt x="486512" y="0"/>
                    </a:lnTo>
                    <a:lnTo>
                      <a:pt x="486512" y="129509"/>
                    </a:lnTo>
                    <a:lnTo>
                      <a:pt x="0" y="12950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5" name="Google Shape;2065;p40"/>
            <p:cNvSpPr/>
            <p:nvPr/>
          </p:nvSpPr>
          <p:spPr>
            <a:xfrm flipH="1">
              <a:off x="-761576" y="4704690"/>
              <a:ext cx="392128" cy="1224977"/>
            </a:xfrm>
            <a:custGeom>
              <a:avLst/>
              <a:gdLst/>
              <a:ahLst/>
              <a:cxnLst/>
              <a:rect l="l" t="t" r="r" b="b"/>
              <a:pathLst>
                <a:path w="307551" h="960766" extrusionOk="0">
                  <a:moveTo>
                    <a:pt x="0" y="0"/>
                  </a:moveTo>
                  <a:lnTo>
                    <a:pt x="307552" y="0"/>
                  </a:lnTo>
                  <a:lnTo>
                    <a:pt x="307552" y="960767"/>
                  </a:lnTo>
                  <a:lnTo>
                    <a:pt x="0" y="9607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40"/>
            <p:cNvGrpSpPr/>
            <p:nvPr/>
          </p:nvGrpSpPr>
          <p:grpSpPr>
            <a:xfrm flipH="1">
              <a:off x="-761679" y="4766683"/>
              <a:ext cx="353241" cy="1075377"/>
              <a:chOff x="11915553" y="5915934"/>
              <a:chExt cx="277030" cy="843433"/>
            </a:xfrm>
          </p:grpSpPr>
          <p:sp>
            <p:nvSpPr>
              <p:cNvPr id="2067" name="Google Shape;2067;p40"/>
              <p:cNvSpPr/>
              <p:nvPr/>
            </p:nvSpPr>
            <p:spPr>
              <a:xfrm>
                <a:off x="11915553" y="5915934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12038891" y="5915934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12162145" y="5915934"/>
                <a:ext cx="30438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30438" h="400034" extrusionOk="0">
                    <a:moveTo>
                      <a:pt x="0" y="0"/>
                    </a:moveTo>
                    <a:lnTo>
                      <a:pt x="30439" y="0"/>
                    </a:lnTo>
                    <a:lnTo>
                      <a:pt x="30439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11915553" y="6359333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12038891" y="6359333"/>
                <a:ext cx="99570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99570" h="400034" extrusionOk="0">
                    <a:moveTo>
                      <a:pt x="0" y="0"/>
                    </a:moveTo>
                    <a:lnTo>
                      <a:pt x="99570" y="0"/>
                    </a:lnTo>
                    <a:lnTo>
                      <a:pt x="99570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12162145" y="6359333"/>
                <a:ext cx="30438" cy="400034"/>
              </a:xfrm>
              <a:custGeom>
                <a:avLst/>
                <a:gdLst/>
                <a:ahLst/>
                <a:cxnLst/>
                <a:rect l="l" t="t" r="r" b="b"/>
                <a:pathLst>
                  <a:path w="30438" h="400034" extrusionOk="0">
                    <a:moveTo>
                      <a:pt x="0" y="0"/>
                    </a:moveTo>
                    <a:lnTo>
                      <a:pt x="30439" y="0"/>
                    </a:lnTo>
                    <a:lnTo>
                      <a:pt x="30439" y="400034"/>
                    </a:lnTo>
                    <a:lnTo>
                      <a:pt x="0" y="40003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3" name="Google Shape;2073;p40"/>
            <p:cNvSpPr/>
            <p:nvPr/>
          </p:nvSpPr>
          <p:spPr>
            <a:xfrm rot="10800000" flipH="1">
              <a:off x="1308589" y="4438558"/>
              <a:ext cx="29770" cy="336201"/>
            </a:xfrm>
            <a:custGeom>
              <a:avLst/>
              <a:gdLst/>
              <a:ahLst/>
              <a:cxnLst/>
              <a:rect l="l" t="t" r="r" b="b"/>
              <a:pathLst>
                <a:path w="23349" h="26368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263687"/>
                  </a:lnTo>
                  <a:lnTo>
                    <a:pt x="0" y="2636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40"/>
            <p:cNvSpPr/>
            <p:nvPr/>
          </p:nvSpPr>
          <p:spPr>
            <a:xfrm rot="10800000" flipH="1">
              <a:off x="1075614" y="4155407"/>
              <a:ext cx="29770" cy="237105"/>
            </a:xfrm>
            <a:custGeom>
              <a:avLst/>
              <a:gdLst/>
              <a:ahLst/>
              <a:cxnLst/>
              <a:rect l="l" t="t" r="r" b="b"/>
              <a:pathLst>
                <a:path w="23349" h="185965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185965"/>
                  </a:lnTo>
                  <a:lnTo>
                    <a:pt x="0" y="1859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40"/>
            <p:cNvSpPr/>
            <p:nvPr/>
          </p:nvSpPr>
          <p:spPr>
            <a:xfrm rot="10800000" flipH="1">
              <a:off x="1037335" y="4033024"/>
              <a:ext cx="29770" cy="122274"/>
            </a:xfrm>
            <a:custGeom>
              <a:avLst/>
              <a:gdLst/>
              <a:ahLst/>
              <a:cxnLst/>
              <a:rect l="l" t="t" r="r" b="b"/>
              <a:pathLst>
                <a:path w="23349" h="95901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95902"/>
                  </a:lnTo>
                  <a:lnTo>
                    <a:pt x="0" y="959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40"/>
            <p:cNvSpPr/>
            <p:nvPr/>
          </p:nvSpPr>
          <p:spPr>
            <a:xfrm rot="10800000" flipH="1">
              <a:off x="397530" y="4430159"/>
              <a:ext cx="29770" cy="416902"/>
            </a:xfrm>
            <a:custGeom>
              <a:avLst/>
              <a:gdLst/>
              <a:ahLst/>
              <a:cxnLst/>
              <a:rect l="l" t="t" r="r" b="b"/>
              <a:pathLst>
                <a:path w="23349" h="326982" extrusionOk="0">
                  <a:moveTo>
                    <a:pt x="0" y="0"/>
                  </a:moveTo>
                  <a:lnTo>
                    <a:pt x="23351" y="0"/>
                  </a:lnTo>
                  <a:lnTo>
                    <a:pt x="23351" y="326983"/>
                  </a:lnTo>
                  <a:lnTo>
                    <a:pt x="0" y="3269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40"/>
            <p:cNvSpPr/>
            <p:nvPr/>
          </p:nvSpPr>
          <p:spPr>
            <a:xfrm rot="10800000" flipH="1">
              <a:off x="138292" y="3957005"/>
              <a:ext cx="29770" cy="473042"/>
            </a:xfrm>
            <a:custGeom>
              <a:avLst/>
              <a:gdLst/>
              <a:ahLst/>
              <a:cxnLst/>
              <a:rect l="l" t="t" r="r" b="b"/>
              <a:pathLst>
                <a:path w="23349" h="371013" extrusionOk="0">
                  <a:moveTo>
                    <a:pt x="0" y="0"/>
                  </a:moveTo>
                  <a:lnTo>
                    <a:pt x="23351" y="0"/>
                  </a:lnTo>
                  <a:lnTo>
                    <a:pt x="23351" y="371014"/>
                  </a:lnTo>
                  <a:lnTo>
                    <a:pt x="0" y="3710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40"/>
            <p:cNvSpPr/>
            <p:nvPr/>
          </p:nvSpPr>
          <p:spPr>
            <a:xfrm rot="10800000" flipH="1">
              <a:off x="483341" y="4847063"/>
              <a:ext cx="29770" cy="145665"/>
            </a:xfrm>
            <a:custGeom>
              <a:avLst/>
              <a:gdLst/>
              <a:ahLst/>
              <a:cxnLst/>
              <a:rect l="l" t="t" r="r" b="b"/>
              <a:pathLst>
                <a:path w="23349" h="114247" extrusionOk="0">
                  <a:moveTo>
                    <a:pt x="0" y="0"/>
                  </a:moveTo>
                  <a:lnTo>
                    <a:pt x="23350" y="0"/>
                  </a:lnTo>
                  <a:lnTo>
                    <a:pt x="23350" y="114248"/>
                  </a:lnTo>
                  <a:lnTo>
                    <a:pt x="0" y="1142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40"/>
            <p:cNvSpPr/>
            <p:nvPr/>
          </p:nvSpPr>
          <p:spPr>
            <a:xfrm flipH="1">
              <a:off x="-102763" y="3570181"/>
              <a:ext cx="22434" cy="386173"/>
            </a:xfrm>
            <a:custGeom>
              <a:avLst/>
              <a:gdLst/>
              <a:ahLst/>
              <a:cxnLst/>
              <a:rect l="l" t="t" r="r" b="b"/>
              <a:pathLst>
                <a:path w="17595" h="302881" extrusionOk="0">
                  <a:moveTo>
                    <a:pt x="0" y="0"/>
                  </a:moveTo>
                  <a:lnTo>
                    <a:pt x="17596" y="0"/>
                  </a:lnTo>
                  <a:lnTo>
                    <a:pt x="17596" y="302882"/>
                  </a:lnTo>
                  <a:lnTo>
                    <a:pt x="0" y="3028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40"/>
            <p:cNvSpPr/>
            <p:nvPr/>
          </p:nvSpPr>
          <p:spPr>
            <a:xfrm flipH="1">
              <a:off x="-177303" y="3416325"/>
              <a:ext cx="23710" cy="540028"/>
            </a:xfrm>
            <a:custGeom>
              <a:avLst/>
              <a:gdLst/>
              <a:ahLst/>
              <a:cxnLst/>
              <a:rect l="l" t="t" r="r" b="b"/>
              <a:pathLst>
                <a:path w="18596" h="423551" extrusionOk="0">
                  <a:moveTo>
                    <a:pt x="0" y="0"/>
                  </a:moveTo>
                  <a:lnTo>
                    <a:pt x="18597" y="0"/>
                  </a:lnTo>
                  <a:lnTo>
                    <a:pt x="18597" y="423551"/>
                  </a:lnTo>
                  <a:lnTo>
                    <a:pt x="0" y="4235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312783-9F6D-486C-A1F3-5C0FF04D40F7}"/>
              </a:ext>
            </a:extLst>
          </p:cNvPr>
          <p:cNvSpPr txBox="1"/>
          <p:nvPr/>
        </p:nvSpPr>
        <p:spPr>
          <a:xfrm>
            <a:off x="576076" y="1727068"/>
            <a:ext cx="5880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Air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quality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AQ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checker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- проект,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създаден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за мониторинг и анализ на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качеството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на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въздуха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в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реално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време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Системата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е предназначена </a:t>
            </a:r>
            <a:r>
              <a:rPr lang="ru-RU" sz="1600" dirty="0" smtClean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за </a:t>
            </a:r>
            <a:r>
              <a:rPr lang="ru-RU" sz="1600" dirty="0" err="1" smtClean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предоставяне</a:t>
            </a:r>
            <a:r>
              <a:rPr lang="ru-RU" sz="1600" dirty="0" smtClean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на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точни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данни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за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състоянието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на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атмосферата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наоколо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Данните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се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събират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с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помощта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на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сензор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който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изпраща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информацията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да се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обработва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 след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което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на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екран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се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извежда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текущото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състояние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на </a:t>
            </a:r>
            <a:r>
              <a:rPr lang="ru-RU" sz="16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въздуха</a:t>
            </a:r>
            <a:r>
              <a:rPr lang="ru-RU" sz="16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181" name="Google Shape;1901;p40">
            <a:extLst>
              <a:ext uri="{FF2B5EF4-FFF2-40B4-BE49-F238E27FC236}">
                <a16:creationId xmlns:a16="http://schemas.microsoft.com/office/drawing/2014/main" id="{B6BC300B-6CB1-4E3D-B827-11ACB12CCB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0759" y="272812"/>
            <a:ext cx="377981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3600" dirty="0">
                <a:latin typeface="Arial Black" panose="020B0A04020102020204" pitchFamily="34" charset="0"/>
              </a:rPr>
              <a:t>Описание</a:t>
            </a:r>
            <a:endParaRPr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3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1;p40"/>
          <p:cNvSpPr txBox="1">
            <a:spLocks noGrp="1"/>
          </p:cNvSpPr>
          <p:nvPr>
            <p:ph type="title"/>
          </p:nvPr>
        </p:nvSpPr>
        <p:spPr>
          <a:xfrm>
            <a:off x="812426" y="2322960"/>
            <a:ext cx="707427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800" dirty="0" smtClean="0">
                <a:latin typeface="Arial Black" panose="020B0A04020102020204" pitchFamily="34" charset="0"/>
              </a:rPr>
              <a:t>Нужни компоненти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6" name="Закръглен правоъгълник 5"/>
          <p:cNvSpPr/>
          <p:nvPr/>
        </p:nvSpPr>
        <p:spPr>
          <a:xfrm>
            <a:off x="958778" y="1526758"/>
            <a:ext cx="1220873" cy="718682"/>
          </a:xfrm>
          <a:prstGeom prst="roundRect">
            <a:avLst/>
          </a:prstGeom>
          <a:solidFill>
            <a:srgbClr val="FF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1154619" y="1608461"/>
            <a:ext cx="946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0</a:t>
            </a:r>
            <a:r>
              <a:rPr lang="bg-BG" sz="4400" dirty="0" smtClean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2</a:t>
            </a:r>
            <a:endParaRPr lang="bg-BG" sz="4400" dirty="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545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631114" y="1844161"/>
            <a:ext cx="2808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MH MQ Sensor</a:t>
            </a:r>
          </a:p>
          <a:p>
            <a:pPr marL="285750" indent="-285750" algn="just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6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Wemos</a:t>
            </a:r>
            <a:r>
              <a:rPr lang="en-US" sz="1600" dirty="0">
                <a:solidFill>
                  <a:schemeClr val="accent6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D1 R32</a:t>
            </a:r>
          </a:p>
          <a:p>
            <a:pPr marL="285750" indent="-285750" algn="just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Cables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LED I2C</a:t>
            </a:r>
          </a:p>
          <a:p>
            <a:pPr algn="just"/>
            <a:endParaRPr lang="bg-BG" sz="1600" dirty="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16650" y="1765579"/>
            <a:ext cx="3872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6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ThingSpeak</a:t>
            </a:r>
            <a:r>
              <a:rPr lang="en-US" sz="1600" dirty="0">
                <a:solidFill>
                  <a:schemeClr val="accent6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account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Arduino IDE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Board: ESP32 Dev Module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Library: </a:t>
            </a:r>
            <a:r>
              <a:rPr lang="en-US" sz="1600" dirty="0" err="1">
                <a:solidFill>
                  <a:schemeClr val="accent6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LiquidCrystal</a:t>
            </a:r>
            <a:r>
              <a:rPr lang="en-US" sz="1600" dirty="0">
                <a:solidFill>
                  <a:schemeClr val="accent6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I2C by Frank</a:t>
            </a:r>
          </a:p>
        </p:txBody>
      </p:sp>
      <p:sp>
        <p:nvSpPr>
          <p:cNvPr id="7" name="Google Shape;1901;p40">
            <a:extLst>
              <a:ext uri="{FF2B5EF4-FFF2-40B4-BE49-F238E27FC236}">
                <a16:creationId xmlns:a16="http://schemas.microsoft.com/office/drawing/2014/main" id="{B6BC300B-6CB1-4E3D-B827-11ACB12CCB5E}"/>
              </a:ext>
            </a:extLst>
          </p:cNvPr>
          <p:cNvSpPr txBox="1">
            <a:spLocks/>
          </p:cNvSpPr>
          <p:nvPr/>
        </p:nvSpPr>
        <p:spPr>
          <a:xfrm>
            <a:off x="631114" y="598157"/>
            <a:ext cx="1890629" cy="64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algn="just"/>
            <a:r>
              <a:rPr lang="bg-BG" sz="2800" dirty="0" smtClean="0">
                <a:latin typeface="Arial Black" panose="020B0A04020102020204" pitchFamily="34" charset="0"/>
              </a:rPr>
              <a:t>Хардуер</a:t>
            </a:r>
            <a:endParaRPr lang="bg-BG" sz="3600" dirty="0">
              <a:latin typeface="Arial Black" panose="020B0A04020102020204" pitchFamily="34" charset="0"/>
            </a:endParaRPr>
          </a:p>
        </p:txBody>
      </p:sp>
      <p:sp>
        <p:nvSpPr>
          <p:cNvPr id="8" name="Google Shape;1901;p40">
            <a:extLst>
              <a:ext uri="{FF2B5EF4-FFF2-40B4-BE49-F238E27FC236}">
                <a16:creationId xmlns:a16="http://schemas.microsoft.com/office/drawing/2014/main" id="{B6BC300B-6CB1-4E3D-B827-11ACB12CCB5E}"/>
              </a:ext>
            </a:extLst>
          </p:cNvPr>
          <p:cNvSpPr txBox="1">
            <a:spLocks/>
          </p:cNvSpPr>
          <p:nvPr/>
        </p:nvSpPr>
        <p:spPr>
          <a:xfrm>
            <a:off x="4016650" y="397245"/>
            <a:ext cx="2616911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ExtraBold"/>
              <a:buNone/>
              <a:defRPr sz="3500" b="0" i="0" u="none" strike="noStrike" cap="none">
                <a:solidFill>
                  <a:schemeClr val="dk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algn="just"/>
            <a:r>
              <a:rPr lang="bg-BG" sz="2800" dirty="0" smtClean="0">
                <a:latin typeface="Arial Black" panose="020B0A04020102020204" pitchFamily="34" charset="0"/>
              </a:rPr>
              <a:t>Софтуер</a:t>
            </a:r>
            <a:endParaRPr lang="bg-BG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1" name="Google Shape;2541;p48"/>
          <p:cNvGrpSpPr/>
          <p:nvPr/>
        </p:nvGrpSpPr>
        <p:grpSpPr>
          <a:xfrm>
            <a:off x="-1897229" y="818985"/>
            <a:ext cx="4656331" cy="4363264"/>
            <a:chOff x="-65405" y="-1"/>
            <a:chExt cx="2385763" cy="2259655"/>
          </a:xfrm>
        </p:grpSpPr>
        <p:grpSp>
          <p:nvGrpSpPr>
            <p:cNvPr id="2542" name="Google Shape;2542;p48"/>
            <p:cNvGrpSpPr/>
            <p:nvPr/>
          </p:nvGrpSpPr>
          <p:grpSpPr>
            <a:xfrm>
              <a:off x="352253" y="-1"/>
              <a:ext cx="1612899" cy="2259655"/>
              <a:chOff x="1714200" y="47561"/>
              <a:chExt cx="2043196" cy="2862497"/>
            </a:xfrm>
          </p:grpSpPr>
          <p:grpSp>
            <p:nvGrpSpPr>
              <p:cNvPr id="2543" name="Google Shape;2543;p48"/>
              <p:cNvGrpSpPr/>
              <p:nvPr/>
            </p:nvGrpSpPr>
            <p:grpSpPr>
              <a:xfrm>
                <a:off x="1714200" y="47561"/>
                <a:ext cx="2043196" cy="2862497"/>
                <a:chOff x="1714200" y="47561"/>
                <a:chExt cx="2043196" cy="2862497"/>
              </a:xfrm>
            </p:grpSpPr>
            <p:grpSp>
              <p:nvGrpSpPr>
                <p:cNvPr id="2544" name="Google Shape;2544;p48"/>
                <p:cNvGrpSpPr/>
                <p:nvPr/>
              </p:nvGrpSpPr>
              <p:grpSpPr>
                <a:xfrm>
                  <a:off x="2125820" y="1033434"/>
                  <a:ext cx="1143693" cy="1876624"/>
                  <a:chOff x="2125820" y="1033434"/>
                  <a:chExt cx="1143693" cy="1876624"/>
                </a:xfrm>
              </p:grpSpPr>
              <p:sp>
                <p:nvSpPr>
                  <p:cNvPr id="2545" name="Google Shape;2545;p48"/>
                  <p:cNvSpPr/>
                  <p:nvPr/>
                </p:nvSpPr>
                <p:spPr>
                  <a:xfrm>
                    <a:off x="2125820" y="1054453"/>
                    <a:ext cx="1143693" cy="1834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693" h="1834586" extrusionOk="0">
                        <a:moveTo>
                          <a:pt x="769373" y="0"/>
                        </a:moveTo>
                        <a:lnTo>
                          <a:pt x="374392" y="0"/>
                        </a:lnTo>
                        <a:cubicBezTo>
                          <a:pt x="530275" y="1538602"/>
                          <a:pt x="0" y="1834587"/>
                          <a:pt x="0" y="1834587"/>
                        </a:cubicBezTo>
                        <a:lnTo>
                          <a:pt x="1143693" y="1834587"/>
                        </a:lnTo>
                        <a:cubicBezTo>
                          <a:pt x="1143693" y="1834587"/>
                          <a:pt x="613418" y="1538602"/>
                          <a:pt x="7693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546" name="Google Shape;2546;p48"/>
                  <p:cNvGrpSpPr/>
                  <p:nvPr/>
                </p:nvGrpSpPr>
                <p:grpSpPr>
                  <a:xfrm>
                    <a:off x="2135432" y="1033434"/>
                    <a:ext cx="958470" cy="1876624"/>
                    <a:chOff x="2135432" y="1033434"/>
                    <a:chExt cx="958470" cy="1876624"/>
                  </a:xfrm>
                </p:grpSpPr>
                <p:sp>
                  <p:nvSpPr>
                    <p:cNvPr id="2547" name="Google Shape;2547;p48"/>
                    <p:cNvSpPr/>
                    <p:nvPr/>
                  </p:nvSpPr>
                  <p:spPr>
                    <a:xfrm>
                      <a:off x="2499208" y="1033434"/>
                      <a:ext cx="394263" cy="4134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263" h="413494" extrusionOk="0">
                          <a:moveTo>
                            <a:pt x="0" y="229556"/>
                          </a:moveTo>
                          <a:lnTo>
                            <a:pt x="31421" y="404163"/>
                          </a:lnTo>
                          <a:cubicBezTo>
                            <a:pt x="31421" y="404163"/>
                            <a:pt x="196773" y="463561"/>
                            <a:pt x="285798" y="282642"/>
                          </a:cubicBezTo>
                          <a:cubicBezTo>
                            <a:pt x="285798" y="282642"/>
                            <a:pt x="329844" y="333287"/>
                            <a:pt x="394263" y="318653"/>
                          </a:cubicBezTo>
                          <a:lnTo>
                            <a:pt x="394263" y="117719"/>
                          </a:lnTo>
                          <a:lnTo>
                            <a:pt x="183860" y="0"/>
                          </a:lnTo>
                          <a:lnTo>
                            <a:pt x="0" y="22948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5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48" name="Google Shape;2548;p48"/>
                    <p:cNvSpPr/>
                    <p:nvPr/>
                  </p:nvSpPr>
                  <p:spPr>
                    <a:xfrm>
                      <a:off x="2135432" y="1372819"/>
                      <a:ext cx="958470" cy="15372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8470" h="1537239" extrusionOk="0">
                          <a:moveTo>
                            <a:pt x="432571" y="180489"/>
                          </a:moveTo>
                          <a:cubicBezTo>
                            <a:pt x="432571" y="180489"/>
                            <a:pt x="459830" y="485440"/>
                            <a:pt x="555025" y="256458"/>
                          </a:cubicBezTo>
                          <a:cubicBezTo>
                            <a:pt x="555025" y="256458"/>
                            <a:pt x="568798" y="353660"/>
                            <a:pt x="636445" y="341681"/>
                          </a:cubicBezTo>
                          <a:cubicBezTo>
                            <a:pt x="671740" y="335439"/>
                            <a:pt x="699215" y="0"/>
                            <a:pt x="699215" y="0"/>
                          </a:cubicBezTo>
                          <a:cubicBezTo>
                            <a:pt x="699215" y="0"/>
                            <a:pt x="625398" y="1002875"/>
                            <a:pt x="958470" y="1537239"/>
                          </a:cubicBezTo>
                          <a:lnTo>
                            <a:pt x="0" y="1529205"/>
                          </a:lnTo>
                          <a:cubicBezTo>
                            <a:pt x="0" y="1529205"/>
                            <a:pt x="487090" y="1203665"/>
                            <a:pt x="432571" y="18048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49" name="Google Shape;2549;p48"/>
                    <p:cNvSpPr/>
                    <p:nvPr/>
                  </p:nvSpPr>
                  <p:spPr>
                    <a:xfrm>
                      <a:off x="2749442" y="1750439"/>
                      <a:ext cx="165621" cy="9444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621" h="944481" extrusionOk="0">
                          <a:moveTo>
                            <a:pt x="38002" y="0"/>
                          </a:moveTo>
                          <a:cubicBezTo>
                            <a:pt x="38002" y="0"/>
                            <a:pt x="-13217" y="729416"/>
                            <a:pt x="165621" y="944482"/>
                          </a:cubicBezTo>
                          <a:cubicBezTo>
                            <a:pt x="165621" y="944482"/>
                            <a:pt x="-95499" y="814997"/>
                            <a:pt x="38002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50" name="Google Shape;2550;p48"/>
                    <p:cNvSpPr/>
                    <p:nvPr/>
                  </p:nvSpPr>
                  <p:spPr>
                    <a:xfrm>
                      <a:off x="2483784" y="1843123"/>
                      <a:ext cx="207386" cy="897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386" h="897996" extrusionOk="0">
                          <a:moveTo>
                            <a:pt x="206673" y="0"/>
                          </a:moveTo>
                          <a:cubicBezTo>
                            <a:pt x="206673" y="0"/>
                            <a:pt x="230704" y="796991"/>
                            <a:pt x="0" y="897996"/>
                          </a:cubicBezTo>
                          <a:cubicBezTo>
                            <a:pt x="0" y="897996"/>
                            <a:pt x="202799" y="639961"/>
                            <a:pt x="206673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51" name="Google Shape;2551;p48"/>
                    <p:cNvSpPr/>
                    <p:nvPr/>
                  </p:nvSpPr>
                  <p:spPr>
                    <a:xfrm>
                      <a:off x="2707232" y="2347717"/>
                      <a:ext cx="58333" cy="5090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33" h="509041" extrusionOk="0">
                          <a:moveTo>
                            <a:pt x="58333" y="509042"/>
                          </a:moveTo>
                          <a:lnTo>
                            <a:pt x="5320" y="0"/>
                          </a:lnTo>
                          <a:cubicBezTo>
                            <a:pt x="5320" y="0"/>
                            <a:pt x="-24809" y="165353"/>
                            <a:pt x="58333" y="50904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52" name="Google Shape;2552;p48"/>
                    <p:cNvSpPr/>
                    <p:nvPr/>
                  </p:nvSpPr>
                  <p:spPr>
                    <a:xfrm>
                      <a:off x="2289450" y="2250657"/>
                      <a:ext cx="281780" cy="606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1780" h="606101" extrusionOk="0">
                          <a:moveTo>
                            <a:pt x="281781" y="0"/>
                          </a:moveTo>
                          <a:cubicBezTo>
                            <a:pt x="281781" y="0"/>
                            <a:pt x="260044" y="429558"/>
                            <a:pt x="0" y="606101"/>
                          </a:cubicBezTo>
                          <a:cubicBezTo>
                            <a:pt x="0" y="606101"/>
                            <a:pt x="214564" y="411911"/>
                            <a:pt x="281781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53" name="Google Shape;2553;p48"/>
                    <p:cNvSpPr/>
                    <p:nvPr/>
                  </p:nvSpPr>
                  <p:spPr>
                    <a:xfrm>
                      <a:off x="2579552" y="1697211"/>
                      <a:ext cx="52318" cy="515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2318" h="515856" extrusionOk="0">
                          <a:moveTo>
                            <a:pt x="51220" y="0"/>
                          </a:moveTo>
                          <a:cubicBezTo>
                            <a:pt x="51220" y="0"/>
                            <a:pt x="46916" y="390103"/>
                            <a:pt x="0" y="515857"/>
                          </a:cubicBezTo>
                          <a:cubicBezTo>
                            <a:pt x="0" y="515857"/>
                            <a:pt x="61191" y="93903"/>
                            <a:pt x="51220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10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2554" name="Google Shape;2554;p48"/>
                <p:cNvGrpSpPr/>
                <p:nvPr/>
              </p:nvGrpSpPr>
              <p:grpSpPr>
                <a:xfrm>
                  <a:off x="1714200" y="47561"/>
                  <a:ext cx="2043196" cy="1435583"/>
                  <a:chOff x="1714200" y="47561"/>
                  <a:chExt cx="2043196" cy="1435583"/>
                </a:xfrm>
              </p:grpSpPr>
              <p:sp>
                <p:nvSpPr>
                  <p:cNvPr id="2555" name="Google Shape;2555;p48"/>
                  <p:cNvSpPr/>
                  <p:nvPr/>
                </p:nvSpPr>
                <p:spPr>
                  <a:xfrm>
                    <a:off x="1733996" y="47561"/>
                    <a:ext cx="1929565" cy="128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9565" h="1288600" extrusionOk="0">
                        <a:moveTo>
                          <a:pt x="1929566" y="538884"/>
                        </a:moveTo>
                        <a:cubicBezTo>
                          <a:pt x="1929566" y="439959"/>
                          <a:pt x="1858834" y="357534"/>
                          <a:pt x="1765218" y="339385"/>
                        </a:cubicBezTo>
                        <a:cubicBezTo>
                          <a:pt x="1757470" y="274679"/>
                          <a:pt x="1702448" y="224535"/>
                          <a:pt x="1635662" y="224535"/>
                        </a:cubicBezTo>
                        <a:cubicBezTo>
                          <a:pt x="1622032" y="224535"/>
                          <a:pt x="1608904" y="226615"/>
                          <a:pt x="1596494" y="230489"/>
                        </a:cubicBezTo>
                        <a:cubicBezTo>
                          <a:pt x="1539033" y="155453"/>
                          <a:pt x="1448645" y="107031"/>
                          <a:pt x="1346779" y="107031"/>
                        </a:cubicBezTo>
                        <a:cubicBezTo>
                          <a:pt x="1311772" y="107031"/>
                          <a:pt x="1278199" y="112841"/>
                          <a:pt x="1246779" y="123387"/>
                        </a:cubicBezTo>
                        <a:cubicBezTo>
                          <a:pt x="1196778" y="77188"/>
                          <a:pt x="1129992" y="48852"/>
                          <a:pt x="1056605" y="48852"/>
                        </a:cubicBezTo>
                        <a:cubicBezTo>
                          <a:pt x="1025687" y="48852"/>
                          <a:pt x="995988" y="53946"/>
                          <a:pt x="968154" y="63200"/>
                        </a:cubicBezTo>
                        <a:cubicBezTo>
                          <a:pt x="911913" y="23386"/>
                          <a:pt x="843261" y="0"/>
                          <a:pt x="769086" y="0"/>
                        </a:cubicBezTo>
                        <a:cubicBezTo>
                          <a:pt x="648067" y="0"/>
                          <a:pt x="541682" y="62267"/>
                          <a:pt x="480060" y="156529"/>
                        </a:cubicBezTo>
                        <a:cubicBezTo>
                          <a:pt x="462413" y="152942"/>
                          <a:pt x="444263" y="151077"/>
                          <a:pt x="425540" y="151077"/>
                        </a:cubicBezTo>
                        <a:cubicBezTo>
                          <a:pt x="274320" y="151077"/>
                          <a:pt x="151722" y="273674"/>
                          <a:pt x="151722" y="424895"/>
                        </a:cubicBezTo>
                        <a:cubicBezTo>
                          <a:pt x="151722" y="431351"/>
                          <a:pt x="152009" y="437664"/>
                          <a:pt x="152440" y="443977"/>
                        </a:cubicBezTo>
                        <a:cubicBezTo>
                          <a:pt x="63415" y="477119"/>
                          <a:pt x="0" y="562844"/>
                          <a:pt x="0" y="663347"/>
                        </a:cubicBezTo>
                        <a:cubicBezTo>
                          <a:pt x="0" y="740678"/>
                          <a:pt x="37518" y="809258"/>
                          <a:pt x="95338" y="851870"/>
                        </a:cubicBezTo>
                        <a:cubicBezTo>
                          <a:pt x="78623" y="872243"/>
                          <a:pt x="68580" y="898355"/>
                          <a:pt x="68580" y="926763"/>
                        </a:cubicBezTo>
                        <a:cubicBezTo>
                          <a:pt x="68580" y="992114"/>
                          <a:pt x="121521" y="1045056"/>
                          <a:pt x="186873" y="1045056"/>
                        </a:cubicBezTo>
                        <a:cubicBezTo>
                          <a:pt x="188452" y="1045056"/>
                          <a:pt x="189958" y="1044912"/>
                          <a:pt x="191536" y="1044841"/>
                        </a:cubicBezTo>
                        <a:cubicBezTo>
                          <a:pt x="191249" y="1049145"/>
                          <a:pt x="191034" y="1053521"/>
                          <a:pt x="191034" y="1057897"/>
                        </a:cubicBezTo>
                        <a:cubicBezTo>
                          <a:pt x="191034" y="1162417"/>
                          <a:pt x="275755" y="1247137"/>
                          <a:pt x="380275" y="1247137"/>
                        </a:cubicBezTo>
                        <a:cubicBezTo>
                          <a:pt x="437090" y="1247137"/>
                          <a:pt x="488023" y="1222101"/>
                          <a:pt x="522671" y="1182431"/>
                        </a:cubicBezTo>
                        <a:cubicBezTo>
                          <a:pt x="570520" y="1246850"/>
                          <a:pt x="647062" y="1288601"/>
                          <a:pt x="733505" y="1288601"/>
                        </a:cubicBezTo>
                        <a:cubicBezTo>
                          <a:pt x="851941" y="1288601"/>
                          <a:pt x="952014" y="1210121"/>
                          <a:pt x="984726" y="1102373"/>
                        </a:cubicBezTo>
                        <a:cubicBezTo>
                          <a:pt x="1014424" y="1129346"/>
                          <a:pt x="1053880" y="1145774"/>
                          <a:pt x="1097208" y="1145774"/>
                        </a:cubicBezTo>
                        <a:cubicBezTo>
                          <a:pt x="1132359" y="1145774"/>
                          <a:pt x="1164927" y="1134942"/>
                          <a:pt x="1191900" y="1116434"/>
                        </a:cubicBezTo>
                        <a:cubicBezTo>
                          <a:pt x="1236449" y="1173105"/>
                          <a:pt x="1305531" y="1209548"/>
                          <a:pt x="1383221" y="1209548"/>
                        </a:cubicBezTo>
                        <a:cubicBezTo>
                          <a:pt x="1409692" y="1209548"/>
                          <a:pt x="1435087" y="1205315"/>
                          <a:pt x="1458975" y="1197496"/>
                        </a:cubicBezTo>
                        <a:cubicBezTo>
                          <a:pt x="1491472" y="1214641"/>
                          <a:pt x="1528559" y="1224469"/>
                          <a:pt x="1567871" y="1224469"/>
                        </a:cubicBezTo>
                        <a:cubicBezTo>
                          <a:pt x="1696924" y="1224469"/>
                          <a:pt x="1801516" y="1119877"/>
                          <a:pt x="1801516" y="990823"/>
                        </a:cubicBezTo>
                        <a:cubicBezTo>
                          <a:pt x="1801516" y="974754"/>
                          <a:pt x="1799866" y="959044"/>
                          <a:pt x="1796782" y="943836"/>
                        </a:cubicBezTo>
                        <a:cubicBezTo>
                          <a:pt x="1849938" y="919159"/>
                          <a:pt x="1886811" y="865356"/>
                          <a:pt x="1886811" y="802946"/>
                        </a:cubicBezTo>
                        <a:cubicBezTo>
                          <a:pt x="1886811" y="763921"/>
                          <a:pt x="1872392" y="728340"/>
                          <a:pt x="1848647" y="701080"/>
                        </a:cubicBezTo>
                        <a:cubicBezTo>
                          <a:pt x="1897715" y="663992"/>
                          <a:pt x="1929422" y="605168"/>
                          <a:pt x="1929422" y="5388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556" name="Google Shape;2556;p48"/>
                  <p:cNvGrpSpPr/>
                  <p:nvPr/>
                </p:nvGrpSpPr>
                <p:grpSpPr>
                  <a:xfrm>
                    <a:off x="1714200" y="398639"/>
                    <a:ext cx="2043196" cy="1084505"/>
                    <a:chOff x="1714200" y="398639"/>
                    <a:chExt cx="2043196" cy="1084505"/>
                  </a:xfrm>
                </p:grpSpPr>
                <p:sp>
                  <p:nvSpPr>
                    <p:cNvPr id="2557" name="Google Shape;2557;p48"/>
                    <p:cNvSpPr/>
                    <p:nvPr/>
                  </p:nvSpPr>
                  <p:spPr>
                    <a:xfrm>
                      <a:off x="2334644" y="620806"/>
                      <a:ext cx="1407252" cy="7786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7252" h="778698" extrusionOk="0">
                          <a:moveTo>
                            <a:pt x="1407253" y="18723"/>
                          </a:moveTo>
                          <a:cubicBezTo>
                            <a:pt x="1375904" y="6600"/>
                            <a:pt x="1342045" y="0"/>
                            <a:pt x="1306750" y="0"/>
                          </a:cubicBezTo>
                          <a:cubicBezTo>
                            <a:pt x="1203665" y="0"/>
                            <a:pt x="1112919" y="56457"/>
                            <a:pt x="1060264" y="141823"/>
                          </a:cubicBezTo>
                          <a:cubicBezTo>
                            <a:pt x="1024754" y="102296"/>
                            <a:pt x="974683" y="77619"/>
                            <a:pt x="919230" y="77619"/>
                          </a:cubicBezTo>
                          <a:cubicBezTo>
                            <a:pt x="872530" y="77619"/>
                            <a:pt x="829703" y="95122"/>
                            <a:pt x="796131" y="124176"/>
                          </a:cubicBezTo>
                          <a:cubicBezTo>
                            <a:pt x="770521" y="65352"/>
                            <a:pt x="714638" y="24462"/>
                            <a:pt x="649717" y="24462"/>
                          </a:cubicBezTo>
                          <a:cubicBezTo>
                            <a:pt x="584795" y="24462"/>
                            <a:pt x="534365" y="61406"/>
                            <a:pt x="507248" y="115711"/>
                          </a:cubicBezTo>
                          <a:cubicBezTo>
                            <a:pt x="463489" y="92970"/>
                            <a:pt x="414278" y="80130"/>
                            <a:pt x="362341" y="80130"/>
                          </a:cubicBezTo>
                          <a:cubicBezTo>
                            <a:pt x="339887" y="80130"/>
                            <a:pt x="317936" y="82569"/>
                            <a:pt x="296702" y="87088"/>
                          </a:cubicBezTo>
                          <a:cubicBezTo>
                            <a:pt x="265209" y="54376"/>
                            <a:pt x="222239" y="34218"/>
                            <a:pt x="174750" y="34218"/>
                          </a:cubicBezTo>
                          <a:cubicBezTo>
                            <a:pt x="78264" y="34218"/>
                            <a:pt x="0" y="117576"/>
                            <a:pt x="0" y="220302"/>
                          </a:cubicBezTo>
                          <a:cubicBezTo>
                            <a:pt x="0" y="266859"/>
                            <a:pt x="16069" y="309327"/>
                            <a:pt x="42540" y="341967"/>
                          </a:cubicBezTo>
                          <a:cubicBezTo>
                            <a:pt x="35366" y="370877"/>
                            <a:pt x="31421" y="401222"/>
                            <a:pt x="31421" y="432570"/>
                          </a:cubicBezTo>
                          <a:cubicBezTo>
                            <a:pt x="31421" y="604594"/>
                            <a:pt x="147131" y="747709"/>
                            <a:pt x="300145" y="778699"/>
                          </a:cubicBezTo>
                          <a:cubicBezTo>
                            <a:pt x="355597" y="741396"/>
                            <a:pt x="397778" y="683648"/>
                            <a:pt x="417219" y="615427"/>
                          </a:cubicBezTo>
                          <a:cubicBezTo>
                            <a:pt x="448424" y="645556"/>
                            <a:pt x="489888" y="663992"/>
                            <a:pt x="535369" y="663992"/>
                          </a:cubicBezTo>
                          <a:cubicBezTo>
                            <a:pt x="572313" y="663992"/>
                            <a:pt x="606531" y="651869"/>
                            <a:pt x="634867" y="631137"/>
                          </a:cubicBezTo>
                          <a:cubicBezTo>
                            <a:pt x="681639" y="694552"/>
                            <a:pt x="754308" y="735370"/>
                            <a:pt x="835873" y="735370"/>
                          </a:cubicBezTo>
                          <a:cubicBezTo>
                            <a:pt x="863635" y="735370"/>
                            <a:pt x="890392" y="730564"/>
                            <a:pt x="915428" y="721883"/>
                          </a:cubicBezTo>
                          <a:cubicBezTo>
                            <a:pt x="949575" y="741109"/>
                            <a:pt x="988528" y="752013"/>
                            <a:pt x="1029848" y="752013"/>
                          </a:cubicBezTo>
                          <a:cubicBezTo>
                            <a:pt x="1165430" y="752013"/>
                            <a:pt x="1275330" y="634939"/>
                            <a:pt x="1275330" y="490534"/>
                          </a:cubicBezTo>
                          <a:cubicBezTo>
                            <a:pt x="1275330" y="472528"/>
                            <a:pt x="1273608" y="454952"/>
                            <a:pt x="1270380" y="437951"/>
                          </a:cubicBezTo>
                          <a:cubicBezTo>
                            <a:pt x="1326191" y="410332"/>
                            <a:pt x="1364929" y="350145"/>
                            <a:pt x="1364929" y="280202"/>
                          </a:cubicBezTo>
                          <a:cubicBezTo>
                            <a:pt x="1364929" y="236587"/>
                            <a:pt x="1349792" y="196701"/>
                            <a:pt x="1324828" y="166213"/>
                          </a:cubicBezTo>
                          <a:cubicBezTo>
                            <a:pt x="1368300" y="131134"/>
                            <a:pt x="1398788" y="78767"/>
                            <a:pt x="1407253" y="18651"/>
                          </a:cubicBezTo>
                          <a:close/>
                        </a:path>
                      </a:pathLst>
                    </a:custGeom>
                    <a:solidFill>
                      <a:srgbClr val="F979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58" name="Google Shape;2558;p48"/>
                    <p:cNvSpPr/>
                    <p:nvPr/>
                  </p:nvSpPr>
                  <p:spPr>
                    <a:xfrm>
                      <a:off x="1714200" y="539099"/>
                      <a:ext cx="2043196" cy="944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3196" h="752227" extrusionOk="0">
                          <a:moveTo>
                            <a:pt x="2043196" y="315999"/>
                          </a:moveTo>
                          <a:cubicBezTo>
                            <a:pt x="2031790" y="313703"/>
                            <a:pt x="2019954" y="312412"/>
                            <a:pt x="2007758" y="312412"/>
                          </a:cubicBezTo>
                          <a:cubicBezTo>
                            <a:pt x="1931216" y="312412"/>
                            <a:pt x="1867012" y="360762"/>
                            <a:pt x="1849221" y="426043"/>
                          </a:cubicBezTo>
                          <a:cubicBezTo>
                            <a:pt x="1831932" y="419586"/>
                            <a:pt x="1813281" y="415497"/>
                            <a:pt x="1793840" y="414063"/>
                          </a:cubicBezTo>
                          <a:cubicBezTo>
                            <a:pt x="1794127" y="410906"/>
                            <a:pt x="1794343" y="407822"/>
                            <a:pt x="1794343" y="404593"/>
                          </a:cubicBezTo>
                          <a:cubicBezTo>
                            <a:pt x="1794343" y="338524"/>
                            <a:pt x="1736093" y="284937"/>
                            <a:pt x="1664213" y="284937"/>
                          </a:cubicBezTo>
                          <a:cubicBezTo>
                            <a:pt x="1621673" y="284937"/>
                            <a:pt x="1584083" y="303732"/>
                            <a:pt x="1560338" y="332713"/>
                          </a:cubicBezTo>
                          <a:cubicBezTo>
                            <a:pt x="1536092" y="324966"/>
                            <a:pt x="1510123" y="320734"/>
                            <a:pt x="1483007" y="320734"/>
                          </a:cubicBezTo>
                          <a:cubicBezTo>
                            <a:pt x="1428415" y="320734"/>
                            <a:pt x="1378200" y="337807"/>
                            <a:pt x="1338243" y="366430"/>
                          </a:cubicBezTo>
                          <a:cubicBezTo>
                            <a:pt x="1300724" y="334435"/>
                            <a:pt x="1250581" y="314851"/>
                            <a:pt x="1195344" y="314851"/>
                          </a:cubicBezTo>
                          <a:cubicBezTo>
                            <a:pt x="1181929" y="314851"/>
                            <a:pt x="1168873" y="316071"/>
                            <a:pt x="1156104" y="318295"/>
                          </a:cubicBezTo>
                          <a:cubicBezTo>
                            <a:pt x="1156821" y="313345"/>
                            <a:pt x="1157395" y="308323"/>
                            <a:pt x="1157395" y="303230"/>
                          </a:cubicBezTo>
                          <a:cubicBezTo>
                            <a:pt x="1157395" y="243186"/>
                            <a:pt x="1104454" y="194477"/>
                            <a:pt x="1039173" y="194477"/>
                          </a:cubicBezTo>
                          <a:cubicBezTo>
                            <a:pt x="982789" y="194477"/>
                            <a:pt x="935730" y="230776"/>
                            <a:pt x="923893" y="279342"/>
                          </a:cubicBezTo>
                          <a:cubicBezTo>
                            <a:pt x="901081" y="273387"/>
                            <a:pt x="877049" y="270159"/>
                            <a:pt x="852157" y="270159"/>
                          </a:cubicBezTo>
                          <a:cubicBezTo>
                            <a:pt x="805815" y="270159"/>
                            <a:pt x="762271" y="281207"/>
                            <a:pt x="724394" y="300576"/>
                          </a:cubicBezTo>
                          <a:cubicBezTo>
                            <a:pt x="719875" y="195769"/>
                            <a:pt x="626115" y="112124"/>
                            <a:pt x="511050" y="112124"/>
                          </a:cubicBezTo>
                          <a:cubicBezTo>
                            <a:pt x="491968" y="112124"/>
                            <a:pt x="473532" y="114420"/>
                            <a:pt x="455957" y="118724"/>
                          </a:cubicBezTo>
                          <a:cubicBezTo>
                            <a:pt x="403087" y="47131"/>
                            <a:pt x="313847" y="0"/>
                            <a:pt x="212627" y="0"/>
                          </a:cubicBezTo>
                          <a:cubicBezTo>
                            <a:pt x="131851" y="0"/>
                            <a:pt x="58680" y="29986"/>
                            <a:pt x="5524" y="78551"/>
                          </a:cubicBezTo>
                          <a:cubicBezTo>
                            <a:pt x="1937" y="94190"/>
                            <a:pt x="0" y="110331"/>
                            <a:pt x="0" y="126973"/>
                          </a:cubicBezTo>
                          <a:cubicBezTo>
                            <a:pt x="0" y="204305"/>
                            <a:pt x="40818" y="272885"/>
                            <a:pt x="103659" y="315497"/>
                          </a:cubicBezTo>
                          <a:cubicBezTo>
                            <a:pt x="85510" y="335870"/>
                            <a:pt x="74534" y="361982"/>
                            <a:pt x="74534" y="390390"/>
                          </a:cubicBezTo>
                          <a:cubicBezTo>
                            <a:pt x="74534" y="455741"/>
                            <a:pt x="132138" y="508683"/>
                            <a:pt x="203229" y="508683"/>
                          </a:cubicBezTo>
                          <a:cubicBezTo>
                            <a:pt x="204951" y="508683"/>
                            <a:pt x="206601" y="508539"/>
                            <a:pt x="208251" y="508468"/>
                          </a:cubicBezTo>
                          <a:cubicBezTo>
                            <a:pt x="207964" y="512772"/>
                            <a:pt x="207677" y="517148"/>
                            <a:pt x="207677" y="521524"/>
                          </a:cubicBezTo>
                          <a:cubicBezTo>
                            <a:pt x="207677" y="626044"/>
                            <a:pt x="299858" y="710764"/>
                            <a:pt x="413489" y="710764"/>
                          </a:cubicBezTo>
                          <a:cubicBezTo>
                            <a:pt x="475254" y="710764"/>
                            <a:pt x="530634" y="685728"/>
                            <a:pt x="568368" y="646058"/>
                          </a:cubicBezTo>
                          <a:cubicBezTo>
                            <a:pt x="620376" y="710477"/>
                            <a:pt x="703662" y="752228"/>
                            <a:pt x="797637" y="752228"/>
                          </a:cubicBezTo>
                          <a:cubicBezTo>
                            <a:pt x="926476" y="752228"/>
                            <a:pt x="1035300" y="673748"/>
                            <a:pt x="1070881" y="566000"/>
                          </a:cubicBezTo>
                          <a:cubicBezTo>
                            <a:pt x="1103234" y="592973"/>
                            <a:pt x="1146133" y="609401"/>
                            <a:pt x="1193192" y="609401"/>
                          </a:cubicBezTo>
                          <a:cubicBezTo>
                            <a:pt x="1219160" y="609401"/>
                            <a:pt x="1243766" y="604308"/>
                            <a:pt x="1266076" y="595269"/>
                          </a:cubicBezTo>
                          <a:cubicBezTo>
                            <a:pt x="1266650" y="595053"/>
                            <a:pt x="1267223" y="594767"/>
                            <a:pt x="1267797" y="594551"/>
                          </a:cubicBezTo>
                          <a:cubicBezTo>
                            <a:pt x="1270595" y="593404"/>
                            <a:pt x="1273321" y="592256"/>
                            <a:pt x="1275975" y="590965"/>
                          </a:cubicBezTo>
                          <a:cubicBezTo>
                            <a:pt x="1277338" y="590319"/>
                            <a:pt x="1278701" y="589602"/>
                            <a:pt x="1280064" y="588956"/>
                          </a:cubicBezTo>
                          <a:cubicBezTo>
                            <a:pt x="1282073" y="587952"/>
                            <a:pt x="1284082" y="586947"/>
                            <a:pt x="1286019" y="585943"/>
                          </a:cubicBezTo>
                          <a:cubicBezTo>
                            <a:pt x="1289462" y="584078"/>
                            <a:pt x="1292833" y="582141"/>
                            <a:pt x="1296133" y="580061"/>
                          </a:cubicBezTo>
                          <a:cubicBezTo>
                            <a:pt x="1300007" y="584580"/>
                            <a:pt x="1304096" y="588956"/>
                            <a:pt x="1308257" y="593188"/>
                          </a:cubicBezTo>
                          <a:cubicBezTo>
                            <a:pt x="1309189" y="594193"/>
                            <a:pt x="1310194" y="595125"/>
                            <a:pt x="1311198" y="596058"/>
                          </a:cubicBezTo>
                          <a:cubicBezTo>
                            <a:pt x="1315215" y="600003"/>
                            <a:pt x="1319304" y="603805"/>
                            <a:pt x="1323608" y="607536"/>
                          </a:cubicBezTo>
                          <a:cubicBezTo>
                            <a:pt x="1323824" y="607751"/>
                            <a:pt x="1324039" y="607966"/>
                            <a:pt x="1324326" y="608110"/>
                          </a:cubicBezTo>
                          <a:cubicBezTo>
                            <a:pt x="1371528" y="648425"/>
                            <a:pt x="1434728" y="673174"/>
                            <a:pt x="1504241" y="673174"/>
                          </a:cubicBezTo>
                          <a:cubicBezTo>
                            <a:pt x="1533007" y="673174"/>
                            <a:pt x="1560697" y="668942"/>
                            <a:pt x="1586594" y="661123"/>
                          </a:cubicBezTo>
                          <a:cubicBezTo>
                            <a:pt x="1621960" y="678268"/>
                            <a:pt x="1662276" y="688096"/>
                            <a:pt x="1705031" y="688096"/>
                          </a:cubicBezTo>
                          <a:cubicBezTo>
                            <a:pt x="1845347" y="688096"/>
                            <a:pt x="1959121" y="583504"/>
                            <a:pt x="1959121" y="454450"/>
                          </a:cubicBezTo>
                          <a:cubicBezTo>
                            <a:pt x="1959121" y="438381"/>
                            <a:pt x="1957328" y="422671"/>
                            <a:pt x="1953956" y="407463"/>
                          </a:cubicBezTo>
                          <a:cubicBezTo>
                            <a:pt x="1995707" y="389600"/>
                            <a:pt x="2028131" y="356530"/>
                            <a:pt x="2042981" y="31607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59" name="Google Shape;2559;p48"/>
                    <p:cNvSpPr/>
                    <p:nvPr/>
                  </p:nvSpPr>
                  <p:spPr>
                    <a:xfrm>
                      <a:off x="1819132" y="818573"/>
                      <a:ext cx="816834" cy="3439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834" h="343914" extrusionOk="0">
                          <a:moveTo>
                            <a:pt x="6614" y="88174"/>
                          </a:moveTo>
                          <a:cubicBezTo>
                            <a:pt x="30861" y="41546"/>
                            <a:pt x="80933" y="10771"/>
                            <a:pt x="133086" y="7184"/>
                          </a:cubicBezTo>
                          <a:cubicBezTo>
                            <a:pt x="159556" y="5391"/>
                            <a:pt x="185955" y="10771"/>
                            <a:pt x="209341" y="23468"/>
                          </a:cubicBezTo>
                          <a:cubicBezTo>
                            <a:pt x="232728" y="36166"/>
                            <a:pt x="252885" y="55391"/>
                            <a:pt x="267161" y="78060"/>
                          </a:cubicBezTo>
                          <a:cubicBezTo>
                            <a:pt x="283302" y="103669"/>
                            <a:pt x="292054" y="133655"/>
                            <a:pt x="290834" y="164000"/>
                          </a:cubicBezTo>
                          <a:cubicBezTo>
                            <a:pt x="290691" y="167874"/>
                            <a:pt x="295640" y="168519"/>
                            <a:pt x="297505" y="165793"/>
                          </a:cubicBezTo>
                          <a:cubicBezTo>
                            <a:pt x="325554" y="126482"/>
                            <a:pt x="377707" y="107400"/>
                            <a:pt x="424838" y="115649"/>
                          </a:cubicBezTo>
                          <a:cubicBezTo>
                            <a:pt x="448726" y="119810"/>
                            <a:pt x="470677" y="131073"/>
                            <a:pt x="487750" y="148361"/>
                          </a:cubicBezTo>
                          <a:cubicBezTo>
                            <a:pt x="504824" y="165650"/>
                            <a:pt x="516158" y="187242"/>
                            <a:pt x="521753" y="210413"/>
                          </a:cubicBezTo>
                          <a:cubicBezTo>
                            <a:pt x="528138" y="236741"/>
                            <a:pt x="526632" y="265148"/>
                            <a:pt x="515584" y="290112"/>
                          </a:cubicBezTo>
                          <a:cubicBezTo>
                            <a:pt x="514293" y="292982"/>
                            <a:pt x="517234" y="297430"/>
                            <a:pt x="520462" y="294990"/>
                          </a:cubicBezTo>
                          <a:cubicBezTo>
                            <a:pt x="562356" y="263929"/>
                            <a:pt x="610204" y="235665"/>
                            <a:pt x="663074" y="230069"/>
                          </a:cubicBezTo>
                          <a:cubicBezTo>
                            <a:pt x="686532" y="227558"/>
                            <a:pt x="709846" y="229854"/>
                            <a:pt x="731869" y="238462"/>
                          </a:cubicBezTo>
                          <a:cubicBezTo>
                            <a:pt x="752027" y="246282"/>
                            <a:pt x="770607" y="258907"/>
                            <a:pt x="784811" y="275191"/>
                          </a:cubicBezTo>
                          <a:cubicBezTo>
                            <a:pt x="800665" y="293341"/>
                            <a:pt x="810206" y="316224"/>
                            <a:pt x="809632" y="340471"/>
                          </a:cubicBezTo>
                          <a:cubicBezTo>
                            <a:pt x="809488" y="345063"/>
                            <a:pt x="816662" y="345063"/>
                            <a:pt x="816805" y="340471"/>
                          </a:cubicBezTo>
                          <a:cubicBezTo>
                            <a:pt x="817953" y="294417"/>
                            <a:pt x="785026" y="255679"/>
                            <a:pt x="745141" y="236454"/>
                          </a:cubicBezTo>
                          <a:cubicBezTo>
                            <a:pt x="698153" y="213857"/>
                            <a:pt x="645212" y="220456"/>
                            <a:pt x="598440" y="240399"/>
                          </a:cubicBezTo>
                          <a:cubicBezTo>
                            <a:pt x="569243" y="252810"/>
                            <a:pt x="542270" y="269955"/>
                            <a:pt x="516875" y="288821"/>
                          </a:cubicBezTo>
                          <a:lnTo>
                            <a:pt x="521753" y="293699"/>
                          </a:lnTo>
                          <a:cubicBezTo>
                            <a:pt x="542701" y="246568"/>
                            <a:pt x="532299" y="189394"/>
                            <a:pt x="499300" y="150370"/>
                          </a:cubicBezTo>
                          <a:cubicBezTo>
                            <a:pt x="466301" y="111345"/>
                            <a:pt x="409414" y="97715"/>
                            <a:pt x="359916" y="113282"/>
                          </a:cubicBezTo>
                          <a:cubicBezTo>
                            <a:pt x="332513" y="121891"/>
                            <a:pt x="308051" y="138677"/>
                            <a:pt x="291336" y="162206"/>
                          </a:cubicBezTo>
                          <a:lnTo>
                            <a:pt x="298008" y="164000"/>
                          </a:lnTo>
                          <a:cubicBezTo>
                            <a:pt x="300303" y="107543"/>
                            <a:pt x="269170" y="52450"/>
                            <a:pt x="221824" y="22464"/>
                          </a:cubicBezTo>
                          <a:cubicBezTo>
                            <a:pt x="174047" y="-7737"/>
                            <a:pt x="113430" y="-6518"/>
                            <a:pt x="64434" y="20312"/>
                          </a:cubicBezTo>
                          <a:cubicBezTo>
                            <a:pt x="37533" y="35018"/>
                            <a:pt x="14649" y="57328"/>
                            <a:pt x="445" y="84588"/>
                          </a:cubicBezTo>
                          <a:cubicBezTo>
                            <a:pt x="-1707" y="88677"/>
                            <a:pt x="4534" y="92335"/>
                            <a:pt x="6614" y="88174"/>
                          </a:cubicBezTo>
                          <a:lnTo>
                            <a:pt x="6614" y="88174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60" name="Google Shape;2560;p48"/>
                    <p:cNvSpPr/>
                    <p:nvPr/>
                  </p:nvSpPr>
                  <p:spPr>
                    <a:xfrm>
                      <a:off x="2872684" y="734286"/>
                      <a:ext cx="484740" cy="1526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740" h="152672" extrusionOk="0">
                          <a:moveTo>
                            <a:pt x="7014" y="150152"/>
                          </a:moveTo>
                          <a:cubicBezTo>
                            <a:pt x="17487" y="109118"/>
                            <a:pt x="47330" y="74541"/>
                            <a:pt x="85565" y="56751"/>
                          </a:cubicBezTo>
                          <a:cubicBezTo>
                            <a:pt x="123801" y="38960"/>
                            <a:pt x="170717" y="41256"/>
                            <a:pt x="208593" y="61557"/>
                          </a:cubicBezTo>
                          <a:cubicBezTo>
                            <a:pt x="230042" y="73035"/>
                            <a:pt x="248479" y="89749"/>
                            <a:pt x="261391" y="110338"/>
                          </a:cubicBezTo>
                          <a:cubicBezTo>
                            <a:pt x="263328" y="113422"/>
                            <a:pt x="267848" y="112060"/>
                            <a:pt x="268063" y="108544"/>
                          </a:cubicBezTo>
                          <a:cubicBezTo>
                            <a:pt x="270287" y="69376"/>
                            <a:pt x="296112" y="33795"/>
                            <a:pt x="331047" y="16865"/>
                          </a:cubicBezTo>
                          <a:cubicBezTo>
                            <a:pt x="365983" y="-65"/>
                            <a:pt x="409742" y="6464"/>
                            <a:pt x="440876" y="30782"/>
                          </a:cubicBezTo>
                          <a:cubicBezTo>
                            <a:pt x="458093" y="44197"/>
                            <a:pt x="471292" y="62418"/>
                            <a:pt x="477677" y="83293"/>
                          </a:cubicBezTo>
                          <a:cubicBezTo>
                            <a:pt x="479040" y="87669"/>
                            <a:pt x="485926" y="85804"/>
                            <a:pt x="484563" y="81356"/>
                          </a:cubicBezTo>
                          <a:cubicBezTo>
                            <a:pt x="472296" y="41184"/>
                            <a:pt x="436356" y="10266"/>
                            <a:pt x="395395" y="2016"/>
                          </a:cubicBezTo>
                          <a:cubicBezTo>
                            <a:pt x="354433" y="-6234"/>
                            <a:pt x="311679" y="11413"/>
                            <a:pt x="285710" y="44412"/>
                          </a:cubicBezTo>
                          <a:cubicBezTo>
                            <a:pt x="271219" y="62848"/>
                            <a:pt x="262180" y="85015"/>
                            <a:pt x="260889" y="108473"/>
                          </a:cubicBezTo>
                          <a:lnTo>
                            <a:pt x="267561" y="106679"/>
                          </a:lnTo>
                          <a:cubicBezTo>
                            <a:pt x="243601" y="68372"/>
                            <a:pt x="201778" y="43121"/>
                            <a:pt x="157015" y="38028"/>
                          </a:cubicBezTo>
                          <a:cubicBezTo>
                            <a:pt x="112251" y="32934"/>
                            <a:pt x="67488" y="50797"/>
                            <a:pt x="36498" y="83293"/>
                          </a:cubicBezTo>
                          <a:cubicBezTo>
                            <a:pt x="19137" y="101443"/>
                            <a:pt x="6368" y="123824"/>
                            <a:pt x="127" y="148215"/>
                          </a:cubicBezTo>
                          <a:cubicBezTo>
                            <a:pt x="-1020" y="152662"/>
                            <a:pt x="5938" y="154599"/>
                            <a:pt x="7014" y="150152"/>
                          </a:cubicBezTo>
                          <a:lnTo>
                            <a:pt x="7014" y="150152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61" name="Google Shape;2561;p48"/>
                    <p:cNvSpPr/>
                    <p:nvPr/>
                  </p:nvSpPr>
                  <p:spPr>
                    <a:xfrm>
                      <a:off x="2086707" y="518400"/>
                      <a:ext cx="568326" cy="1211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8326" h="121179" extrusionOk="0">
                          <a:moveTo>
                            <a:pt x="5468" y="65247"/>
                          </a:moveTo>
                          <a:cubicBezTo>
                            <a:pt x="45784" y="47385"/>
                            <a:pt x="95713" y="59006"/>
                            <a:pt x="126990" y="89279"/>
                          </a:cubicBezTo>
                          <a:cubicBezTo>
                            <a:pt x="135957" y="97959"/>
                            <a:pt x="143202" y="108145"/>
                            <a:pt x="148439" y="119408"/>
                          </a:cubicBezTo>
                          <a:cubicBezTo>
                            <a:pt x="150017" y="122708"/>
                            <a:pt x="155111" y="120986"/>
                            <a:pt x="155111" y="117615"/>
                          </a:cubicBezTo>
                          <a:cubicBezTo>
                            <a:pt x="154967" y="73999"/>
                            <a:pt x="183446" y="32894"/>
                            <a:pt x="222901" y="15103"/>
                          </a:cubicBezTo>
                          <a:cubicBezTo>
                            <a:pt x="242916" y="6065"/>
                            <a:pt x="265513" y="4056"/>
                            <a:pt x="286675" y="9938"/>
                          </a:cubicBezTo>
                          <a:cubicBezTo>
                            <a:pt x="307837" y="15821"/>
                            <a:pt x="326345" y="28375"/>
                            <a:pt x="340406" y="44874"/>
                          </a:cubicBezTo>
                          <a:cubicBezTo>
                            <a:pt x="356403" y="63669"/>
                            <a:pt x="365657" y="87844"/>
                            <a:pt x="364222" y="112593"/>
                          </a:cubicBezTo>
                          <a:cubicBezTo>
                            <a:pt x="364007" y="115965"/>
                            <a:pt x="369531" y="117686"/>
                            <a:pt x="370894" y="114387"/>
                          </a:cubicBezTo>
                          <a:cubicBezTo>
                            <a:pt x="386317" y="78160"/>
                            <a:pt x="408627" y="41861"/>
                            <a:pt x="444782" y="23353"/>
                          </a:cubicBezTo>
                          <a:cubicBezTo>
                            <a:pt x="478068" y="6352"/>
                            <a:pt x="521253" y="6925"/>
                            <a:pt x="546361" y="37629"/>
                          </a:cubicBezTo>
                          <a:cubicBezTo>
                            <a:pt x="558628" y="52621"/>
                            <a:pt x="564582" y="72851"/>
                            <a:pt x="559058" y="91790"/>
                          </a:cubicBezTo>
                          <a:cubicBezTo>
                            <a:pt x="557767" y="96237"/>
                            <a:pt x="564654" y="98102"/>
                            <a:pt x="565945" y="93726"/>
                          </a:cubicBezTo>
                          <a:cubicBezTo>
                            <a:pt x="576634" y="57141"/>
                            <a:pt x="549876" y="18762"/>
                            <a:pt x="514940" y="8360"/>
                          </a:cubicBezTo>
                          <a:cubicBezTo>
                            <a:pt x="473190" y="-4050"/>
                            <a:pt x="429431" y="17184"/>
                            <a:pt x="402099" y="48461"/>
                          </a:cubicBezTo>
                          <a:cubicBezTo>
                            <a:pt x="386030" y="66825"/>
                            <a:pt x="374194" y="88490"/>
                            <a:pt x="364724" y="110871"/>
                          </a:cubicBezTo>
                          <a:lnTo>
                            <a:pt x="371396" y="112665"/>
                          </a:lnTo>
                          <a:cubicBezTo>
                            <a:pt x="374050" y="65391"/>
                            <a:pt x="340334" y="21775"/>
                            <a:pt x="296934" y="5778"/>
                          </a:cubicBezTo>
                          <a:cubicBezTo>
                            <a:pt x="253533" y="-10220"/>
                            <a:pt x="202385" y="8288"/>
                            <a:pt x="173475" y="45448"/>
                          </a:cubicBezTo>
                          <a:cubicBezTo>
                            <a:pt x="157406" y="66036"/>
                            <a:pt x="147865" y="91431"/>
                            <a:pt x="147937" y="117686"/>
                          </a:cubicBezTo>
                          <a:lnTo>
                            <a:pt x="154609" y="115893"/>
                          </a:lnTo>
                          <a:cubicBezTo>
                            <a:pt x="134737" y="73138"/>
                            <a:pt x="86459" y="47241"/>
                            <a:pt x="39974" y="49896"/>
                          </a:cubicBezTo>
                          <a:cubicBezTo>
                            <a:pt x="26774" y="50685"/>
                            <a:pt x="13933" y="53769"/>
                            <a:pt x="1882" y="59150"/>
                          </a:cubicBezTo>
                          <a:cubicBezTo>
                            <a:pt x="-2351" y="61015"/>
                            <a:pt x="1308" y="67184"/>
                            <a:pt x="5468" y="65319"/>
                          </a:cubicBezTo>
                          <a:lnTo>
                            <a:pt x="5468" y="65319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62" name="Google Shape;2562;p48"/>
                    <p:cNvSpPr/>
                    <p:nvPr/>
                  </p:nvSpPr>
                  <p:spPr>
                    <a:xfrm>
                      <a:off x="1768454" y="398639"/>
                      <a:ext cx="1928274" cy="993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8274" h="993825" extrusionOk="0">
                          <a:moveTo>
                            <a:pt x="16689" y="577909"/>
                          </a:moveTo>
                          <a:cubicBezTo>
                            <a:pt x="16689" y="577909"/>
                            <a:pt x="65255" y="709832"/>
                            <a:pt x="148541" y="657966"/>
                          </a:cubicBezTo>
                          <a:cubicBezTo>
                            <a:pt x="148541" y="657966"/>
                            <a:pt x="184194" y="959187"/>
                            <a:pt x="484554" y="794481"/>
                          </a:cubicBezTo>
                          <a:cubicBezTo>
                            <a:pt x="484554" y="794481"/>
                            <a:pt x="701628" y="1047495"/>
                            <a:pt x="934054" y="723892"/>
                          </a:cubicBezTo>
                          <a:cubicBezTo>
                            <a:pt x="934054" y="723892"/>
                            <a:pt x="1055504" y="839818"/>
                            <a:pt x="1168489" y="733289"/>
                          </a:cubicBezTo>
                          <a:cubicBezTo>
                            <a:pt x="1168489" y="733289"/>
                            <a:pt x="1239436" y="897494"/>
                            <a:pt x="1438863" y="823893"/>
                          </a:cubicBezTo>
                          <a:cubicBezTo>
                            <a:pt x="1438863" y="823893"/>
                            <a:pt x="1697832" y="935156"/>
                            <a:pt x="1751347" y="577909"/>
                          </a:cubicBezTo>
                          <a:cubicBezTo>
                            <a:pt x="1751347" y="577909"/>
                            <a:pt x="1897044" y="538453"/>
                            <a:pt x="1798908" y="326616"/>
                          </a:cubicBezTo>
                          <a:cubicBezTo>
                            <a:pt x="1798908" y="326616"/>
                            <a:pt x="1944605" y="291322"/>
                            <a:pt x="1804862" y="0"/>
                          </a:cubicBezTo>
                          <a:cubicBezTo>
                            <a:pt x="1804862" y="0"/>
                            <a:pt x="2036140" y="126543"/>
                            <a:pt x="1865480" y="356028"/>
                          </a:cubicBezTo>
                          <a:cubicBezTo>
                            <a:pt x="1865480" y="356028"/>
                            <a:pt x="1953500" y="534508"/>
                            <a:pt x="1834633" y="620807"/>
                          </a:cubicBezTo>
                          <a:cubicBezTo>
                            <a:pt x="1834633" y="620807"/>
                            <a:pt x="1903787" y="992401"/>
                            <a:pt x="1385276" y="902085"/>
                          </a:cubicBezTo>
                          <a:cubicBezTo>
                            <a:pt x="1385276" y="902085"/>
                            <a:pt x="1073008" y="1073894"/>
                            <a:pt x="911744" y="862056"/>
                          </a:cubicBezTo>
                          <a:cubicBezTo>
                            <a:pt x="911744" y="862056"/>
                            <a:pt x="880037" y="1096778"/>
                            <a:pt x="428026" y="939675"/>
                          </a:cubicBezTo>
                          <a:cubicBezTo>
                            <a:pt x="428026" y="939675"/>
                            <a:pt x="165686" y="1088170"/>
                            <a:pt x="74222" y="732572"/>
                          </a:cubicBezTo>
                          <a:cubicBezTo>
                            <a:pt x="74222" y="732572"/>
                            <a:pt x="-42350" y="694050"/>
                            <a:pt x="16689" y="577837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2563" name="Google Shape;2563;p48"/>
              <p:cNvSpPr/>
              <p:nvPr/>
            </p:nvSpPr>
            <p:spPr>
              <a:xfrm>
                <a:off x="2296117" y="214730"/>
                <a:ext cx="1117043" cy="199375"/>
              </a:xfrm>
              <a:custGeom>
                <a:avLst/>
                <a:gdLst/>
                <a:ahLst/>
                <a:cxnLst/>
                <a:rect l="l" t="t" r="r" b="b"/>
                <a:pathLst>
                  <a:path w="1117043" h="199375" extrusionOk="0">
                    <a:moveTo>
                      <a:pt x="7322" y="158156"/>
                    </a:moveTo>
                    <a:cubicBezTo>
                      <a:pt x="9904" y="106649"/>
                      <a:pt x="42042" y="58872"/>
                      <a:pt x="87164" y="34554"/>
                    </a:cubicBezTo>
                    <a:cubicBezTo>
                      <a:pt x="132287" y="10235"/>
                      <a:pt x="187667" y="14396"/>
                      <a:pt x="231211" y="41154"/>
                    </a:cubicBezTo>
                    <a:cubicBezTo>
                      <a:pt x="255601" y="56146"/>
                      <a:pt x="275544" y="77739"/>
                      <a:pt x="287668" y="103779"/>
                    </a:cubicBezTo>
                    <a:cubicBezTo>
                      <a:pt x="288815" y="106290"/>
                      <a:pt x="292617" y="105932"/>
                      <a:pt x="293837" y="103779"/>
                    </a:cubicBezTo>
                    <a:cubicBezTo>
                      <a:pt x="318586" y="61025"/>
                      <a:pt x="360050" y="28815"/>
                      <a:pt x="407324" y="14755"/>
                    </a:cubicBezTo>
                    <a:cubicBezTo>
                      <a:pt x="454598" y="694"/>
                      <a:pt x="506751" y="6577"/>
                      <a:pt x="550582" y="29819"/>
                    </a:cubicBezTo>
                    <a:cubicBezTo>
                      <a:pt x="575618" y="43090"/>
                      <a:pt x="597784" y="61598"/>
                      <a:pt x="614786" y="84339"/>
                    </a:cubicBezTo>
                    <a:cubicBezTo>
                      <a:pt x="616221" y="86276"/>
                      <a:pt x="618516" y="86706"/>
                      <a:pt x="620453" y="85056"/>
                    </a:cubicBezTo>
                    <a:cubicBezTo>
                      <a:pt x="656321" y="53994"/>
                      <a:pt x="706321" y="40436"/>
                      <a:pt x="753022" y="48112"/>
                    </a:cubicBezTo>
                    <a:cubicBezTo>
                      <a:pt x="799722" y="55788"/>
                      <a:pt x="838173" y="83908"/>
                      <a:pt x="862061" y="123292"/>
                    </a:cubicBezTo>
                    <a:cubicBezTo>
                      <a:pt x="875404" y="145243"/>
                      <a:pt x="883582" y="170207"/>
                      <a:pt x="885160" y="195889"/>
                    </a:cubicBezTo>
                    <a:cubicBezTo>
                      <a:pt x="885375" y="199548"/>
                      <a:pt x="889751" y="200624"/>
                      <a:pt x="891832" y="197682"/>
                    </a:cubicBezTo>
                    <a:cubicBezTo>
                      <a:pt x="910340" y="171857"/>
                      <a:pt x="937384" y="152417"/>
                      <a:pt x="967729" y="142876"/>
                    </a:cubicBezTo>
                    <a:cubicBezTo>
                      <a:pt x="998073" y="133335"/>
                      <a:pt x="1032507" y="134483"/>
                      <a:pt x="1062995" y="146032"/>
                    </a:cubicBezTo>
                    <a:cubicBezTo>
                      <a:pt x="1080714" y="152704"/>
                      <a:pt x="1096998" y="162890"/>
                      <a:pt x="1110843" y="175803"/>
                    </a:cubicBezTo>
                    <a:cubicBezTo>
                      <a:pt x="1114214" y="178959"/>
                      <a:pt x="1119308" y="173866"/>
                      <a:pt x="1115936" y="170710"/>
                    </a:cubicBezTo>
                    <a:cubicBezTo>
                      <a:pt x="1090398" y="147037"/>
                      <a:pt x="1057256" y="132474"/>
                      <a:pt x="1022535" y="129605"/>
                    </a:cubicBezTo>
                    <a:cubicBezTo>
                      <a:pt x="987815" y="126735"/>
                      <a:pt x="954242" y="136204"/>
                      <a:pt x="925906" y="155071"/>
                    </a:cubicBezTo>
                    <a:cubicBezTo>
                      <a:pt x="910196" y="165544"/>
                      <a:pt x="896638" y="178744"/>
                      <a:pt x="885662" y="194096"/>
                    </a:cubicBezTo>
                    <a:lnTo>
                      <a:pt x="892334" y="195889"/>
                    </a:lnTo>
                    <a:cubicBezTo>
                      <a:pt x="889321" y="147969"/>
                      <a:pt x="864715" y="102560"/>
                      <a:pt x="826838" y="73005"/>
                    </a:cubicBezTo>
                    <a:cubicBezTo>
                      <a:pt x="788962" y="43449"/>
                      <a:pt x="736666" y="32402"/>
                      <a:pt x="688459" y="43234"/>
                    </a:cubicBezTo>
                    <a:cubicBezTo>
                      <a:pt x="661486" y="49332"/>
                      <a:pt x="636235" y="61885"/>
                      <a:pt x="615288" y="80035"/>
                    </a:cubicBezTo>
                    <a:lnTo>
                      <a:pt x="620955" y="80752"/>
                    </a:lnTo>
                    <a:cubicBezTo>
                      <a:pt x="589678" y="39001"/>
                      <a:pt x="542188" y="10450"/>
                      <a:pt x="490682" y="2344"/>
                    </a:cubicBezTo>
                    <a:cubicBezTo>
                      <a:pt x="439175" y="-5762"/>
                      <a:pt x="386807" y="7437"/>
                      <a:pt x="344698" y="37567"/>
                    </a:cubicBezTo>
                    <a:cubicBezTo>
                      <a:pt x="321456" y="54210"/>
                      <a:pt x="301872" y="75444"/>
                      <a:pt x="287524" y="100193"/>
                    </a:cubicBezTo>
                    <a:lnTo>
                      <a:pt x="293694" y="100193"/>
                    </a:lnTo>
                    <a:cubicBezTo>
                      <a:pt x="271097" y="51699"/>
                      <a:pt x="221957" y="18485"/>
                      <a:pt x="169231" y="12100"/>
                    </a:cubicBezTo>
                    <a:cubicBezTo>
                      <a:pt x="116505" y="5716"/>
                      <a:pt x="62989" y="31182"/>
                      <a:pt x="30780" y="74224"/>
                    </a:cubicBezTo>
                    <a:cubicBezTo>
                      <a:pt x="12630" y="98543"/>
                      <a:pt x="1511" y="127811"/>
                      <a:pt x="5" y="158227"/>
                    </a:cubicBezTo>
                    <a:cubicBezTo>
                      <a:pt x="-210" y="162819"/>
                      <a:pt x="6963" y="162819"/>
                      <a:pt x="7178" y="158227"/>
                    </a:cubicBezTo>
                    <a:lnTo>
                      <a:pt x="7178" y="1582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64" name="Google Shape;2564;p48"/>
            <p:cNvSpPr/>
            <p:nvPr/>
          </p:nvSpPr>
          <p:spPr>
            <a:xfrm>
              <a:off x="48493" y="381712"/>
              <a:ext cx="2182089" cy="253626"/>
            </a:xfrm>
            <a:custGeom>
              <a:avLst/>
              <a:gdLst/>
              <a:ahLst/>
              <a:cxnLst/>
              <a:rect l="l" t="t" r="r" b="b"/>
              <a:pathLst>
                <a:path w="2762138" h="321046" extrusionOk="0">
                  <a:moveTo>
                    <a:pt x="1380065" y="242"/>
                  </a:moveTo>
                  <a:cubicBezTo>
                    <a:pt x="617292" y="4474"/>
                    <a:pt x="-574" y="89338"/>
                    <a:pt x="0" y="189698"/>
                  </a:cubicBezTo>
                  <a:cubicBezTo>
                    <a:pt x="287" y="242711"/>
                    <a:pt x="172957" y="289411"/>
                    <a:pt x="447923" y="321047"/>
                  </a:cubicBezTo>
                  <a:cubicBezTo>
                    <a:pt x="441036" y="310000"/>
                    <a:pt x="435225" y="298306"/>
                    <a:pt x="430849" y="286613"/>
                  </a:cubicBezTo>
                  <a:cubicBezTo>
                    <a:pt x="330131" y="272697"/>
                    <a:pt x="272097" y="255982"/>
                    <a:pt x="271953" y="237833"/>
                  </a:cubicBezTo>
                  <a:cubicBezTo>
                    <a:pt x="271666" y="184604"/>
                    <a:pt x="768082" y="138765"/>
                    <a:pt x="1380783" y="135321"/>
                  </a:cubicBezTo>
                  <a:cubicBezTo>
                    <a:pt x="1993483" y="131878"/>
                    <a:pt x="2490401" y="172266"/>
                    <a:pt x="2490688" y="225422"/>
                  </a:cubicBezTo>
                  <a:cubicBezTo>
                    <a:pt x="2490832" y="245867"/>
                    <a:pt x="2417661" y="265164"/>
                    <a:pt x="2292911" y="281448"/>
                  </a:cubicBezTo>
                  <a:cubicBezTo>
                    <a:pt x="2294848" y="291922"/>
                    <a:pt x="2295422" y="302467"/>
                    <a:pt x="2295494" y="313084"/>
                  </a:cubicBezTo>
                  <a:cubicBezTo>
                    <a:pt x="2581865" y="278149"/>
                    <a:pt x="2762426" y="228507"/>
                    <a:pt x="2762139" y="174202"/>
                  </a:cubicBezTo>
                  <a:cubicBezTo>
                    <a:pt x="2761565" y="73843"/>
                    <a:pt x="2142767" y="-4134"/>
                    <a:pt x="1380065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48"/>
            <p:cNvSpPr/>
            <p:nvPr/>
          </p:nvSpPr>
          <p:spPr>
            <a:xfrm>
              <a:off x="110538" y="402702"/>
              <a:ext cx="2023151" cy="216526"/>
            </a:xfrm>
            <a:custGeom>
              <a:avLst/>
              <a:gdLst/>
              <a:ahLst/>
              <a:cxnLst/>
              <a:rect l="l" t="t" r="r" b="b"/>
              <a:pathLst>
                <a:path w="2560950" h="274084" extrusionOk="0">
                  <a:moveTo>
                    <a:pt x="32594" y="130898"/>
                  </a:moveTo>
                  <a:cubicBezTo>
                    <a:pt x="206411" y="96321"/>
                    <a:pt x="1681240" y="-136320"/>
                    <a:pt x="2529307" y="116120"/>
                  </a:cubicBezTo>
                  <a:cubicBezTo>
                    <a:pt x="2566108" y="127096"/>
                    <a:pt x="2572421" y="176379"/>
                    <a:pt x="2539709" y="196465"/>
                  </a:cubicBezTo>
                  <a:cubicBezTo>
                    <a:pt x="2495233" y="223725"/>
                    <a:pt x="2409005" y="252707"/>
                    <a:pt x="2242147" y="266839"/>
                  </a:cubicBezTo>
                  <a:cubicBezTo>
                    <a:pt x="2242147" y="266839"/>
                    <a:pt x="2527729" y="223725"/>
                    <a:pt x="2505491" y="159449"/>
                  </a:cubicBezTo>
                  <a:cubicBezTo>
                    <a:pt x="2483253" y="95173"/>
                    <a:pt x="1131954" y="-78859"/>
                    <a:pt x="59208" y="191802"/>
                  </a:cubicBezTo>
                  <a:cubicBezTo>
                    <a:pt x="59208" y="191802"/>
                    <a:pt x="176640" y="265189"/>
                    <a:pt x="358349" y="274084"/>
                  </a:cubicBezTo>
                  <a:cubicBezTo>
                    <a:pt x="358349" y="274084"/>
                    <a:pt x="-25226" y="251846"/>
                    <a:pt x="1317" y="158301"/>
                  </a:cubicBezTo>
                  <a:cubicBezTo>
                    <a:pt x="5406" y="143954"/>
                    <a:pt x="18031" y="133696"/>
                    <a:pt x="32665" y="130826"/>
                  </a:cubicBezTo>
                  <a:close/>
                </a:path>
              </a:pathLst>
            </a:custGeom>
            <a:solidFill>
              <a:srgbClr val="FF5800">
                <a:alpha val="35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48"/>
            <p:cNvSpPr/>
            <p:nvPr/>
          </p:nvSpPr>
          <p:spPr>
            <a:xfrm>
              <a:off x="1905915" y="343432"/>
              <a:ext cx="414443" cy="122601"/>
            </a:xfrm>
            <a:custGeom>
              <a:avLst/>
              <a:gdLst/>
              <a:ahLst/>
              <a:cxnLst/>
              <a:rect l="l" t="t" r="r" b="b"/>
              <a:pathLst>
                <a:path w="524612" h="155191" extrusionOk="0">
                  <a:moveTo>
                    <a:pt x="0" y="3541"/>
                  </a:moveTo>
                  <a:cubicBezTo>
                    <a:pt x="0" y="3541"/>
                    <a:pt x="454665" y="11001"/>
                    <a:pt x="519443" y="155191"/>
                  </a:cubicBezTo>
                  <a:cubicBezTo>
                    <a:pt x="519443" y="155191"/>
                    <a:pt x="613418" y="-27450"/>
                    <a:pt x="0" y="3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48"/>
            <p:cNvSpPr/>
            <p:nvPr/>
          </p:nvSpPr>
          <p:spPr>
            <a:xfrm>
              <a:off x="1872334" y="602925"/>
              <a:ext cx="407526" cy="109621"/>
            </a:xfrm>
            <a:custGeom>
              <a:avLst/>
              <a:gdLst/>
              <a:ahLst/>
              <a:cxnLst/>
              <a:rect l="l" t="t" r="r" b="b"/>
              <a:pathLst>
                <a:path w="515856" h="138761" extrusionOk="0">
                  <a:moveTo>
                    <a:pt x="0" y="105739"/>
                  </a:moveTo>
                  <a:cubicBezTo>
                    <a:pt x="0" y="105739"/>
                    <a:pt x="340246" y="161837"/>
                    <a:pt x="515856" y="0"/>
                  </a:cubicBezTo>
                  <a:cubicBezTo>
                    <a:pt x="515856" y="0"/>
                    <a:pt x="397205" y="220302"/>
                    <a:pt x="0" y="1057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48"/>
            <p:cNvSpPr/>
            <p:nvPr/>
          </p:nvSpPr>
          <p:spPr>
            <a:xfrm>
              <a:off x="-65405" y="341517"/>
              <a:ext cx="451521" cy="316407"/>
            </a:xfrm>
            <a:custGeom>
              <a:avLst/>
              <a:gdLst/>
              <a:ahLst/>
              <a:cxnLst/>
              <a:rect l="l" t="t" r="r" b="b"/>
              <a:pathLst>
                <a:path w="571545" h="400515" extrusionOk="0">
                  <a:moveTo>
                    <a:pt x="571546" y="2379"/>
                  </a:moveTo>
                  <a:cubicBezTo>
                    <a:pt x="571546" y="2379"/>
                    <a:pt x="127282" y="42838"/>
                    <a:pt x="53681" y="198721"/>
                  </a:cubicBezTo>
                  <a:cubicBezTo>
                    <a:pt x="-19921" y="354605"/>
                    <a:pt x="312577" y="400516"/>
                    <a:pt x="312577" y="400516"/>
                  </a:cubicBezTo>
                  <a:cubicBezTo>
                    <a:pt x="312577" y="400516"/>
                    <a:pt x="-81686" y="384088"/>
                    <a:pt x="15373" y="175192"/>
                  </a:cubicBezTo>
                  <a:cubicBezTo>
                    <a:pt x="112433" y="-33704"/>
                    <a:pt x="571474" y="2379"/>
                    <a:pt x="571474" y="2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48"/>
            <p:cNvSpPr/>
            <p:nvPr/>
          </p:nvSpPr>
          <p:spPr>
            <a:xfrm>
              <a:off x="-65330" y="686396"/>
              <a:ext cx="494858" cy="125616"/>
            </a:xfrm>
            <a:custGeom>
              <a:avLst/>
              <a:gdLst/>
              <a:ahLst/>
              <a:cxnLst/>
              <a:rect l="l" t="t" r="r" b="b"/>
              <a:pathLst>
                <a:path w="626402" h="159007" extrusionOk="0">
                  <a:moveTo>
                    <a:pt x="626402" y="137375"/>
                  </a:moveTo>
                  <a:cubicBezTo>
                    <a:pt x="626402" y="137375"/>
                    <a:pt x="193545" y="199929"/>
                    <a:pt x="0" y="0"/>
                  </a:cubicBezTo>
                  <a:cubicBezTo>
                    <a:pt x="0" y="0"/>
                    <a:pt x="60761" y="228983"/>
                    <a:pt x="626402" y="137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2" name="Google Shape;2572;p48"/>
          <p:cNvGrpSpPr/>
          <p:nvPr/>
        </p:nvGrpSpPr>
        <p:grpSpPr>
          <a:xfrm flipH="1">
            <a:off x="322625" y="3606068"/>
            <a:ext cx="2794285" cy="1750711"/>
            <a:chOff x="-37" y="3982941"/>
            <a:chExt cx="2245760" cy="1505575"/>
          </a:xfrm>
        </p:grpSpPr>
        <p:sp>
          <p:nvSpPr>
            <p:cNvPr id="2573" name="Google Shape;2573;p48"/>
            <p:cNvSpPr/>
            <p:nvPr/>
          </p:nvSpPr>
          <p:spPr>
            <a:xfrm>
              <a:off x="1193243" y="4790636"/>
              <a:ext cx="239947" cy="677114"/>
            </a:xfrm>
            <a:custGeom>
              <a:avLst/>
              <a:gdLst/>
              <a:ahLst/>
              <a:cxnLst/>
              <a:rect l="l" t="t" r="r" b="b"/>
              <a:pathLst>
                <a:path w="303731" h="857106" extrusionOk="0">
                  <a:moveTo>
                    <a:pt x="0" y="0"/>
                  </a:moveTo>
                  <a:lnTo>
                    <a:pt x="303732" y="0"/>
                  </a:lnTo>
                  <a:lnTo>
                    <a:pt x="303732" y="857107"/>
                  </a:lnTo>
                  <a:lnTo>
                    <a:pt x="0" y="8571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48"/>
            <p:cNvSpPr/>
            <p:nvPr/>
          </p:nvSpPr>
          <p:spPr>
            <a:xfrm>
              <a:off x="1025735" y="4864028"/>
              <a:ext cx="167635" cy="603667"/>
            </a:xfrm>
            <a:custGeom>
              <a:avLst/>
              <a:gdLst/>
              <a:ahLst/>
              <a:cxnLst/>
              <a:rect l="l" t="t" r="r" b="b"/>
              <a:pathLst>
                <a:path w="212196" h="764136" extrusionOk="0">
                  <a:moveTo>
                    <a:pt x="0" y="0"/>
                  </a:moveTo>
                  <a:lnTo>
                    <a:pt x="212196" y="0"/>
                  </a:lnTo>
                  <a:lnTo>
                    <a:pt x="212196" y="764136"/>
                  </a:lnTo>
                  <a:lnTo>
                    <a:pt x="0" y="764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48"/>
            <p:cNvSpPr/>
            <p:nvPr/>
          </p:nvSpPr>
          <p:spPr>
            <a:xfrm>
              <a:off x="60895" y="4983005"/>
              <a:ext cx="197671" cy="501601"/>
            </a:xfrm>
            <a:custGeom>
              <a:avLst/>
              <a:gdLst/>
              <a:ahLst/>
              <a:cxnLst/>
              <a:rect l="l" t="t" r="r" b="b"/>
              <a:pathLst>
                <a:path w="250216" h="634938" extrusionOk="0">
                  <a:moveTo>
                    <a:pt x="0" y="0"/>
                  </a:moveTo>
                  <a:lnTo>
                    <a:pt x="250217" y="0"/>
                  </a:lnTo>
                  <a:lnTo>
                    <a:pt x="250217" y="634939"/>
                  </a:lnTo>
                  <a:lnTo>
                    <a:pt x="0" y="6349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48"/>
            <p:cNvSpPr/>
            <p:nvPr/>
          </p:nvSpPr>
          <p:spPr>
            <a:xfrm>
              <a:off x="231574" y="4585245"/>
              <a:ext cx="210535" cy="900570"/>
            </a:xfrm>
            <a:custGeom>
              <a:avLst/>
              <a:gdLst/>
              <a:ahLst/>
              <a:cxnLst/>
              <a:rect l="l" t="t" r="r" b="b"/>
              <a:pathLst>
                <a:path w="266500" h="1139962" extrusionOk="0">
                  <a:moveTo>
                    <a:pt x="0" y="160044"/>
                  </a:moveTo>
                  <a:lnTo>
                    <a:pt x="0" y="1139963"/>
                  </a:lnTo>
                  <a:lnTo>
                    <a:pt x="266501" y="1139963"/>
                  </a:lnTo>
                  <a:lnTo>
                    <a:pt x="266501" y="0"/>
                  </a:lnTo>
                  <a:lnTo>
                    <a:pt x="0" y="160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48"/>
            <p:cNvSpPr/>
            <p:nvPr/>
          </p:nvSpPr>
          <p:spPr>
            <a:xfrm>
              <a:off x="410748" y="4883451"/>
              <a:ext cx="246749" cy="585249"/>
            </a:xfrm>
            <a:custGeom>
              <a:avLst/>
              <a:gdLst/>
              <a:ahLst/>
              <a:cxnLst/>
              <a:rect l="l" t="t" r="r" b="b"/>
              <a:pathLst>
                <a:path w="312340" h="740821" extrusionOk="0">
                  <a:moveTo>
                    <a:pt x="0" y="0"/>
                  </a:moveTo>
                  <a:lnTo>
                    <a:pt x="312340" y="0"/>
                  </a:lnTo>
                  <a:lnTo>
                    <a:pt x="312340" y="740822"/>
                  </a:lnTo>
                  <a:lnTo>
                    <a:pt x="0" y="740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48"/>
            <p:cNvSpPr/>
            <p:nvPr/>
          </p:nvSpPr>
          <p:spPr>
            <a:xfrm>
              <a:off x="524118" y="4471534"/>
              <a:ext cx="50891" cy="497974"/>
            </a:xfrm>
            <a:custGeom>
              <a:avLst/>
              <a:gdLst/>
              <a:ahLst/>
              <a:cxnLst/>
              <a:rect l="l" t="t" r="r" b="b"/>
              <a:pathLst>
                <a:path w="64419" h="630347" extrusionOk="0">
                  <a:moveTo>
                    <a:pt x="0" y="0"/>
                  </a:moveTo>
                  <a:lnTo>
                    <a:pt x="64419" y="0"/>
                  </a:lnTo>
                  <a:lnTo>
                    <a:pt x="64419" y="630348"/>
                  </a:lnTo>
                  <a:lnTo>
                    <a:pt x="0" y="6303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48"/>
            <p:cNvSpPr/>
            <p:nvPr/>
          </p:nvSpPr>
          <p:spPr>
            <a:xfrm>
              <a:off x="616140" y="4820820"/>
              <a:ext cx="305064" cy="647871"/>
            </a:xfrm>
            <a:custGeom>
              <a:avLst/>
              <a:gdLst/>
              <a:ahLst/>
              <a:cxnLst/>
              <a:rect l="l" t="t" r="r" b="b"/>
              <a:pathLst>
                <a:path w="386157" h="820090" extrusionOk="0">
                  <a:moveTo>
                    <a:pt x="0" y="0"/>
                  </a:moveTo>
                  <a:lnTo>
                    <a:pt x="386157" y="0"/>
                  </a:lnTo>
                  <a:lnTo>
                    <a:pt x="386157" y="820091"/>
                  </a:lnTo>
                  <a:lnTo>
                    <a:pt x="0" y="820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48"/>
            <p:cNvSpPr/>
            <p:nvPr/>
          </p:nvSpPr>
          <p:spPr>
            <a:xfrm>
              <a:off x="889657" y="4516044"/>
              <a:ext cx="176419" cy="952935"/>
            </a:xfrm>
            <a:custGeom>
              <a:avLst/>
              <a:gdLst/>
              <a:ahLst/>
              <a:cxnLst/>
              <a:rect l="l" t="t" r="r" b="b"/>
              <a:pathLst>
                <a:path w="223315" h="1206247" extrusionOk="0">
                  <a:moveTo>
                    <a:pt x="0" y="0"/>
                  </a:moveTo>
                  <a:lnTo>
                    <a:pt x="223315" y="0"/>
                  </a:lnTo>
                  <a:lnTo>
                    <a:pt x="223315" y="1206248"/>
                  </a:lnTo>
                  <a:lnTo>
                    <a:pt x="0" y="1206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48"/>
            <p:cNvSpPr/>
            <p:nvPr/>
          </p:nvSpPr>
          <p:spPr>
            <a:xfrm>
              <a:off x="1424685" y="4456697"/>
              <a:ext cx="257856" cy="1002976"/>
            </a:xfrm>
            <a:custGeom>
              <a:avLst/>
              <a:gdLst/>
              <a:ahLst/>
              <a:cxnLst/>
              <a:rect l="l" t="t" r="r" b="b"/>
              <a:pathLst>
                <a:path w="326400" h="1269590" extrusionOk="0">
                  <a:moveTo>
                    <a:pt x="0" y="0"/>
                  </a:moveTo>
                  <a:lnTo>
                    <a:pt x="326400" y="0"/>
                  </a:lnTo>
                  <a:lnTo>
                    <a:pt x="326400" y="1269591"/>
                  </a:lnTo>
                  <a:lnTo>
                    <a:pt x="0" y="1269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48"/>
            <p:cNvSpPr/>
            <p:nvPr/>
          </p:nvSpPr>
          <p:spPr>
            <a:xfrm>
              <a:off x="1389178" y="4427930"/>
              <a:ext cx="320025" cy="65739"/>
            </a:xfrm>
            <a:custGeom>
              <a:avLst/>
              <a:gdLst/>
              <a:ahLst/>
              <a:cxnLst/>
              <a:rect l="l" t="t" r="r" b="b"/>
              <a:pathLst>
                <a:path w="405095" h="83214" extrusionOk="0">
                  <a:moveTo>
                    <a:pt x="0" y="0"/>
                  </a:moveTo>
                  <a:lnTo>
                    <a:pt x="405095" y="0"/>
                  </a:lnTo>
                  <a:lnTo>
                    <a:pt x="405095" y="83214"/>
                  </a:lnTo>
                  <a:lnTo>
                    <a:pt x="0" y="832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48"/>
            <p:cNvSpPr/>
            <p:nvPr/>
          </p:nvSpPr>
          <p:spPr>
            <a:xfrm>
              <a:off x="1533922" y="4248926"/>
              <a:ext cx="39216" cy="196254"/>
            </a:xfrm>
            <a:custGeom>
              <a:avLst/>
              <a:gdLst/>
              <a:ahLst/>
              <a:cxnLst/>
              <a:rect l="l" t="t" r="r" b="b"/>
              <a:pathLst>
                <a:path w="49641" h="248423" extrusionOk="0">
                  <a:moveTo>
                    <a:pt x="0" y="0"/>
                  </a:moveTo>
                  <a:lnTo>
                    <a:pt x="49642" y="0"/>
                  </a:lnTo>
                  <a:lnTo>
                    <a:pt x="49642" y="248423"/>
                  </a:lnTo>
                  <a:lnTo>
                    <a:pt x="0" y="2484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2584;p48"/>
            <p:cNvSpPr/>
            <p:nvPr/>
          </p:nvSpPr>
          <p:spPr>
            <a:xfrm>
              <a:off x="1664395" y="4012331"/>
              <a:ext cx="277237" cy="1476185"/>
            </a:xfrm>
            <a:custGeom>
              <a:avLst/>
              <a:gdLst/>
              <a:ahLst/>
              <a:cxnLst/>
              <a:rect l="l" t="t" r="r" b="b"/>
              <a:pathLst>
                <a:path w="350933" h="1868589" extrusionOk="0">
                  <a:moveTo>
                    <a:pt x="22740" y="220230"/>
                  </a:moveTo>
                  <a:lnTo>
                    <a:pt x="0" y="1868590"/>
                  </a:lnTo>
                  <a:lnTo>
                    <a:pt x="319872" y="1868590"/>
                  </a:lnTo>
                  <a:lnTo>
                    <a:pt x="350934" y="0"/>
                  </a:lnTo>
                  <a:lnTo>
                    <a:pt x="22740" y="220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2585;p48"/>
            <p:cNvSpPr/>
            <p:nvPr/>
          </p:nvSpPr>
          <p:spPr>
            <a:xfrm>
              <a:off x="470151" y="4502623"/>
              <a:ext cx="28222" cy="443740"/>
            </a:xfrm>
            <a:custGeom>
              <a:avLst/>
              <a:gdLst/>
              <a:ahLst/>
              <a:cxnLst/>
              <a:rect l="l" t="t" r="r" b="b"/>
              <a:pathLst>
                <a:path w="35724" h="561696" extrusionOk="0">
                  <a:moveTo>
                    <a:pt x="0" y="0"/>
                  </a:moveTo>
                  <a:lnTo>
                    <a:pt x="35724" y="0"/>
                  </a:lnTo>
                  <a:lnTo>
                    <a:pt x="35724" y="561696"/>
                  </a:lnTo>
                  <a:lnTo>
                    <a:pt x="0" y="56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48"/>
            <p:cNvSpPr/>
            <p:nvPr/>
          </p:nvSpPr>
          <p:spPr>
            <a:xfrm>
              <a:off x="1900762" y="4383420"/>
              <a:ext cx="344961" cy="940014"/>
            </a:xfrm>
            <a:custGeom>
              <a:avLst/>
              <a:gdLst/>
              <a:ahLst/>
              <a:cxnLst/>
              <a:rect l="l" t="t" r="r" b="b"/>
              <a:pathLst>
                <a:path w="436659" h="1189891" extrusionOk="0">
                  <a:moveTo>
                    <a:pt x="0" y="0"/>
                  </a:moveTo>
                  <a:lnTo>
                    <a:pt x="436660" y="0"/>
                  </a:lnTo>
                  <a:lnTo>
                    <a:pt x="436660" y="1189892"/>
                  </a:lnTo>
                  <a:lnTo>
                    <a:pt x="0" y="11898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7" name="Google Shape;2587;p48"/>
            <p:cNvGrpSpPr/>
            <p:nvPr/>
          </p:nvGrpSpPr>
          <p:grpSpPr>
            <a:xfrm>
              <a:off x="-37" y="3982941"/>
              <a:ext cx="1941458" cy="1098257"/>
              <a:chOff x="7523625" y="4954474"/>
              <a:chExt cx="2459410" cy="1391256"/>
            </a:xfrm>
          </p:grpSpPr>
          <p:sp>
            <p:nvSpPr>
              <p:cNvPr id="2588" name="Google Shape;2588;p48"/>
              <p:cNvSpPr/>
              <p:nvPr/>
            </p:nvSpPr>
            <p:spPr>
              <a:xfrm>
                <a:off x="8873991" y="6056776"/>
                <a:ext cx="161263" cy="49928"/>
              </a:xfrm>
              <a:custGeom>
                <a:avLst/>
                <a:gdLst/>
                <a:ahLst/>
                <a:cxnLst/>
                <a:rect l="l" t="t" r="r" b="b"/>
                <a:pathLst>
                  <a:path w="161263" h="49928" extrusionOk="0">
                    <a:moveTo>
                      <a:pt x="0" y="0"/>
                    </a:moveTo>
                    <a:lnTo>
                      <a:pt x="161263" y="0"/>
                    </a:lnTo>
                    <a:lnTo>
                      <a:pt x="161263" y="49929"/>
                    </a:lnTo>
                    <a:lnTo>
                      <a:pt x="0" y="499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89" name="Google Shape;2589;p48"/>
              <p:cNvGrpSpPr/>
              <p:nvPr/>
            </p:nvGrpSpPr>
            <p:grpSpPr>
              <a:xfrm>
                <a:off x="7523625" y="4954474"/>
                <a:ext cx="2459410" cy="1391256"/>
                <a:chOff x="7523625" y="4954474"/>
                <a:chExt cx="2459410" cy="1391256"/>
              </a:xfrm>
            </p:grpSpPr>
            <p:sp>
              <p:nvSpPr>
                <p:cNvPr id="2590" name="Google Shape;2590;p48"/>
                <p:cNvSpPr/>
                <p:nvPr/>
              </p:nvSpPr>
              <p:spPr>
                <a:xfrm>
                  <a:off x="9631312" y="4954474"/>
                  <a:ext cx="351723" cy="563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23" h="563776" extrusionOk="0">
                      <a:moveTo>
                        <a:pt x="351724" y="37231"/>
                      </a:moveTo>
                      <a:lnTo>
                        <a:pt x="23530" y="264779"/>
                      </a:lnTo>
                      <a:lnTo>
                        <a:pt x="19585" y="563704"/>
                      </a:lnTo>
                      <a:lnTo>
                        <a:pt x="0" y="563776"/>
                      </a:lnTo>
                      <a:lnTo>
                        <a:pt x="790" y="264779"/>
                      </a:lnTo>
                      <a:lnTo>
                        <a:pt x="351724" y="0"/>
                      </a:lnTo>
                      <a:lnTo>
                        <a:pt x="351724" y="372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1" name="Google Shape;2591;p48"/>
                <p:cNvSpPr/>
                <p:nvPr/>
              </p:nvSpPr>
              <p:spPr>
                <a:xfrm>
                  <a:off x="9006847" y="5291420"/>
                  <a:ext cx="459973" cy="815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973" h="815284" extrusionOk="0">
                      <a:moveTo>
                        <a:pt x="459974" y="0"/>
                      </a:moveTo>
                      <a:lnTo>
                        <a:pt x="459974" y="226759"/>
                      </a:lnTo>
                      <a:lnTo>
                        <a:pt x="276615" y="226759"/>
                      </a:lnTo>
                      <a:lnTo>
                        <a:pt x="276615" y="309973"/>
                      </a:lnTo>
                      <a:lnTo>
                        <a:pt x="321594" y="309973"/>
                      </a:lnTo>
                      <a:lnTo>
                        <a:pt x="321594" y="699358"/>
                      </a:lnTo>
                      <a:lnTo>
                        <a:pt x="28407" y="699358"/>
                      </a:lnTo>
                      <a:lnTo>
                        <a:pt x="28407" y="815284"/>
                      </a:lnTo>
                      <a:lnTo>
                        <a:pt x="0" y="815284"/>
                      </a:lnTo>
                      <a:lnTo>
                        <a:pt x="0" y="679559"/>
                      </a:lnTo>
                      <a:lnTo>
                        <a:pt x="304019" y="681639"/>
                      </a:lnTo>
                      <a:lnTo>
                        <a:pt x="304019" y="331350"/>
                      </a:lnTo>
                      <a:lnTo>
                        <a:pt x="254664" y="331350"/>
                      </a:lnTo>
                      <a:lnTo>
                        <a:pt x="254090" y="205453"/>
                      </a:lnTo>
                      <a:lnTo>
                        <a:pt x="430634" y="205453"/>
                      </a:lnTo>
                      <a:lnTo>
                        <a:pt x="440963" y="0"/>
                      </a:lnTo>
                      <a:lnTo>
                        <a:pt x="4599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2" name="Google Shape;2592;p48"/>
                <p:cNvSpPr/>
                <p:nvPr/>
              </p:nvSpPr>
              <p:spPr>
                <a:xfrm>
                  <a:off x="8650676" y="5594219"/>
                  <a:ext cx="263057" cy="51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057" h="512484" extrusionOk="0">
                      <a:moveTo>
                        <a:pt x="0" y="35581"/>
                      </a:moveTo>
                      <a:lnTo>
                        <a:pt x="223315" y="35581"/>
                      </a:lnTo>
                      <a:lnTo>
                        <a:pt x="223315" y="512485"/>
                      </a:lnTo>
                      <a:lnTo>
                        <a:pt x="263058" y="512485"/>
                      </a:lnTo>
                      <a:lnTo>
                        <a:pt x="254736" y="7174"/>
                      </a:lnTo>
                      <a:lnTo>
                        <a:pt x="0" y="0"/>
                      </a:lnTo>
                      <a:lnTo>
                        <a:pt x="0" y="3558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48"/>
                <p:cNvSpPr/>
                <p:nvPr/>
              </p:nvSpPr>
              <p:spPr>
                <a:xfrm>
                  <a:off x="8176641" y="5559786"/>
                  <a:ext cx="474034" cy="535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34" h="535440" extrusionOk="0">
                      <a:moveTo>
                        <a:pt x="10976" y="13630"/>
                      </a:moveTo>
                      <a:lnTo>
                        <a:pt x="75395" y="13630"/>
                      </a:lnTo>
                      <a:lnTo>
                        <a:pt x="75395" y="535440"/>
                      </a:lnTo>
                      <a:lnTo>
                        <a:pt x="127548" y="535440"/>
                      </a:lnTo>
                      <a:lnTo>
                        <a:pt x="127548" y="456100"/>
                      </a:lnTo>
                      <a:lnTo>
                        <a:pt x="474034" y="456100"/>
                      </a:lnTo>
                      <a:lnTo>
                        <a:pt x="474034" y="430992"/>
                      </a:lnTo>
                      <a:lnTo>
                        <a:pt x="105596" y="430992"/>
                      </a:lnTo>
                      <a:lnTo>
                        <a:pt x="105596" y="510620"/>
                      </a:lnTo>
                      <a:lnTo>
                        <a:pt x="91105" y="510620"/>
                      </a:lnTo>
                      <a:lnTo>
                        <a:pt x="101435" y="0"/>
                      </a:lnTo>
                      <a:lnTo>
                        <a:pt x="0" y="0"/>
                      </a:lnTo>
                      <a:lnTo>
                        <a:pt x="0" y="1363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48"/>
                <p:cNvSpPr/>
                <p:nvPr/>
              </p:nvSpPr>
              <p:spPr>
                <a:xfrm>
                  <a:off x="8119252" y="5612799"/>
                  <a:ext cx="57389" cy="48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89" h="482427" extrusionOk="0">
                      <a:moveTo>
                        <a:pt x="0" y="29197"/>
                      </a:moveTo>
                      <a:lnTo>
                        <a:pt x="35653" y="29197"/>
                      </a:lnTo>
                      <a:lnTo>
                        <a:pt x="35653" y="482427"/>
                      </a:lnTo>
                      <a:lnTo>
                        <a:pt x="46988" y="482427"/>
                      </a:lnTo>
                      <a:lnTo>
                        <a:pt x="57389" y="0"/>
                      </a:lnTo>
                      <a:lnTo>
                        <a:pt x="0" y="0"/>
                      </a:lnTo>
                      <a:lnTo>
                        <a:pt x="0" y="2919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5" name="Google Shape;2595;p48"/>
                <p:cNvSpPr/>
                <p:nvPr/>
              </p:nvSpPr>
              <p:spPr>
                <a:xfrm>
                  <a:off x="7523625" y="5717463"/>
                  <a:ext cx="559902" cy="62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02" h="628267" extrusionOk="0">
                      <a:moveTo>
                        <a:pt x="559903" y="0"/>
                      </a:moveTo>
                      <a:lnTo>
                        <a:pt x="293402" y="169011"/>
                      </a:lnTo>
                      <a:lnTo>
                        <a:pt x="293402" y="511983"/>
                      </a:lnTo>
                      <a:lnTo>
                        <a:pt x="77188" y="503876"/>
                      </a:lnTo>
                      <a:lnTo>
                        <a:pt x="77188" y="628268"/>
                      </a:lnTo>
                      <a:lnTo>
                        <a:pt x="0" y="628268"/>
                      </a:lnTo>
                      <a:lnTo>
                        <a:pt x="0" y="557535"/>
                      </a:lnTo>
                      <a:lnTo>
                        <a:pt x="21521" y="557535"/>
                      </a:lnTo>
                      <a:lnTo>
                        <a:pt x="21521" y="605384"/>
                      </a:lnTo>
                      <a:lnTo>
                        <a:pt x="56743" y="605384"/>
                      </a:lnTo>
                      <a:lnTo>
                        <a:pt x="52583" y="486301"/>
                      </a:lnTo>
                      <a:lnTo>
                        <a:pt x="272024" y="486301"/>
                      </a:lnTo>
                      <a:lnTo>
                        <a:pt x="279916" y="154161"/>
                      </a:lnTo>
                      <a:lnTo>
                        <a:pt x="55990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596" name="Google Shape;2596;p48"/>
          <p:cNvGrpSpPr/>
          <p:nvPr/>
        </p:nvGrpSpPr>
        <p:grpSpPr>
          <a:xfrm>
            <a:off x="-824779" y="3059425"/>
            <a:ext cx="1156168" cy="2556833"/>
            <a:chOff x="-44650" y="2662100"/>
            <a:chExt cx="1156168" cy="2556833"/>
          </a:xfrm>
        </p:grpSpPr>
        <p:grpSp>
          <p:nvGrpSpPr>
            <p:cNvPr id="2597" name="Google Shape;2597;p48"/>
            <p:cNvGrpSpPr/>
            <p:nvPr/>
          </p:nvGrpSpPr>
          <p:grpSpPr>
            <a:xfrm>
              <a:off x="-44650" y="4281568"/>
              <a:ext cx="396519" cy="937259"/>
              <a:chOff x="8739462" y="6092893"/>
              <a:chExt cx="310971" cy="735105"/>
            </a:xfrm>
          </p:grpSpPr>
          <p:sp>
            <p:nvSpPr>
              <p:cNvPr id="2598" name="Google Shape;2598;p48"/>
              <p:cNvSpPr/>
              <p:nvPr/>
            </p:nvSpPr>
            <p:spPr>
              <a:xfrm>
                <a:off x="8739462" y="6092893"/>
                <a:ext cx="310971" cy="735105"/>
              </a:xfrm>
              <a:custGeom>
                <a:avLst/>
                <a:gdLst/>
                <a:ahLst/>
                <a:cxnLst/>
                <a:rect l="l" t="t" r="r" b="b"/>
                <a:pathLst>
                  <a:path w="310971" h="735105" extrusionOk="0">
                    <a:moveTo>
                      <a:pt x="0" y="0"/>
                    </a:moveTo>
                    <a:lnTo>
                      <a:pt x="310971" y="0"/>
                    </a:lnTo>
                    <a:lnTo>
                      <a:pt x="310971" y="735106"/>
                    </a:lnTo>
                    <a:lnTo>
                      <a:pt x="0" y="735106"/>
                    </a:lnTo>
                    <a:close/>
                  </a:path>
                </a:pathLst>
              </a:custGeom>
              <a:solidFill>
                <a:srgbClr val="3302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9" name="Google Shape;2599;p48"/>
              <p:cNvGrpSpPr/>
              <p:nvPr/>
            </p:nvGrpSpPr>
            <p:grpSpPr>
              <a:xfrm>
                <a:off x="8775821" y="6126751"/>
                <a:ext cx="238253" cy="701164"/>
                <a:chOff x="8775821" y="6126751"/>
                <a:chExt cx="238253" cy="701164"/>
              </a:xfrm>
            </p:grpSpPr>
            <p:sp>
              <p:nvSpPr>
                <p:cNvPr id="2600" name="Google Shape;2600;p48"/>
                <p:cNvSpPr/>
                <p:nvPr/>
              </p:nvSpPr>
              <p:spPr>
                <a:xfrm>
                  <a:off x="8775821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48"/>
                <p:cNvSpPr/>
                <p:nvPr/>
              </p:nvSpPr>
              <p:spPr>
                <a:xfrm>
                  <a:off x="8916755" y="6126751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2" name="Google Shape;2602;p48"/>
                <p:cNvSpPr/>
                <p:nvPr/>
              </p:nvSpPr>
              <p:spPr>
                <a:xfrm>
                  <a:off x="8775821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48"/>
                <p:cNvSpPr/>
                <p:nvPr/>
              </p:nvSpPr>
              <p:spPr>
                <a:xfrm>
                  <a:off x="8916755" y="6315468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48"/>
                <p:cNvSpPr/>
                <p:nvPr/>
              </p:nvSpPr>
              <p:spPr>
                <a:xfrm>
                  <a:off x="8775821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48"/>
                <p:cNvSpPr/>
                <p:nvPr/>
              </p:nvSpPr>
              <p:spPr>
                <a:xfrm>
                  <a:off x="8916755" y="6504186"/>
                  <a:ext cx="97319" cy="149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49856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49856"/>
                      </a:lnTo>
                      <a:lnTo>
                        <a:pt x="0" y="149856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48"/>
                <p:cNvSpPr/>
                <p:nvPr/>
              </p:nvSpPr>
              <p:spPr>
                <a:xfrm>
                  <a:off x="8775821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19" y="0"/>
                      </a:lnTo>
                      <a:lnTo>
                        <a:pt x="97319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7" name="Google Shape;2607;p48"/>
                <p:cNvSpPr/>
                <p:nvPr/>
              </p:nvSpPr>
              <p:spPr>
                <a:xfrm>
                  <a:off x="8916755" y="6692903"/>
                  <a:ext cx="97319" cy="13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19" h="135012" extrusionOk="0">
                      <a:moveTo>
                        <a:pt x="0" y="0"/>
                      </a:moveTo>
                      <a:lnTo>
                        <a:pt x="97320" y="0"/>
                      </a:lnTo>
                      <a:lnTo>
                        <a:pt x="97320" y="135013"/>
                      </a:lnTo>
                      <a:lnTo>
                        <a:pt x="0" y="135013"/>
                      </a:lnTo>
                      <a:close/>
                    </a:path>
                  </a:pathLst>
                </a:custGeom>
                <a:solidFill>
                  <a:srgbClr val="2D030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08" name="Google Shape;2608;p48"/>
            <p:cNvSpPr/>
            <p:nvPr/>
          </p:nvSpPr>
          <p:spPr>
            <a:xfrm>
              <a:off x="400327" y="2662100"/>
              <a:ext cx="477402" cy="2556811"/>
            </a:xfrm>
            <a:custGeom>
              <a:avLst/>
              <a:gdLst/>
              <a:ahLst/>
              <a:cxnLst/>
              <a:rect l="l" t="t" r="r" b="b"/>
              <a:pathLst>
                <a:path w="374433" h="2005342" extrusionOk="0">
                  <a:moveTo>
                    <a:pt x="209149" y="311722"/>
                  </a:moveTo>
                  <a:lnTo>
                    <a:pt x="209149" y="0"/>
                  </a:lnTo>
                  <a:lnTo>
                    <a:pt x="133846" y="0"/>
                  </a:lnTo>
                  <a:lnTo>
                    <a:pt x="133846" y="311722"/>
                  </a:lnTo>
                  <a:lnTo>
                    <a:pt x="85728" y="311722"/>
                  </a:lnTo>
                  <a:lnTo>
                    <a:pt x="85728" y="41863"/>
                  </a:lnTo>
                  <a:lnTo>
                    <a:pt x="64796" y="41863"/>
                  </a:lnTo>
                  <a:lnTo>
                    <a:pt x="64796" y="311722"/>
                  </a:lnTo>
                  <a:lnTo>
                    <a:pt x="0" y="311722"/>
                  </a:lnTo>
                  <a:lnTo>
                    <a:pt x="0" y="350582"/>
                  </a:lnTo>
                  <a:lnTo>
                    <a:pt x="27019" y="350582"/>
                  </a:lnTo>
                  <a:lnTo>
                    <a:pt x="27019" y="2005343"/>
                  </a:lnTo>
                  <a:lnTo>
                    <a:pt x="349499" y="2005343"/>
                  </a:lnTo>
                  <a:lnTo>
                    <a:pt x="349499" y="350582"/>
                  </a:lnTo>
                  <a:lnTo>
                    <a:pt x="374433" y="350582"/>
                  </a:lnTo>
                  <a:lnTo>
                    <a:pt x="374433" y="311722"/>
                  </a:lnTo>
                  <a:lnTo>
                    <a:pt x="209149" y="3117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9" name="Google Shape;2609;p48"/>
            <p:cNvGrpSpPr/>
            <p:nvPr/>
          </p:nvGrpSpPr>
          <p:grpSpPr>
            <a:xfrm>
              <a:off x="466178" y="3162279"/>
              <a:ext cx="348668" cy="2056442"/>
              <a:chOff x="9140080" y="5215019"/>
              <a:chExt cx="273444" cy="1612896"/>
            </a:xfrm>
          </p:grpSpPr>
          <p:sp>
            <p:nvSpPr>
              <p:cNvPr id="2610" name="Google Shape;2610;p48"/>
              <p:cNvSpPr/>
              <p:nvPr/>
            </p:nvSpPr>
            <p:spPr>
              <a:xfrm>
                <a:off x="9140080" y="5215019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2611;p48"/>
              <p:cNvSpPr/>
              <p:nvPr/>
            </p:nvSpPr>
            <p:spPr>
              <a:xfrm>
                <a:off x="9140080" y="5465114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2612;p48"/>
              <p:cNvSpPr/>
              <p:nvPr/>
            </p:nvSpPr>
            <p:spPr>
              <a:xfrm>
                <a:off x="9140080" y="5715208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48"/>
              <p:cNvSpPr/>
              <p:nvPr/>
            </p:nvSpPr>
            <p:spPr>
              <a:xfrm>
                <a:off x="9140080" y="5965386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48"/>
              <p:cNvSpPr/>
              <p:nvPr/>
            </p:nvSpPr>
            <p:spPr>
              <a:xfrm>
                <a:off x="9140080" y="6215480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48"/>
              <p:cNvSpPr/>
              <p:nvPr/>
            </p:nvSpPr>
            <p:spPr>
              <a:xfrm>
                <a:off x="9140080" y="6465575"/>
                <a:ext cx="273444" cy="203144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203144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203144"/>
                    </a:lnTo>
                    <a:lnTo>
                      <a:pt x="0" y="203144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48"/>
              <p:cNvSpPr/>
              <p:nvPr/>
            </p:nvSpPr>
            <p:spPr>
              <a:xfrm>
                <a:off x="9140080" y="6715669"/>
                <a:ext cx="273444" cy="112246"/>
              </a:xfrm>
              <a:custGeom>
                <a:avLst/>
                <a:gdLst/>
                <a:ahLst/>
                <a:cxnLst/>
                <a:rect l="l" t="t" r="r" b="b"/>
                <a:pathLst>
                  <a:path w="273444" h="112246" extrusionOk="0">
                    <a:moveTo>
                      <a:pt x="0" y="0"/>
                    </a:moveTo>
                    <a:lnTo>
                      <a:pt x="273445" y="0"/>
                    </a:lnTo>
                    <a:lnTo>
                      <a:pt x="273445" y="112247"/>
                    </a:lnTo>
                    <a:lnTo>
                      <a:pt x="0" y="112247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7" name="Google Shape;2617;p48"/>
            <p:cNvSpPr/>
            <p:nvPr/>
          </p:nvSpPr>
          <p:spPr>
            <a:xfrm>
              <a:off x="264434" y="4302832"/>
              <a:ext cx="372458" cy="916102"/>
            </a:xfrm>
            <a:custGeom>
              <a:avLst/>
              <a:gdLst/>
              <a:ahLst/>
              <a:cxnLst/>
              <a:rect l="l" t="t" r="r" b="b"/>
              <a:pathLst>
                <a:path w="292124" h="718511" extrusionOk="0">
                  <a:moveTo>
                    <a:pt x="292125" y="20598"/>
                  </a:moveTo>
                  <a:lnTo>
                    <a:pt x="292125" y="0"/>
                  </a:lnTo>
                  <a:lnTo>
                    <a:pt x="100071" y="0"/>
                  </a:lnTo>
                  <a:lnTo>
                    <a:pt x="100071" y="20598"/>
                  </a:lnTo>
                  <a:lnTo>
                    <a:pt x="124756" y="20598"/>
                  </a:lnTo>
                  <a:lnTo>
                    <a:pt x="124756" y="95985"/>
                  </a:lnTo>
                  <a:lnTo>
                    <a:pt x="0" y="95985"/>
                  </a:lnTo>
                  <a:lnTo>
                    <a:pt x="0" y="718511"/>
                  </a:lnTo>
                  <a:lnTo>
                    <a:pt x="292125" y="718511"/>
                  </a:lnTo>
                  <a:lnTo>
                    <a:pt x="292125" y="95985"/>
                  </a:lnTo>
                  <a:lnTo>
                    <a:pt x="267441" y="95985"/>
                  </a:lnTo>
                  <a:lnTo>
                    <a:pt x="267441" y="20598"/>
                  </a:lnTo>
                  <a:lnTo>
                    <a:pt x="292125" y="205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8" name="Google Shape;2618;p48"/>
            <p:cNvGrpSpPr/>
            <p:nvPr/>
          </p:nvGrpSpPr>
          <p:grpSpPr>
            <a:xfrm>
              <a:off x="302850" y="4469020"/>
              <a:ext cx="295926" cy="648267"/>
              <a:chOff x="9011989" y="6239914"/>
              <a:chExt cx="232081" cy="508445"/>
            </a:xfrm>
          </p:grpSpPr>
          <p:sp>
            <p:nvSpPr>
              <p:cNvPr id="2619" name="Google Shape;2619;p48"/>
              <p:cNvSpPr/>
              <p:nvPr/>
            </p:nvSpPr>
            <p:spPr>
              <a:xfrm>
                <a:off x="9011989" y="6239914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620;p48"/>
              <p:cNvSpPr/>
              <p:nvPr/>
            </p:nvSpPr>
            <p:spPr>
              <a:xfrm>
                <a:off x="9011989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621;p48"/>
              <p:cNvSpPr/>
              <p:nvPr/>
            </p:nvSpPr>
            <p:spPr>
              <a:xfrm>
                <a:off x="9134743" y="6346407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622;p48"/>
              <p:cNvSpPr/>
              <p:nvPr/>
            </p:nvSpPr>
            <p:spPr>
              <a:xfrm>
                <a:off x="9011989" y="6502267"/>
                <a:ext cx="232081" cy="96401"/>
              </a:xfrm>
              <a:custGeom>
                <a:avLst/>
                <a:gdLst/>
                <a:ahLst/>
                <a:cxnLst/>
                <a:rect l="l" t="t" r="r" b="b"/>
                <a:pathLst>
                  <a:path w="232081" h="96401" extrusionOk="0">
                    <a:moveTo>
                      <a:pt x="0" y="0"/>
                    </a:moveTo>
                    <a:lnTo>
                      <a:pt x="232082" y="0"/>
                    </a:lnTo>
                    <a:lnTo>
                      <a:pt x="232082" y="96402"/>
                    </a:lnTo>
                    <a:lnTo>
                      <a:pt x="0" y="96402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3" name="Google Shape;2623;p48"/>
              <p:cNvSpPr/>
              <p:nvPr/>
            </p:nvSpPr>
            <p:spPr>
              <a:xfrm>
                <a:off x="9011989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4" name="Google Shape;2624;p48"/>
              <p:cNvSpPr/>
              <p:nvPr/>
            </p:nvSpPr>
            <p:spPr>
              <a:xfrm>
                <a:off x="9134743" y="6608760"/>
                <a:ext cx="109327" cy="139599"/>
              </a:xfrm>
              <a:custGeom>
                <a:avLst/>
                <a:gdLst/>
                <a:ahLst/>
                <a:cxnLst/>
                <a:rect l="l" t="t" r="r" b="b"/>
                <a:pathLst>
                  <a:path w="109327" h="139599" extrusionOk="0">
                    <a:moveTo>
                      <a:pt x="0" y="0"/>
                    </a:moveTo>
                    <a:lnTo>
                      <a:pt x="109328" y="0"/>
                    </a:lnTo>
                    <a:lnTo>
                      <a:pt x="109328" y="139599"/>
                    </a:lnTo>
                    <a:lnTo>
                      <a:pt x="0" y="139599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25" name="Google Shape;2625;p48"/>
            <p:cNvSpPr/>
            <p:nvPr/>
          </p:nvSpPr>
          <p:spPr>
            <a:xfrm>
              <a:off x="771429" y="3438712"/>
              <a:ext cx="339921" cy="1780209"/>
            </a:xfrm>
            <a:custGeom>
              <a:avLst/>
              <a:gdLst/>
              <a:ahLst/>
              <a:cxnLst/>
              <a:rect l="l" t="t" r="r" b="b"/>
              <a:pathLst>
                <a:path w="266605" h="1396242" extrusionOk="0">
                  <a:moveTo>
                    <a:pt x="220240" y="220157"/>
                  </a:moveTo>
                  <a:lnTo>
                    <a:pt x="220240" y="0"/>
                  </a:lnTo>
                  <a:lnTo>
                    <a:pt x="192887" y="0"/>
                  </a:lnTo>
                  <a:lnTo>
                    <a:pt x="192887" y="220157"/>
                  </a:lnTo>
                  <a:lnTo>
                    <a:pt x="178627" y="220157"/>
                  </a:lnTo>
                  <a:lnTo>
                    <a:pt x="178627" y="56874"/>
                  </a:lnTo>
                  <a:lnTo>
                    <a:pt x="157863" y="56874"/>
                  </a:lnTo>
                  <a:lnTo>
                    <a:pt x="157863" y="220157"/>
                  </a:lnTo>
                  <a:lnTo>
                    <a:pt x="0" y="220157"/>
                  </a:lnTo>
                  <a:lnTo>
                    <a:pt x="0" y="1396243"/>
                  </a:lnTo>
                  <a:lnTo>
                    <a:pt x="266606" y="1396243"/>
                  </a:lnTo>
                  <a:lnTo>
                    <a:pt x="266606" y="220157"/>
                  </a:lnTo>
                  <a:lnTo>
                    <a:pt x="220240" y="220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6" name="Google Shape;2626;p48"/>
            <p:cNvGrpSpPr/>
            <p:nvPr/>
          </p:nvGrpSpPr>
          <p:grpSpPr>
            <a:xfrm>
              <a:off x="808149" y="3751430"/>
              <a:ext cx="266898" cy="1338212"/>
              <a:chOff x="9408271" y="5677098"/>
              <a:chExt cx="209315" cy="1049578"/>
            </a:xfrm>
          </p:grpSpPr>
          <p:sp>
            <p:nvSpPr>
              <p:cNvPr id="2627" name="Google Shape;2627;p48"/>
              <p:cNvSpPr/>
              <p:nvPr/>
            </p:nvSpPr>
            <p:spPr>
              <a:xfrm>
                <a:off x="9408271" y="567709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8" name="Google Shape;2628;p48"/>
              <p:cNvSpPr/>
              <p:nvPr/>
            </p:nvSpPr>
            <p:spPr>
              <a:xfrm>
                <a:off x="9408271" y="577458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2629;p48"/>
              <p:cNvSpPr/>
              <p:nvPr/>
            </p:nvSpPr>
            <p:spPr>
              <a:xfrm>
                <a:off x="9408271" y="5872153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48"/>
              <p:cNvSpPr/>
              <p:nvPr/>
            </p:nvSpPr>
            <p:spPr>
              <a:xfrm>
                <a:off x="9408271" y="5969639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631;p48"/>
              <p:cNvSpPr/>
              <p:nvPr/>
            </p:nvSpPr>
            <p:spPr>
              <a:xfrm>
                <a:off x="9408271" y="6067125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632;p48"/>
              <p:cNvSpPr/>
              <p:nvPr/>
            </p:nvSpPr>
            <p:spPr>
              <a:xfrm>
                <a:off x="9408271" y="6164611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633;p48"/>
              <p:cNvSpPr/>
              <p:nvPr/>
            </p:nvSpPr>
            <p:spPr>
              <a:xfrm>
                <a:off x="9408271" y="6262097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634;p48"/>
              <p:cNvSpPr/>
              <p:nvPr/>
            </p:nvSpPr>
            <p:spPr>
              <a:xfrm>
                <a:off x="9408271" y="6359666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635;p48"/>
              <p:cNvSpPr/>
              <p:nvPr/>
            </p:nvSpPr>
            <p:spPr>
              <a:xfrm>
                <a:off x="9408271" y="6457152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636;p48"/>
              <p:cNvSpPr/>
              <p:nvPr/>
            </p:nvSpPr>
            <p:spPr>
              <a:xfrm>
                <a:off x="9408271" y="6554638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7" name="Google Shape;2637;p48"/>
              <p:cNvSpPr/>
              <p:nvPr/>
            </p:nvSpPr>
            <p:spPr>
              <a:xfrm>
                <a:off x="9408271" y="6652124"/>
                <a:ext cx="209315" cy="74552"/>
              </a:xfrm>
              <a:custGeom>
                <a:avLst/>
                <a:gdLst/>
                <a:ahLst/>
                <a:cxnLst/>
                <a:rect l="l" t="t" r="r" b="b"/>
                <a:pathLst>
                  <a:path w="209315" h="74552" extrusionOk="0">
                    <a:moveTo>
                      <a:pt x="0" y="0"/>
                    </a:moveTo>
                    <a:lnTo>
                      <a:pt x="209315" y="0"/>
                    </a:lnTo>
                    <a:lnTo>
                      <a:pt x="209315" y="74553"/>
                    </a:lnTo>
                    <a:lnTo>
                      <a:pt x="0" y="74553"/>
                    </a:ln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38" name="Google Shape;2638;p48"/>
            <p:cNvSpPr/>
            <p:nvPr/>
          </p:nvSpPr>
          <p:spPr>
            <a:xfrm>
              <a:off x="322279" y="4281673"/>
              <a:ext cx="29451" cy="142156"/>
            </a:xfrm>
            <a:custGeom>
              <a:avLst/>
              <a:gdLst/>
              <a:ahLst/>
              <a:cxnLst/>
              <a:rect l="l" t="t" r="r" b="b"/>
              <a:pathLst>
                <a:path w="23099" h="111495" extrusionOk="0">
                  <a:moveTo>
                    <a:pt x="0" y="0"/>
                  </a:moveTo>
                  <a:lnTo>
                    <a:pt x="23100" y="0"/>
                  </a:lnTo>
                  <a:lnTo>
                    <a:pt x="23100" y="111496"/>
                  </a:lnTo>
                  <a:lnTo>
                    <a:pt x="0" y="1114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39" name="Google Shape;2639;p48"/>
            <p:cNvGrpSpPr/>
            <p:nvPr/>
          </p:nvGrpSpPr>
          <p:grpSpPr>
            <a:xfrm>
              <a:off x="494676" y="2663825"/>
              <a:ext cx="383226" cy="1055492"/>
              <a:chOff x="9162429" y="4824075"/>
              <a:chExt cx="300546" cy="827837"/>
            </a:xfrm>
          </p:grpSpPr>
          <p:sp>
            <p:nvSpPr>
              <p:cNvPr id="2640" name="Google Shape;2640;p48"/>
              <p:cNvSpPr/>
              <p:nvPr/>
            </p:nvSpPr>
            <p:spPr>
              <a:xfrm>
                <a:off x="9162429" y="4864520"/>
                <a:ext cx="11841" cy="269858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269858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269859"/>
                    </a:lnTo>
                    <a:lnTo>
                      <a:pt x="0" y="2698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2641;p48"/>
              <p:cNvSpPr/>
              <p:nvPr/>
            </p:nvSpPr>
            <p:spPr>
              <a:xfrm>
                <a:off x="9275510" y="4824075"/>
                <a:ext cx="23099" cy="31030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1030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10304"/>
                    </a:lnTo>
                    <a:lnTo>
                      <a:pt x="0" y="3103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642;p48"/>
              <p:cNvSpPr/>
              <p:nvPr/>
            </p:nvSpPr>
            <p:spPr>
              <a:xfrm>
                <a:off x="9439876" y="5134378"/>
                <a:ext cx="23099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38860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38861"/>
                    </a:lnTo>
                    <a:lnTo>
                      <a:pt x="0" y="388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643;p48"/>
              <p:cNvSpPr/>
              <p:nvPr/>
            </p:nvSpPr>
            <p:spPr>
              <a:xfrm>
                <a:off x="9414692" y="5173239"/>
                <a:ext cx="23099" cy="478673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478673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478674"/>
                    </a:lnTo>
                    <a:lnTo>
                      <a:pt x="0" y="4786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4" name="Google Shape;2644;p48"/>
            <p:cNvGrpSpPr/>
            <p:nvPr/>
          </p:nvGrpSpPr>
          <p:grpSpPr>
            <a:xfrm>
              <a:off x="986896" y="3438620"/>
              <a:ext cx="124622" cy="1780209"/>
              <a:chOff x="9548454" y="5431757"/>
              <a:chExt cx="97735" cy="1396242"/>
            </a:xfrm>
          </p:grpSpPr>
          <p:sp>
            <p:nvSpPr>
              <p:cNvPr id="2645" name="Google Shape;2645;p48"/>
              <p:cNvSpPr/>
              <p:nvPr/>
            </p:nvSpPr>
            <p:spPr>
              <a:xfrm>
                <a:off x="9623090" y="5651913"/>
                <a:ext cx="23099" cy="1176086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176086" extrusionOk="0">
                    <a:moveTo>
                      <a:pt x="0" y="0"/>
                    </a:moveTo>
                    <a:lnTo>
                      <a:pt x="23100" y="0"/>
                    </a:lnTo>
                    <a:lnTo>
                      <a:pt x="23100" y="1176086"/>
                    </a:lnTo>
                    <a:lnTo>
                      <a:pt x="0" y="11760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48"/>
              <p:cNvSpPr/>
              <p:nvPr/>
            </p:nvSpPr>
            <p:spPr>
              <a:xfrm>
                <a:off x="9585980" y="5431757"/>
                <a:ext cx="13843" cy="220156"/>
              </a:xfrm>
              <a:custGeom>
                <a:avLst/>
                <a:gdLst/>
                <a:ahLst/>
                <a:cxnLst/>
                <a:rect l="l" t="t" r="r" b="b"/>
                <a:pathLst>
                  <a:path w="13843" h="220156" extrusionOk="0">
                    <a:moveTo>
                      <a:pt x="0" y="0"/>
                    </a:moveTo>
                    <a:lnTo>
                      <a:pt x="13843" y="0"/>
                    </a:lnTo>
                    <a:lnTo>
                      <a:pt x="13843" y="220156"/>
                    </a:lnTo>
                    <a:lnTo>
                      <a:pt x="0" y="2201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48"/>
              <p:cNvSpPr/>
              <p:nvPr/>
            </p:nvSpPr>
            <p:spPr>
              <a:xfrm>
                <a:off x="9548454" y="5488630"/>
                <a:ext cx="9756" cy="163199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63199" extrusionOk="0">
                    <a:moveTo>
                      <a:pt x="0" y="0"/>
                    </a:moveTo>
                    <a:lnTo>
                      <a:pt x="9757" y="0"/>
                    </a:lnTo>
                    <a:lnTo>
                      <a:pt x="9757" y="163199"/>
                    </a:lnTo>
                    <a:lnTo>
                      <a:pt x="0" y="1631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9" name="Google Shape;1901;p40"/>
          <p:cNvSpPr txBox="1">
            <a:spLocks noGrp="1"/>
          </p:cNvSpPr>
          <p:nvPr>
            <p:ph type="title"/>
          </p:nvPr>
        </p:nvSpPr>
        <p:spPr>
          <a:xfrm>
            <a:off x="5093493" y="2431462"/>
            <a:ext cx="354453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800" dirty="0" smtClean="0">
                <a:latin typeface="Arial Black" panose="020B0A04020102020204" pitchFamily="34" charset="0"/>
              </a:rPr>
              <a:t>Връзки</a:t>
            </a:r>
            <a:r>
              <a:rPr lang="en-US" sz="4800" dirty="0" smtClean="0">
                <a:latin typeface="Arial Black" panose="020B0A04020102020204" pitchFamily="34" charset="0"/>
              </a:rPr>
              <a:t> 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10" name="Закръглен правоъгълник 109"/>
          <p:cNvSpPr/>
          <p:nvPr/>
        </p:nvSpPr>
        <p:spPr>
          <a:xfrm>
            <a:off x="7325095" y="1667307"/>
            <a:ext cx="1220873" cy="718682"/>
          </a:xfrm>
          <a:prstGeom prst="roundRect">
            <a:avLst/>
          </a:prstGeom>
          <a:solidFill>
            <a:srgbClr val="FF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Текстово поле 110"/>
          <p:cNvSpPr txBox="1"/>
          <p:nvPr/>
        </p:nvSpPr>
        <p:spPr>
          <a:xfrm>
            <a:off x="7520936" y="1749010"/>
            <a:ext cx="946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0</a:t>
            </a:r>
            <a:r>
              <a:rPr lang="bg-BG" sz="4400" dirty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3</a:t>
            </a:r>
            <a:endParaRPr lang="bg-BG" sz="4400" dirty="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103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" y="0"/>
            <a:ext cx="7197851" cy="40394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94405" y="3242181"/>
            <a:ext cx="33213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LED I2C</a:t>
            </a:r>
            <a:endParaRPr lang="en-US" sz="1600" dirty="0">
              <a:solidFill>
                <a:schemeClr val="tx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GND to GND of </a:t>
            </a:r>
            <a:r>
              <a:rPr lang="en-US" sz="1600" dirty="0" err="1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Wemos</a:t>
            </a:r>
            <a:endParaRPr lang="en-US" sz="1600" dirty="0">
              <a:solidFill>
                <a:schemeClr val="tx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VCC to 5V of </a:t>
            </a:r>
            <a:r>
              <a:rPr lang="en-US" sz="1600" dirty="0" err="1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Wemos</a:t>
            </a:r>
            <a:endParaRPr lang="en-US" sz="1600" dirty="0">
              <a:solidFill>
                <a:schemeClr val="tx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SDA to SDA of </a:t>
            </a:r>
            <a:r>
              <a:rPr lang="en-US" sz="1600" dirty="0" err="1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Wemos</a:t>
            </a:r>
            <a:endParaRPr lang="en-US" sz="1600" dirty="0">
              <a:solidFill>
                <a:schemeClr val="tx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SCL to SCL of </a:t>
            </a:r>
            <a:r>
              <a:rPr lang="en-US" sz="1600" dirty="0" err="1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Wemos</a:t>
            </a:r>
            <a:endParaRPr lang="en-US" sz="1600" dirty="0">
              <a:solidFill>
                <a:schemeClr val="tx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4405" y="1909826"/>
            <a:ext cx="34823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MH MQ Sensor</a:t>
            </a:r>
            <a:endParaRPr lang="en-US" sz="1600" dirty="0">
              <a:solidFill>
                <a:schemeClr val="tx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AO to IO2 of </a:t>
            </a:r>
            <a:r>
              <a:rPr lang="en-US" sz="1600" dirty="0" err="1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Wemos</a:t>
            </a:r>
            <a:endParaRPr lang="en-US" sz="1600" dirty="0">
              <a:solidFill>
                <a:schemeClr val="tx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DO to GND of </a:t>
            </a:r>
            <a:r>
              <a:rPr lang="en-US" sz="1600" dirty="0" err="1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Wemos</a:t>
            </a:r>
            <a:endParaRPr lang="en-US" sz="1600" dirty="0">
              <a:solidFill>
                <a:schemeClr val="tx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VCC to 5V of </a:t>
            </a:r>
            <a:r>
              <a:rPr lang="en-US" sz="1600" dirty="0" err="1">
                <a:solidFill>
                  <a:schemeClr val="tx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Wemos</a:t>
            </a:r>
            <a:endParaRPr lang="en-US" sz="1600" dirty="0">
              <a:solidFill>
                <a:schemeClr val="tx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0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901;p40"/>
          <p:cNvSpPr txBox="1">
            <a:spLocks noGrp="1"/>
          </p:cNvSpPr>
          <p:nvPr>
            <p:ph type="title"/>
          </p:nvPr>
        </p:nvSpPr>
        <p:spPr>
          <a:xfrm>
            <a:off x="419519" y="2327143"/>
            <a:ext cx="262371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800" dirty="0" smtClean="0">
                <a:latin typeface="Arial Black" panose="020B0A04020102020204" pitchFamily="34" charset="0"/>
              </a:rPr>
              <a:t>Кодът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1" name="Закръглен правоъгълник 30"/>
          <p:cNvSpPr/>
          <p:nvPr/>
        </p:nvSpPr>
        <p:spPr>
          <a:xfrm>
            <a:off x="958778" y="1526758"/>
            <a:ext cx="1220873" cy="718682"/>
          </a:xfrm>
          <a:prstGeom prst="roundRect">
            <a:avLst/>
          </a:prstGeom>
          <a:solidFill>
            <a:srgbClr val="FF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Текстово поле 31"/>
          <p:cNvSpPr txBox="1"/>
          <p:nvPr/>
        </p:nvSpPr>
        <p:spPr>
          <a:xfrm>
            <a:off x="1154619" y="1608461"/>
            <a:ext cx="946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0</a:t>
            </a:r>
            <a:r>
              <a:rPr lang="bg-BG" sz="4400" dirty="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4</a:t>
            </a:r>
            <a:endParaRPr lang="bg-BG" sz="4400" dirty="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59" y="-7857"/>
            <a:ext cx="4723748" cy="5151358"/>
          </a:xfrm>
          <a:prstGeom prst="rect">
            <a:avLst/>
          </a:prstGeom>
        </p:spPr>
      </p:pic>
      <p:grpSp>
        <p:nvGrpSpPr>
          <p:cNvPr id="6" name="Google Shape;2572;p48">
            <a:extLst>
              <a:ext uri="{FF2B5EF4-FFF2-40B4-BE49-F238E27FC236}">
                <a16:creationId xmlns:a16="http://schemas.microsoft.com/office/drawing/2014/main" id="{8440984A-0113-4044-87DD-3EC8360F9040}"/>
              </a:ext>
            </a:extLst>
          </p:cNvPr>
          <p:cNvGrpSpPr/>
          <p:nvPr/>
        </p:nvGrpSpPr>
        <p:grpSpPr>
          <a:xfrm>
            <a:off x="6207535" y="3029984"/>
            <a:ext cx="3477850" cy="2113516"/>
            <a:chOff x="-37" y="3982941"/>
            <a:chExt cx="2245760" cy="1505575"/>
          </a:xfrm>
        </p:grpSpPr>
        <p:sp>
          <p:nvSpPr>
            <p:cNvPr id="7" name="Google Shape;2573;p48">
              <a:extLst>
                <a:ext uri="{FF2B5EF4-FFF2-40B4-BE49-F238E27FC236}">
                  <a16:creationId xmlns:a16="http://schemas.microsoft.com/office/drawing/2014/main" id="{478BD103-7DAB-4F69-B2C1-2711B091C62D}"/>
                </a:ext>
              </a:extLst>
            </p:cNvPr>
            <p:cNvSpPr/>
            <p:nvPr/>
          </p:nvSpPr>
          <p:spPr>
            <a:xfrm>
              <a:off x="1193243" y="4790636"/>
              <a:ext cx="239947" cy="677114"/>
            </a:xfrm>
            <a:custGeom>
              <a:avLst/>
              <a:gdLst/>
              <a:ahLst/>
              <a:cxnLst/>
              <a:rect l="l" t="t" r="r" b="b"/>
              <a:pathLst>
                <a:path w="303731" h="857106" extrusionOk="0">
                  <a:moveTo>
                    <a:pt x="0" y="0"/>
                  </a:moveTo>
                  <a:lnTo>
                    <a:pt x="303732" y="0"/>
                  </a:lnTo>
                  <a:lnTo>
                    <a:pt x="303732" y="857107"/>
                  </a:lnTo>
                  <a:lnTo>
                    <a:pt x="0" y="8571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74;p48">
              <a:extLst>
                <a:ext uri="{FF2B5EF4-FFF2-40B4-BE49-F238E27FC236}">
                  <a16:creationId xmlns:a16="http://schemas.microsoft.com/office/drawing/2014/main" id="{B63ABCB8-D040-478A-80FF-A294F9BE03D6}"/>
                </a:ext>
              </a:extLst>
            </p:cNvPr>
            <p:cNvSpPr/>
            <p:nvPr/>
          </p:nvSpPr>
          <p:spPr>
            <a:xfrm>
              <a:off x="1025735" y="4864028"/>
              <a:ext cx="167635" cy="603667"/>
            </a:xfrm>
            <a:custGeom>
              <a:avLst/>
              <a:gdLst/>
              <a:ahLst/>
              <a:cxnLst/>
              <a:rect l="l" t="t" r="r" b="b"/>
              <a:pathLst>
                <a:path w="212196" h="764136" extrusionOk="0">
                  <a:moveTo>
                    <a:pt x="0" y="0"/>
                  </a:moveTo>
                  <a:lnTo>
                    <a:pt x="212196" y="0"/>
                  </a:lnTo>
                  <a:lnTo>
                    <a:pt x="212196" y="764136"/>
                  </a:lnTo>
                  <a:lnTo>
                    <a:pt x="0" y="764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75;p48">
              <a:extLst>
                <a:ext uri="{FF2B5EF4-FFF2-40B4-BE49-F238E27FC236}">
                  <a16:creationId xmlns:a16="http://schemas.microsoft.com/office/drawing/2014/main" id="{319947C4-8A9B-4AAB-B3EE-7126C3F2E12C}"/>
                </a:ext>
              </a:extLst>
            </p:cNvPr>
            <p:cNvSpPr/>
            <p:nvPr/>
          </p:nvSpPr>
          <p:spPr>
            <a:xfrm>
              <a:off x="60895" y="4983005"/>
              <a:ext cx="197671" cy="501601"/>
            </a:xfrm>
            <a:custGeom>
              <a:avLst/>
              <a:gdLst/>
              <a:ahLst/>
              <a:cxnLst/>
              <a:rect l="l" t="t" r="r" b="b"/>
              <a:pathLst>
                <a:path w="250216" h="634938" extrusionOk="0">
                  <a:moveTo>
                    <a:pt x="0" y="0"/>
                  </a:moveTo>
                  <a:lnTo>
                    <a:pt x="250217" y="0"/>
                  </a:lnTo>
                  <a:lnTo>
                    <a:pt x="250217" y="634939"/>
                  </a:lnTo>
                  <a:lnTo>
                    <a:pt x="0" y="6349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76;p48">
              <a:extLst>
                <a:ext uri="{FF2B5EF4-FFF2-40B4-BE49-F238E27FC236}">
                  <a16:creationId xmlns:a16="http://schemas.microsoft.com/office/drawing/2014/main" id="{AB24C1DE-9D8C-402C-98E3-FFBC8952BCB7}"/>
                </a:ext>
              </a:extLst>
            </p:cNvPr>
            <p:cNvSpPr/>
            <p:nvPr/>
          </p:nvSpPr>
          <p:spPr>
            <a:xfrm>
              <a:off x="231574" y="4585245"/>
              <a:ext cx="210535" cy="900570"/>
            </a:xfrm>
            <a:custGeom>
              <a:avLst/>
              <a:gdLst/>
              <a:ahLst/>
              <a:cxnLst/>
              <a:rect l="l" t="t" r="r" b="b"/>
              <a:pathLst>
                <a:path w="266500" h="1139962" extrusionOk="0">
                  <a:moveTo>
                    <a:pt x="0" y="160044"/>
                  </a:moveTo>
                  <a:lnTo>
                    <a:pt x="0" y="1139963"/>
                  </a:lnTo>
                  <a:lnTo>
                    <a:pt x="266501" y="1139963"/>
                  </a:lnTo>
                  <a:lnTo>
                    <a:pt x="266501" y="0"/>
                  </a:lnTo>
                  <a:lnTo>
                    <a:pt x="0" y="160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77;p48">
              <a:extLst>
                <a:ext uri="{FF2B5EF4-FFF2-40B4-BE49-F238E27FC236}">
                  <a16:creationId xmlns:a16="http://schemas.microsoft.com/office/drawing/2014/main" id="{14335B4B-1912-4235-BDF7-475AF51766BF}"/>
                </a:ext>
              </a:extLst>
            </p:cNvPr>
            <p:cNvSpPr/>
            <p:nvPr/>
          </p:nvSpPr>
          <p:spPr>
            <a:xfrm>
              <a:off x="410748" y="4883451"/>
              <a:ext cx="246749" cy="585249"/>
            </a:xfrm>
            <a:custGeom>
              <a:avLst/>
              <a:gdLst/>
              <a:ahLst/>
              <a:cxnLst/>
              <a:rect l="l" t="t" r="r" b="b"/>
              <a:pathLst>
                <a:path w="312340" h="740821" extrusionOk="0">
                  <a:moveTo>
                    <a:pt x="0" y="0"/>
                  </a:moveTo>
                  <a:lnTo>
                    <a:pt x="312340" y="0"/>
                  </a:lnTo>
                  <a:lnTo>
                    <a:pt x="312340" y="740822"/>
                  </a:lnTo>
                  <a:lnTo>
                    <a:pt x="0" y="740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78;p48">
              <a:extLst>
                <a:ext uri="{FF2B5EF4-FFF2-40B4-BE49-F238E27FC236}">
                  <a16:creationId xmlns:a16="http://schemas.microsoft.com/office/drawing/2014/main" id="{D440055B-827C-468E-8F9C-5691912F8749}"/>
                </a:ext>
              </a:extLst>
            </p:cNvPr>
            <p:cNvSpPr/>
            <p:nvPr/>
          </p:nvSpPr>
          <p:spPr>
            <a:xfrm>
              <a:off x="524118" y="4471534"/>
              <a:ext cx="50891" cy="497974"/>
            </a:xfrm>
            <a:custGeom>
              <a:avLst/>
              <a:gdLst/>
              <a:ahLst/>
              <a:cxnLst/>
              <a:rect l="l" t="t" r="r" b="b"/>
              <a:pathLst>
                <a:path w="64419" h="630347" extrusionOk="0">
                  <a:moveTo>
                    <a:pt x="0" y="0"/>
                  </a:moveTo>
                  <a:lnTo>
                    <a:pt x="64419" y="0"/>
                  </a:lnTo>
                  <a:lnTo>
                    <a:pt x="64419" y="630348"/>
                  </a:lnTo>
                  <a:lnTo>
                    <a:pt x="0" y="6303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79;p48">
              <a:extLst>
                <a:ext uri="{FF2B5EF4-FFF2-40B4-BE49-F238E27FC236}">
                  <a16:creationId xmlns:a16="http://schemas.microsoft.com/office/drawing/2014/main" id="{DE6CF529-41B7-4588-A1F2-62E0D3803EF5}"/>
                </a:ext>
              </a:extLst>
            </p:cNvPr>
            <p:cNvSpPr/>
            <p:nvPr/>
          </p:nvSpPr>
          <p:spPr>
            <a:xfrm>
              <a:off x="616140" y="4820820"/>
              <a:ext cx="305064" cy="647871"/>
            </a:xfrm>
            <a:custGeom>
              <a:avLst/>
              <a:gdLst/>
              <a:ahLst/>
              <a:cxnLst/>
              <a:rect l="l" t="t" r="r" b="b"/>
              <a:pathLst>
                <a:path w="386157" h="820090" extrusionOk="0">
                  <a:moveTo>
                    <a:pt x="0" y="0"/>
                  </a:moveTo>
                  <a:lnTo>
                    <a:pt x="386157" y="0"/>
                  </a:lnTo>
                  <a:lnTo>
                    <a:pt x="386157" y="820091"/>
                  </a:lnTo>
                  <a:lnTo>
                    <a:pt x="0" y="820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80;p48">
              <a:extLst>
                <a:ext uri="{FF2B5EF4-FFF2-40B4-BE49-F238E27FC236}">
                  <a16:creationId xmlns:a16="http://schemas.microsoft.com/office/drawing/2014/main" id="{EF2CD00B-0D6A-4757-B6B9-EA31D8B3E474}"/>
                </a:ext>
              </a:extLst>
            </p:cNvPr>
            <p:cNvSpPr/>
            <p:nvPr/>
          </p:nvSpPr>
          <p:spPr>
            <a:xfrm>
              <a:off x="889657" y="4516044"/>
              <a:ext cx="176419" cy="952935"/>
            </a:xfrm>
            <a:custGeom>
              <a:avLst/>
              <a:gdLst/>
              <a:ahLst/>
              <a:cxnLst/>
              <a:rect l="l" t="t" r="r" b="b"/>
              <a:pathLst>
                <a:path w="223315" h="1206247" extrusionOk="0">
                  <a:moveTo>
                    <a:pt x="0" y="0"/>
                  </a:moveTo>
                  <a:lnTo>
                    <a:pt x="223315" y="0"/>
                  </a:lnTo>
                  <a:lnTo>
                    <a:pt x="223315" y="1206248"/>
                  </a:lnTo>
                  <a:lnTo>
                    <a:pt x="0" y="1206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81;p48">
              <a:extLst>
                <a:ext uri="{FF2B5EF4-FFF2-40B4-BE49-F238E27FC236}">
                  <a16:creationId xmlns:a16="http://schemas.microsoft.com/office/drawing/2014/main" id="{B917571E-2F70-443C-9F55-8108FA36E200}"/>
                </a:ext>
              </a:extLst>
            </p:cNvPr>
            <p:cNvSpPr/>
            <p:nvPr/>
          </p:nvSpPr>
          <p:spPr>
            <a:xfrm>
              <a:off x="1424685" y="4456697"/>
              <a:ext cx="257856" cy="1002976"/>
            </a:xfrm>
            <a:custGeom>
              <a:avLst/>
              <a:gdLst/>
              <a:ahLst/>
              <a:cxnLst/>
              <a:rect l="l" t="t" r="r" b="b"/>
              <a:pathLst>
                <a:path w="326400" h="1269590" extrusionOk="0">
                  <a:moveTo>
                    <a:pt x="0" y="0"/>
                  </a:moveTo>
                  <a:lnTo>
                    <a:pt x="326400" y="0"/>
                  </a:lnTo>
                  <a:lnTo>
                    <a:pt x="326400" y="1269591"/>
                  </a:lnTo>
                  <a:lnTo>
                    <a:pt x="0" y="1269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82;p48">
              <a:extLst>
                <a:ext uri="{FF2B5EF4-FFF2-40B4-BE49-F238E27FC236}">
                  <a16:creationId xmlns:a16="http://schemas.microsoft.com/office/drawing/2014/main" id="{1703DE38-68F1-49BD-8C12-C3CAF3272BF4}"/>
                </a:ext>
              </a:extLst>
            </p:cNvPr>
            <p:cNvSpPr/>
            <p:nvPr/>
          </p:nvSpPr>
          <p:spPr>
            <a:xfrm>
              <a:off x="1389178" y="4427930"/>
              <a:ext cx="320025" cy="65739"/>
            </a:xfrm>
            <a:custGeom>
              <a:avLst/>
              <a:gdLst/>
              <a:ahLst/>
              <a:cxnLst/>
              <a:rect l="l" t="t" r="r" b="b"/>
              <a:pathLst>
                <a:path w="405095" h="83214" extrusionOk="0">
                  <a:moveTo>
                    <a:pt x="0" y="0"/>
                  </a:moveTo>
                  <a:lnTo>
                    <a:pt x="405095" y="0"/>
                  </a:lnTo>
                  <a:lnTo>
                    <a:pt x="405095" y="83214"/>
                  </a:lnTo>
                  <a:lnTo>
                    <a:pt x="0" y="832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83;p48">
              <a:extLst>
                <a:ext uri="{FF2B5EF4-FFF2-40B4-BE49-F238E27FC236}">
                  <a16:creationId xmlns:a16="http://schemas.microsoft.com/office/drawing/2014/main" id="{5B25095D-B1EC-4D88-8BB1-BD6CDF17FE6A}"/>
                </a:ext>
              </a:extLst>
            </p:cNvPr>
            <p:cNvSpPr/>
            <p:nvPr/>
          </p:nvSpPr>
          <p:spPr>
            <a:xfrm>
              <a:off x="1533922" y="4248926"/>
              <a:ext cx="39216" cy="196254"/>
            </a:xfrm>
            <a:custGeom>
              <a:avLst/>
              <a:gdLst/>
              <a:ahLst/>
              <a:cxnLst/>
              <a:rect l="l" t="t" r="r" b="b"/>
              <a:pathLst>
                <a:path w="49641" h="248423" extrusionOk="0">
                  <a:moveTo>
                    <a:pt x="0" y="0"/>
                  </a:moveTo>
                  <a:lnTo>
                    <a:pt x="49642" y="0"/>
                  </a:lnTo>
                  <a:lnTo>
                    <a:pt x="49642" y="248423"/>
                  </a:lnTo>
                  <a:lnTo>
                    <a:pt x="0" y="2484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84;p48">
              <a:extLst>
                <a:ext uri="{FF2B5EF4-FFF2-40B4-BE49-F238E27FC236}">
                  <a16:creationId xmlns:a16="http://schemas.microsoft.com/office/drawing/2014/main" id="{A788B899-CA98-4F51-8A8B-DB5D8F861BFC}"/>
                </a:ext>
              </a:extLst>
            </p:cNvPr>
            <p:cNvSpPr/>
            <p:nvPr/>
          </p:nvSpPr>
          <p:spPr>
            <a:xfrm>
              <a:off x="1664395" y="4012331"/>
              <a:ext cx="277237" cy="1476185"/>
            </a:xfrm>
            <a:custGeom>
              <a:avLst/>
              <a:gdLst/>
              <a:ahLst/>
              <a:cxnLst/>
              <a:rect l="l" t="t" r="r" b="b"/>
              <a:pathLst>
                <a:path w="350933" h="1868589" extrusionOk="0">
                  <a:moveTo>
                    <a:pt x="22740" y="220230"/>
                  </a:moveTo>
                  <a:lnTo>
                    <a:pt x="0" y="1868590"/>
                  </a:lnTo>
                  <a:lnTo>
                    <a:pt x="319872" y="1868590"/>
                  </a:lnTo>
                  <a:lnTo>
                    <a:pt x="350934" y="0"/>
                  </a:lnTo>
                  <a:lnTo>
                    <a:pt x="22740" y="220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85;p48">
              <a:extLst>
                <a:ext uri="{FF2B5EF4-FFF2-40B4-BE49-F238E27FC236}">
                  <a16:creationId xmlns:a16="http://schemas.microsoft.com/office/drawing/2014/main" id="{561C45FB-5EE5-4BC4-9EA3-44AD822DD062}"/>
                </a:ext>
              </a:extLst>
            </p:cNvPr>
            <p:cNvSpPr/>
            <p:nvPr/>
          </p:nvSpPr>
          <p:spPr>
            <a:xfrm>
              <a:off x="470151" y="4502623"/>
              <a:ext cx="28222" cy="443740"/>
            </a:xfrm>
            <a:custGeom>
              <a:avLst/>
              <a:gdLst/>
              <a:ahLst/>
              <a:cxnLst/>
              <a:rect l="l" t="t" r="r" b="b"/>
              <a:pathLst>
                <a:path w="35724" h="561696" extrusionOk="0">
                  <a:moveTo>
                    <a:pt x="0" y="0"/>
                  </a:moveTo>
                  <a:lnTo>
                    <a:pt x="35724" y="0"/>
                  </a:lnTo>
                  <a:lnTo>
                    <a:pt x="35724" y="561696"/>
                  </a:lnTo>
                  <a:lnTo>
                    <a:pt x="0" y="56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86;p48">
              <a:extLst>
                <a:ext uri="{FF2B5EF4-FFF2-40B4-BE49-F238E27FC236}">
                  <a16:creationId xmlns:a16="http://schemas.microsoft.com/office/drawing/2014/main" id="{883D5FBC-8EC9-4EFB-B165-9EA824C60559}"/>
                </a:ext>
              </a:extLst>
            </p:cNvPr>
            <p:cNvSpPr/>
            <p:nvPr/>
          </p:nvSpPr>
          <p:spPr>
            <a:xfrm>
              <a:off x="1900762" y="4383420"/>
              <a:ext cx="344961" cy="940014"/>
            </a:xfrm>
            <a:custGeom>
              <a:avLst/>
              <a:gdLst/>
              <a:ahLst/>
              <a:cxnLst/>
              <a:rect l="l" t="t" r="r" b="b"/>
              <a:pathLst>
                <a:path w="436659" h="1189891" extrusionOk="0">
                  <a:moveTo>
                    <a:pt x="0" y="0"/>
                  </a:moveTo>
                  <a:lnTo>
                    <a:pt x="436660" y="0"/>
                  </a:lnTo>
                  <a:lnTo>
                    <a:pt x="436660" y="1189892"/>
                  </a:lnTo>
                  <a:lnTo>
                    <a:pt x="0" y="11898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Google Shape;2587;p48">
              <a:extLst>
                <a:ext uri="{FF2B5EF4-FFF2-40B4-BE49-F238E27FC236}">
                  <a16:creationId xmlns:a16="http://schemas.microsoft.com/office/drawing/2014/main" id="{F62FCF0A-8453-4365-A986-38A25C6AD138}"/>
                </a:ext>
              </a:extLst>
            </p:cNvPr>
            <p:cNvGrpSpPr/>
            <p:nvPr/>
          </p:nvGrpSpPr>
          <p:grpSpPr>
            <a:xfrm>
              <a:off x="-37" y="3982941"/>
              <a:ext cx="1941458" cy="1098257"/>
              <a:chOff x="7523625" y="4954474"/>
              <a:chExt cx="2459410" cy="1391256"/>
            </a:xfrm>
          </p:grpSpPr>
          <p:sp>
            <p:nvSpPr>
              <p:cNvPr id="22" name="Google Shape;2588;p48">
                <a:extLst>
                  <a:ext uri="{FF2B5EF4-FFF2-40B4-BE49-F238E27FC236}">
                    <a16:creationId xmlns:a16="http://schemas.microsoft.com/office/drawing/2014/main" id="{BB6A3BCC-7A6B-42A8-9228-E229A7737506}"/>
                  </a:ext>
                </a:extLst>
              </p:cNvPr>
              <p:cNvSpPr/>
              <p:nvPr/>
            </p:nvSpPr>
            <p:spPr>
              <a:xfrm>
                <a:off x="8873991" y="6056776"/>
                <a:ext cx="161263" cy="49928"/>
              </a:xfrm>
              <a:custGeom>
                <a:avLst/>
                <a:gdLst/>
                <a:ahLst/>
                <a:cxnLst/>
                <a:rect l="l" t="t" r="r" b="b"/>
                <a:pathLst>
                  <a:path w="161263" h="49928" extrusionOk="0">
                    <a:moveTo>
                      <a:pt x="0" y="0"/>
                    </a:moveTo>
                    <a:lnTo>
                      <a:pt x="161263" y="0"/>
                    </a:lnTo>
                    <a:lnTo>
                      <a:pt x="161263" y="49929"/>
                    </a:lnTo>
                    <a:lnTo>
                      <a:pt x="0" y="499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2589;p48">
                <a:extLst>
                  <a:ext uri="{FF2B5EF4-FFF2-40B4-BE49-F238E27FC236}">
                    <a16:creationId xmlns:a16="http://schemas.microsoft.com/office/drawing/2014/main" id="{9A142DC9-1840-43D0-8A4B-AB8DF23199E8}"/>
                  </a:ext>
                </a:extLst>
              </p:cNvPr>
              <p:cNvGrpSpPr/>
              <p:nvPr/>
            </p:nvGrpSpPr>
            <p:grpSpPr>
              <a:xfrm>
                <a:off x="7523625" y="4954474"/>
                <a:ext cx="2459410" cy="1391256"/>
                <a:chOff x="7523625" y="4954474"/>
                <a:chExt cx="2459410" cy="1391256"/>
              </a:xfrm>
            </p:grpSpPr>
            <p:sp>
              <p:nvSpPr>
                <p:cNvPr id="24" name="Google Shape;2590;p48">
                  <a:extLst>
                    <a:ext uri="{FF2B5EF4-FFF2-40B4-BE49-F238E27FC236}">
                      <a16:creationId xmlns:a16="http://schemas.microsoft.com/office/drawing/2014/main" id="{E09C384A-11A7-438B-9BC2-4BE7A025C90C}"/>
                    </a:ext>
                  </a:extLst>
                </p:cNvPr>
                <p:cNvSpPr/>
                <p:nvPr/>
              </p:nvSpPr>
              <p:spPr>
                <a:xfrm>
                  <a:off x="9631312" y="4954474"/>
                  <a:ext cx="351723" cy="563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23" h="563776" extrusionOk="0">
                      <a:moveTo>
                        <a:pt x="351724" y="37231"/>
                      </a:moveTo>
                      <a:lnTo>
                        <a:pt x="23530" y="264779"/>
                      </a:lnTo>
                      <a:lnTo>
                        <a:pt x="19585" y="563704"/>
                      </a:lnTo>
                      <a:lnTo>
                        <a:pt x="0" y="563776"/>
                      </a:lnTo>
                      <a:lnTo>
                        <a:pt x="790" y="264779"/>
                      </a:lnTo>
                      <a:lnTo>
                        <a:pt x="351724" y="0"/>
                      </a:lnTo>
                      <a:lnTo>
                        <a:pt x="351724" y="372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91;p48">
                  <a:extLst>
                    <a:ext uri="{FF2B5EF4-FFF2-40B4-BE49-F238E27FC236}">
                      <a16:creationId xmlns:a16="http://schemas.microsoft.com/office/drawing/2014/main" id="{4E3150CD-5109-41FB-BEB1-5D319CB1FDB3}"/>
                    </a:ext>
                  </a:extLst>
                </p:cNvPr>
                <p:cNvSpPr/>
                <p:nvPr/>
              </p:nvSpPr>
              <p:spPr>
                <a:xfrm>
                  <a:off x="9006847" y="5291420"/>
                  <a:ext cx="459973" cy="815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973" h="815284" extrusionOk="0">
                      <a:moveTo>
                        <a:pt x="459974" y="0"/>
                      </a:moveTo>
                      <a:lnTo>
                        <a:pt x="459974" y="226759"/>
                      </a:lnTo>
                      <a:lnTo>
                        <a:pt x="276615" y="226759"/>
                      </a:lnTo>
                      <a:lnTo>
                        <a:pt x="276615" y="309973"/>
                      </a:lnTo>
                      <a:lnTo>
                        <a:pt x="321594" y="309973"/>
                      </a:lnTo>
                      <a:lnTo>
                        <a:pt x="321594" y="699358"/>
                      </a:lnTo>
                      <a:lnTo>
                        <a:pt x="28407" y="699358"/>
                      </a:lnTo>
                      <a:lnTo>
                        <a:pt x="28407" y="815284"/>
                      </a:lnTo>
                      <a:lnTo>
                        <a:pt x="0" y="815284"/>
                      </a:lnTo>
                      <a:lnTo>
                        <a:pt x="0" y="679559"/>
                      </a:lnTo>
                      <a:lnTo>
                        <a:pt x="304019" y="681639"/>
                      </a:lnTo>
                      <a:lnTo>
                        <a:pt x="304019" y="331350"/>
                      </a:lnTo>
                      <a:lnTo>
                        <a:pt x="254664" y="331350"/>
                      </a:lnTo>
                      <a:lnTo>
                        <a:pt x="254090" y="205453"/>
                      </a:lnTo>
                      <a:lnTo>
                        <a:pt x="430634" y="205453"/>
                      </a:lnTo>
                      <a:lnTo>
                        <a:pt x="440963" y="0"/>
                      </a:lnTo>
                      <a:lnTo>
                        <a:pt x="4599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2592;p48">
                  <a:extLst>
                    <a:ext uri="{FF2B5EF4-FFF2-40B4-BE49-F238E27FC236}">
                      <a16:creationId xmlns:a16="http://schemas.microsoft.com/office/drawing/2014/main" id="{B9FAA7AB-145E-456B-AA1E-C3A28D0C5863}"/>
                    </a:ext>
                  </a:extLst>
                </p:cNvPr>
                <p:cNvSpPr/>
                <p:nvPr/>
              </p:nvSpPr>
              <p:spPr>
                <a:xfrm>
                  <a:off x="8650676" y="5594219"/>
                  <a:ext cx="263057" cy="51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057" h="512484" extrusionOk="0">
                      <a:moveTo>
                        <a:pt x="0" y="35581"/>
                      </a:moveTo>
                      <a:lnTo>
                        <a:pt x="223315" y="35581"/>
                      </a:lnTo>
                      <a:lnTo>
                        <a:pt x="223315" y="512485"/>
                      </a:lnTo>
                      <a:lnTo>
                        <a:pt x="263058" y="512485"/>
                      </a:lnTo>
                      <a:lnTo>
                        <a:pt x="254736" y="7174"/>
                      </a:lnTo>
                      <a:lnTo>
                        <a:pt x="0" y="0"/>
                      </a:lnTo>
                      <a:lnTo>
                        <a:pt x="0" y="3558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2593;p48">
                  <a:extLst>
                    <a:ext uri="{FF2B5EF4-FFF2-40B4-BE49-F238E27FC236}">
                      <a16:creationId xmlns:a16="http://schemas.microsoft.com/office/drawing/2014/main" id="{BB644BF6-8B44-4F11-942F-790161740F14}"/>
                    </a:ext>
                  </a:extLst>
                </p:cNvPr>
                <p:cNvSpPr/>
                <p:nvPr/>
              </p:nvSpPr>
              <p:spPr>
                <a:xfrm>
                  <a:off x="8176641" y="5559786"/>
                  <a:ext cx="474034" cy="535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34" h="535440" extrusionOk="0">
                      <a:moveTo>
                        <a:pt x="10976" y="13630"/>
                      </a:moveTo>
                      <a:lnTo>
                        <a:pt x="75395" y="13630"/>
                      </a:lnTo>
                      <a:lnTo>
                        <a:pt x="75395" y="535440"/>
                      </a:lnTo>
                      <a:lnTo>
                        <a:pt x="127548" y="535440"/>
                      </a:lnTo>
                      <a:lnTo>
                        <a:pt x="127548" y="456100"/>
                      </a:lnTo>
                      <a:lnTo>
                        <a:pt x="474034" y="456100"/>
                      </a:lnTo>
                      <a:lnTo>
                        <a:pt x="474034" y="430992"/>
                      </a:lnTo>
                      <a:lnTo>
                        <a:pt x="105596" y="430992"/>
                      </a:lnTo>
                      <a:lnTo>
                        <a:pt x="105596" y="510620"/>
                      </a:lnTo>
                      <a:lnTo>
                        <a:pt x="91105" y="510620"/>
                      </a:lnTo>
                      <a:lnTo>
                        <a:pt x="101435" y="0"/>
                      </a:lnTo>
                      <a:lnTo>
                        <a:pt x="0" y="0"/>
                      </a:lnTo>
                      <a:lnTo>
                        <a:pt x="0" y="1363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2594;p48">
                  <a:extLst>
                    <a:ext uri="{FF2B5EF4-FFF2-40B4-BE49-F238E27FC236}">
                      <a16:creationId xmlns:a16="http://schemas.microsoft.com/office/drawing/2014/main" id="{95F6A155-E13F-43CE-87CA-BFBFD8A9696D}"/>
                    </a:ext>
                  </a:extLst>
                </p:cNvPr>
                <p:cNvSpPr/>
                <p:nvPr/>
              </p:nvSpPr>
              <p:spPr>
                <a:xfrm>
                  <a:off x="8119252" y="5612799"/>
                  <a:ext cx="57389" cy="48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89" h="482427" extrusionOk="0">
                      <a:moveTo>
                        <a:pt x="0" y="29197"/>
                      </a:moveTo>
                      <a:lnTo>
                        <a:pt x="35653" y="29197"/>
                      </a:lnTo>
                      <a:lnTo>
                        <a:pt x="35653" y="482427"/>
                      </a:lnTo>
                      <a:lnTo>
                        <a:pt x="46988" y="482427"/>
                      </a:lnTo>
                      <a:lnTo>
                        <a:pt x="57389" y="0"/>
                      </a:lnTo>
                      <a:lnTo>
                        <a:pt x="0" y="0"/>
                      </a:lnTo>
                      <a:lnTo>
                        <a:pt x="0" y="2919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595;p48">
                  <a:extLst>
                    <a:ext uri="{FF2B5EF4-FFF2-40B4-BE49-F238E27FC236}">
                      <a16:creationId xmlns:a16="http://schemas.microsoft.com/office/drawing/2014/main" id="{3673F909-300C-4B01-9CC2-1CE67FE98A1C}"/>
                    </a:ext>
                  </a:extLst>
                </p:cNvPr>
                <p:cNvSpPr/>
                <p:nvPr/>
              </p:nvSpPr>
              <p:spPr>
                <a:xfrm>
                  <a:off x="7523625" y="5717463"/>
                  <a:ext cx="559902" cy="62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02" h="628267" extrusionOk="0">
                      <a:moveTo>
                        <a:pt x="559903" y="0"/>
                      </a:moveTo>
                      <a:lnTo>
                        <a:pt x="293402" y="169011"/>
                      </a:lnTo>
                      <a:lnTo>
                        <a:pt x="293402" y="511983"/>
                      </a:lnTo>
                      <a:lnTo>
                        <a:pt x="77188" y="503876"/>
                      </a:lnTo>
                      <a:lnTo>
                        <a:pt x="77188" y="628268"/>
                      </a:lnTo>
                      <a:lnTo>
                        <a:pt x="0" y="628268"/>
                      </a:lnTo>
                      <a:lnTo>
                        <a:pt x="0" y="557535"/>
                      </a:lnTo>
                      <a:lnTo>
                        <a:pt x="21521" y="557535"/>
                      </a:lnTo>
                      <a:lnTo>
                        <a:pt x="21521" y="605384"/>
                      </a:lnTo>
                      <a:lnTo>
                        <a:pt x="56743" y="605384"/>
                      </a:lnTo>
                      <a:lnTo>
                        <a:pt x="52583" y="486301"/>
                      </a:lnTo>
                      <a:lnTo>
                        <a:pt x="272024" y="486301"/>
                      </a:lnTo>
                      <a:lnTo>
                        <a:pt x="279916" y="154161"/>
                      </a:lnTo>
                      <a:lnTo>
                        <a:pt x="55990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1843782"/>
      </p:ext>
    </p:extLst>
  </p:cSld>
  <p:clrMapOvr>
    <a:masterClrMapping/>
  </p:clrMapOvr>
</p:sld>
</file>

<file path=ppt/theme/theme1.xml><?xml version="1.0" encoding="utf-8"?>
<a:theme xmlns:a="http://schemas.openxmlformats.org/drawingml/2006/main" name="Atomic Bomb Explosion by Slidesgo">
  <a:themeElements>
    <a:clrScheme name="Simple Light">
      <a:dk1>
        <a:srgbClr val="FFFFFF"/>
      </a:dk1>
      <a:lt1>
        <a:srgbClr val="590401"/>
      </a:lt1>
      <a:dk2>
        <a:srgbClr val="EC400B"/>
      </a:dk2>
      <a:lt2>
        <a:srgbClr val="F7681E"/>
      </a:lt2>
      <a:accent1>
        <a:srgbClr val="250303"/>
      </a:accent1>
      <a:accent2>
        <a:srgbClr val="330505"/>
      </a:accent2>
      <a:accent3>
        <a:srgbClr val="FFB40D"/>
      </a:accent3>
      <a:accent4>
        <a:srgbClr val="FF7E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259</Words>
  <Application>Microsoft Office PowerPoint</Application>
  <PresentationFormat>Презентация на цял екран (16:9)</PresentationFormat>
  <Paragraphs>55</Paragraphs>
  <Slides>17</Slides>
  <Notes>17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7" baseType="lpstr">
      <vt:lpstr>Calibri</vt:lpstr>
      <vt:lpstr>Cascadia Code SemiLight</vt:lpstr>
      <vt:lpstr>Courier New</vt:lpstr>
      <vt:lpstr>Bebas Neue</vt:lpstr>
      <vt:lpstr>Arial Black</vt:lpstr>
      <vt:lpstr>Anek Devanagari ExtraBold</vt:lpstr>
      <vt:lpstr>Cascadia Code</vt:lpstr>
      <vt:lpstr>Assistant Medium</vt:lpstr>
      <vt:lpstr>Arial</vt:lpstr>
      <vt:lpstr>Atomic Bomb Explosion by Slidesgo</vt:lpstr>
      <vt:lpstr>AQ CHECKER</vt:lpstr>
      <vt:lpstr>Съдържание</vt:lpstr>
      <vt:lpstr>Описание</vt:lpstr>
      <vt:lpstr>Описание</vt:lpstr>
      <vt:lpstr>Нужни компоненти</vt:lpstr>
      <vt:lpstr>Презентация на PowerPoint</vt:lpstr>
      <vt:lpstr>Връзки </vt:lpstr>
      <vt:lpstr>Презентация на PowerPoint</vt:lpstr>
      <vt:lpstr>Кодът</vt:lpstr>
      <vt:lpstr>Особености на кода</vt:lpstr>
      <vt:lpstr>Особености на кода</vt:lpstr>
      <vt:lpstr>Особености на кода</vt:lpstr>
      <vt:lpstr>Особености на кода</vt:lpstr>
      <vt:lpstr>Тестване</vt:lpstr>
      <vt:lpstr>Презентация на PowerPoint</vt:lpstr>
      <vt:lpstr>Тестване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 CHECKER</dc:title>
  <dc:creator>Doriana Petkova</dc:creator>
  <cp:lastModifiedBy>V122</cp:lastModifiedBy>
  <cp:revision>28</cp:revision>
  <dcterms:modified xsi:type="dcterms:W3CDTF">2024-06-22T23:21:44Z</dcterms:modified>
</cp:coreProperties>
</file>