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2"/>
  </p:notesMasterIdLst>
  <p:sldIdLst>
    <p:sldId id="256" r:id="rId2"/>
    <p:sldId id="260" r:id="rId3"/>
    <p:sldId id="266" r:id="rId4"/>
    <p:sldId id="313" r:id="rId5"/>
    <p:sldId id="317" r:id="rId6"/>
    <p:sldId id="315" r:id="rId7"/>
    <p:sldId id="316" r:id="rId8"/>
    <p:sldId id="265" r:id="rId9"/>
    <p:sldId id="314" r:id="rId10"/>
    <p:sldId id="282" r:id="rId11"/>
  </p:sldIdLst>
  <p:sldSz cx="9144000" cy="5143500" type="screen16x9"/>
  <p:notesSz cx="6858000" cy="9144000"/>
  <p:embeddedFontLst>
    <p:embeddedFont>
      <p:font typeface="Chewy" panose="020B0604020202020204" charset="0"/>
      <p:regular r:id="rId13"/>
    </p:embeddedFont>
    <p:embeddedFont>
      <p:font typeface="Roboto Condensed Light" panose="020B0604020202020204" charset="0"/>
      <p:regular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F88720-AEB9-47A5-ADF2-674766684ED0}">
  <a:tblStyle styleId="{B7F88720-AEB9-47A5-ADF2-674766684E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CCADE5-3BFD-4E3F-999D-60D22FCB61E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eca171c1d5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eca171c1d5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ee570e8ed2_0_14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ee570e8ed2_0_14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ee570e8ed2_0_14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ee570e8ed2_0_14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39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ee570e8ed2_0_14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ee570e8ed2_0_14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35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ee570e8ed2_0_14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ee570e8ed2_0_14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ee570e8ed2_0_14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ee570e8ed2_0_14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ee570e8ed2_0_17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ee570e8ed2_0_17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3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ee570e8ed2_0_17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ee570e8ed2_0_17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295575" y="402200"/>
            <a:ext cx="4835225" cy="5378650"/>
          </a:xfrm>
          <a:custGeom>
            <a:avLst/>
            <a:gdLst/>
            <a:ahLst/>
            <a:cxnLst/>
            <a:rect l="l" t="t" r="r" b="b"/>
            <a:pathLst>
              <a:path w="193409" h="215146" extrusionOk="0">
                <a:moveTo>
                  <a:pt x="152589" y="0"/>
                </a:moveTo>
                <a:cubicBezTo>
                  <a:pt x="139046" y="0"/>
                  <a:pt x="124282" y="4397"/>
                  <a:pt x="113863" y="12766"/>
                </a:cubicBezTo>
                <a:cubicBezTo>
                  <a:pt x="101553" y="22615"/>
                  <a:pt x="93984" y="38116"/>
                  <a:pt x="93771" y="53861"/>
                </a:cubicBezTo>
                <a:cubicBezTo>
                  <a:pt x="93680" y="62098"/>
                  <a:pt x="95382" y="70822"/>
                  <a:pt x="91948" y="78330"/>
                </a:cubicBezTo>
                <a:cubicBezTo>
                  <a:pt x="87267" y="88543"/>
                  <a:pt x="75139" y="92524"/>
                  <a:pt x="64379" y="95746"/>
                </a:cubicBezTo>
                <a:cubicBezTo>
                  <a:pt x="53649" y="98968"/>
                  <a:pt x="41552" y="103862"/>
                  <a:pt x="38087" y="114500"/>
                </a:cubicBezTo>
                <a:cubicBezTo>
                  <a:pt x="34773" y="124592"/>
                  <a:pt x="40397" y="136963"/>
                  <a:pt x="34196" y="145534"/>
                </a:cubicBezTo>
                <a:cubicBezTo>
                  <a:pt x="29515" y="151978"/>
                  <a:pt x="20396" y="152981"/>
                  <a:pt x="13709" y="157328"/>
                </a:cubicBezTo>
                <a:cubicBezTo>
                  <a:pt x="2615" y="164471"/>
                  <a:pt x="1" y="180854"/>
                  <a:pt x="5989" y="192617"/>
                </a:cubicBezTo>
                <a:cubicBezTo>
                  <a:pt x="11977" y="204380"/>
                  <a:pt x="24652" y="211645"/>
                  <a:pt x="37631" y="214015"/>
                </a:cubicBezTo>
                <a:cubicBezTo>
                  <a:pt x="41948" y="214815"/>
                  <a:pt x="46299" y="215145"/>
                  <a:pt x="50662" y="215145"/>
                </a:cubicBezTo>
                <a:cubicBezTo>
                  <a:pt x="60889" y="215145"/>
                  <a:pt x="71189" y="213334"/>
                  <a:pt x="81309" y="211523"/>
                </a:cubicBezTo>
                <a:cubicBezTo>
                  <a:pt x="107206" y="206873"/>
                  <a:pt x="133134" y="202252"/>
                  <a:pt x="159031" y="197632"/>
                </a:cubicBezTo>
                <a:cubicBezTo>
                  <a:pt x="168849" y="195869"/>
                  <a:pt x="179548" y="193620"/>
                  <a:pt x="185810" y="185869"/>
                </a:cubicBezTo>
                <a:cubicBezTo>
                  <a:pt x="191281" y="179091"/>
                  <a:pt x="191980" y="169760"/>
                  <a:pt x="192223" y="161066"/>
                </a:cubicBezTo>
                <a:cubicBezTo>
                  <a:pt x="193409" y="116233"/>
                  <a:pt x="187907" y="71247"/>
                  <a:pt x="175901" y="28025"/>
                </a:cubicBezTo>
                <a:cubicBezTo>
                  <a:pt x="172740" y="16657"/>
                  <a:pt x="169426" y="699"/>
                  <a:pt x="155323" y="61"/>
                </a:cubicBezTo>
                <a:cubicBezTo>
                  <a:pt x="154418" y="21"/>
                  <a:pt x="153506" y="0"/>
                  <a:pt x="152589" y="0"/>
                </a:cubicBezTo>
                <a:close/>
              </a:path>
            </a:pathLst>
          </a:custGeom>
          <a:solidFill>
            <a:srgbClr val="A7AF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570075" y="349400"/>
            <a:ext cx="424575" cy="380200"/>
            <a:chOff x="3158625" y="1679100"/>
            <a:chExt cx="424575" cy="380200"/>
          </a:xfrm>
        </p:grpSpPr>
        <p:sp>
          <p:nvSpPr>
            <p:cNvPr id="12" name="Google Shape;12;p2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70850" y="428716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flipH="1">
            <a:off x="4715313" y="4335700"/>
            <a:ext cx="947175" cy="861950"/>
            <a:chOff x="3575213" y="4145450"/>
            <a:chExt cx="947175" cy="861950"/>
          </a:xfrm>
        </p:grpSpPr>
        <p:sp>
          <p:nvSpPr>
            <p:cNvPr id="17" name="Google Shape;17;p2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91800" y="438350"/>
            <a:ext cx="473900" cy="508875"/>
            <a:chOff x="1566150" y="4150650"/>
            <a:chExt cx="473900" cy="508875"/>
          </a:xfrm>
        </p:grpSpPr>
        <p:sp>
          <p:nvSpPr>
            <p:cNvPr id="20" name="Google Shape;20;p2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1717575" y="4268700"/>
            <a:ext cx="484500" cy="449300"/>
            <a:chOff x="1717575" y="4268700"/>
            <a:chExt cx="484500" cy="449300"/>
          </a:xfrm>
        </p:grpSpPr>
        <p:sp>
          <p:nvSpPr>
            <p:cNvPr id="28" name="Google Shape;28;p2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-260800" y="3698050"/>
            <a:ext cx="527700" cy="570650"/>
          </a:xfrm>
          <a:custGeom>
            <a:avLst/>
            <a:gdLst/>
            <a:ahLst/>
            <a:cxnLst/>
            <a:rect l="l" t="t" r="r" b="b"/>
            <a:pathLst>
              <a:path w="21108" h="22826" extrusionOk="0">
                <a:moveTo>
                  <a:pt x="10511" y="0"/>
                </a:moveTo>
                <a:cubicBezTo>
                  <a:pt x="10149" y="0"/>
                  <a:pt x="9783" y="25"/>
                  <a:pt x="9415" y="76"/>
                </a:cubicBezTo>
                <a:cubicBezTo>
                  <a:pt x="5315" y="633"/>
                  <a:pt x="2911" y="4277"/>
                  <a:pt x="1873" y="7998"/>
                </a:cubicBezTo>
                <a:cubicBezTo>
                  <a:pt x="734" y="12072"/>
                  <a:pt x="0" y="18070"/>
                  <a:pt x="2152" y="21942"/>
                </a:cubicBezTo>
                <a:cubicBezTo>
                  <a:pt x="2492" y="22545"/>
                  <a:pt x="3098" y="22825"/>
                  <a:pt x="3709" y="22825"/>
                </a:cubicBezTo>
                <a:cubicBezTo>
                  <a:pt x="4507" y="22825"/>
                  <a:pt x="5313" y="22347"/>
                  <a:pt x="5543" y="21487"/>
                </a:cubicBezTo>
                <a:cubicBezTo>
                  <a:pt x="5998" y="19842"/>
                  <a:pt x="5897" y="18095"/>
                  <a:pt x="5998" y="16425"/>
                </a:cubicBezTo>
                <a:cubicBezTo>
                  <a:pt x="6100" y="14603"/>
                  <a:pt x="6277" y="12831"/>
                  <a:pt x="6606" y="11035"/>
                </a:cubicBezTo>
                <a:cubicBezTo>
                  <a:pt x="6985" y="9111"/>
                  <a:pt x="7694" y="5796"/>
                  <a:pt x="9997" y="5315"/>
                </a:cubicBezTo>
                <a:cubicBezTo>
                  <a:pt x="10195" y="5277"/>
                  <a:pt x="10389" y="5258"/>
                  <a:pt x="10579" y="5258"/>
                </a:cubicBezTo>
                <a:cubicBezTo>
                  <a:pt x="12761" y="5258"/>
                  <a:pt x="14348" y="7676"/>
                  <a:pt x="14907" y="9516"/>
                </a:cubicBezTo>
                <a:cubicBezTo>
                  <a:pt x="15868" y="12654"/>
                  <a:pt x="15818" y="16147"/>
                  <a:pt x="15793" y="19411"/>
                </a:cubicBezTo>
                <a:cubicBezTo>
                  <a:pt x="15793" y="21120"/>
                  <a:pt x="17109" y="21974"/>
                  <a:pt x="18428" y="21974"/>
                </a:cubicBezTo>
                <a:cubicBezTo>
                  <a:pt x="19747" y="21974"/>
                  <a:pt x="21069" y="21120"/>
                  <a:pt x="21082" y="19411"/>
                </a:cubicBezTo>
                <a:cubicBezTo>
                  <a:pt x="21107" y="14983"/>
                  <a:pt x="21107" y="10073"/>
                  <a:pt x="19184" y="5998"/>
                </a:cubicBezTo>
                <a:cubicBezTo>
                  <a:pt x="17614" y="2652"/>
                  <a:pt x="14256" y="0"/>
                  <a:pt x="105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713225" y="843525"/>
            <a:ext cx="4421400" cy="24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713225" y="3386100"/>
            <a:ext cx="3796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18_1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40"/>
          <p:cNvGrpSpPr/>
          <p:nvPr/>
        </p:nvGrpSpPr>
        <p:grpSpPr>
          <a:xfrm>
            <a:off x="4406850" y="581050"/>
            <a:ext cx="424575" cy="380200"/>
            <a:chOff x="3158625" y="1679100"/>
            <a:chExt cx="424575" cy="380200"/>
          </a:xfrm>
        </p:grpSpPr>
        <p:sp>
          <p:nvSpPr>
            <p:cNvPr id="829" name="Google Shape;829;p40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0"/>
          <p:cNvGrpSpPr/>
          <p:nvPr/>
        </p:nvGrpSpPr>
        <p:grpSpPr>
          <a:xfrm>
            <a:off x="713225" y="163075"/>
            <a:ext cx="882900" cy="752850"/>
            <a:chOff x="5897925" y="231425"/>
            <a:chExt cx="882900" cy="752850"/>
          </a:xfrm>
        </p:grpSpPr>
        <p:sp>
          <p:nvSpPr>
            <p:cNvPr id="833" name="Google Shape;833;p40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40"/>
          <p:cNvSpPr/>
          <p:nvPr/>
        </p:nvSpPr>
        <p:spPr>
          <a:xfrm>
            <a:off x="8040875" y="1218100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40"/>
          <p:cNvGrpSpPr/>
          <p:nvPr/>
        </p:nvGrpSpPr>
        <p:grpSpPr>
          <a:xfrm>
            <a:off x="663663" y="3367338"/>
            <a:ext cx="1161050" cy="886150"/>
            <a:chOff x="3804263" y="172688"/>
            <a:chExt cx="1161050" cy="886150"/>
          </a:xfrm>
        </p:grpSpPr>
        <p:sp>
          <p:nvSpPr>
            <p:cNvPr id="840" name="Google Shape;840;p40"/>
            <p:cNvSpPr/>
            <p:nvPr/>
          </p:nvSpPr>
          <p:spPr>
            <a:xfrm>
              <a:off x="3804263" y="297413"/>
              <a:ext cx="898975" cy="761425"/>
            </a:xfrm>
            <a:custGeom>
              <a:avLst/>
              <a:gdLst/>
              <a:ahLst/>
              <a:cxnLst/>
              <a:rect l="l" t="t" r="r" b="b"/>
              <a:pathLst>
                <a:path w="35959" h="30457" extrusionOk="0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3814913" y="172688"/>
              <a:ext cx="778900" cy="694925"/>
            </a:xfrm>
            <a:custGeom>
              <a:avLst/>
              <a:gdLst/>
              <a:ahLst/>
              <a:cxnLst/>
              <a:rect l="l" t="t" r="r" b="b"/>
              <a:pathLst>
                <a:path w="31156" h="27797" extrusionOk="0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4731238" y="539488"/>
              <a:ext cx="234075" cy="194050"/>
            </a:xfrm>
            <a:custGeom>
              <a:avLst/>
              <a:gdLst/>
              <a:ahLst/>
              <a:cxnLst/>
              <a:rect l="l" t="t" r="r" b="b"/>
              <a:pathLst>
                <a:path w="9363" h="7762" extrusionOk="0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40"/>
          <p:cNvSpPr/>
          <p:nvPr/>
        </p:nvSpPr>
        <p:spPr>
          <a:xfrm rot="567045" flipH="1">
            <a:off x="6345721" y="2033450"/>
            <a:ext cx="3221639" cy="3553967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476275" y="3403250"/>
            <a:ext cx="473900" cy="508875"/>
            <a:chOff x="1566150" y="4150650"/>
            <a:chExt cx="473900" cy="508875"/>
          </a:xfrm>
        </p:grpSpPr>
        <p:sp>
          <p:nvSpPr>
            <p:cNvPr id="56" name="Google Shape;56;p4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8177613" y="3145900"/>
            <a:ext cx="424575" cy="380200"/>
            <a:chOff x="3158625" y="1679100"/>
            <a:chExt cx="424575" cy="380200"/>
          </a:xfrm>
        </p:grpSpPr>
        <p:sp>
          <p:nvSpPr>
            <p:cNvPr id="64" name="Google Shape;64;p4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/>
          <p:nvPr/>
        </p:nvSpPr>
        <p:spPr>
          <a:xfrm>
            <a:off x="8330025" y="249136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 rot="10233077">
            <a:off x="7458065" y="-326279"/>
            <a:ext cx="2210728" cy="2438775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 rot="8099862" flipH="1">
            <a:off x="6986618" y="1113723"/>
            <a:ext cx="3260546" cy="3891120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>
            <a:off x="8161975" y="398163"/>
            <a:ext cx="473900" cy="508875"/>
            <a:chOff x="1566150" y="4150650"/>
            <a:chExt cx="473900" cy="508875"/>
          </a:xfrm>
        </p:grpSpPr>
        <p:sp>
          <p:nvSpPr>
            <p:cNvPr id="73" name="Google Shape;73;p5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5"/>
          <p:cNvSpPr/>
          <p:nvPr/>
        </p:nvSpPr>
        <p:spPr>
          <a:xfrm>
            <a:off x="297100" y="4395950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838550" y="1592400"/>
            <a:ext cx="3101100" cy="4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838550" y="2929375"/>
            <a:ext cx="3101100" cy="4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3"/>
          </p:nvPr>
        </p:nvSpPr>
        <p:spPr>
          <a:xfrm>
            <a:off x="838550" y="2056525"/>
            <a:ext cx="3101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4"/>
          </p:nvPr>
        </p:nvSpPr>
        <p:spPr>
          <a:xfrm>
            <a:off x="838550" y="3393500"/>
            <a:ext cx="3101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"/>
          <p:cNvSpPr/>
          <p:nvPr/>
        </p:nvSpPr>
        <p:spPr>
          <a:xfrm flipH="1">
            <a:off x="-598856" y="-908713"/>
            <a:ext cx="3695731" cy="2768080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29"/>
          <p:cNvGrpSpPr/>
          <p:nvPr/>
        </p:nvGrpSpPr>
        <p:grpSpPr>
          <a:xfrm>
            <a:off x="4359713" y="4532575"/>
            <a:ext cx="424575" cy="380200"/>
            <a:chOff x="3158625" y="1679100"/>
            <a:chExt cx="424575" cy="380200"/>
          </a:xfrm>
        </p:grpSpPr>
        <p:sp>
          <p:nvSpPr>
            <p:cNvPr id="548" name="Google Shape;548;p29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9"/>
          <p:cNvGrpSpPr/>
          <p:nvPr/>
        </p:nvGrpSpPr>
        <p:grpSpPr>
          <a:xfrm flipH="1">
            <a:off x="8209288" y="751325"/>
            <a:ext cx="467000" cy="431100"/>
            <a:chOff x="1849650" y="1202325"/>
            <a:chExt cx="467000" cy="431100"/>
          </a:xfrm>
        </p:grpSpPr>
        <p:sp>
          <p:nvSpPr>
            <p:cNvPr id="552" name="Google Shape;552;p29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29"/>
          <p:cNvSpPr/>
          <p:nvPr/>
        </p:nvSpPr>
        <p:spPr>
          <a:xfrm>
            <a:off x="363800" y="4501000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29"/>
          <p:cNvGrpSpPr/>
          <p:nvPr/>
        </p:nvGrpSpPr>
        <p:grpSpPr>
          <a:xfrm>
            <a:off x="171475" y="3790100"/>
            <a:ext cx="473900" cy="508875"/>
            <a:chOff x="1566150" y="4150650"/>
            <a:chExt cx="473900" cy="508875"/>
          </a:xfrm>
        </p:grpSpPr>
        <p:sp>
          <p:nvSpPr>
            <p:cNvPr id="568" name="Google Shape;568;p29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9"/>
          <p:cNvGrpSpPr/>
          <p:nvPr/>
        </p:nvGrpSpPr>
        <p:grpSpPr>
          <a:xfrm>
            <a:off x="7354150" y="615700"/>
            <a:ext cx="484500" cy="449300"/>
            <a:chOff x="1717575" y="4268700"/>
            <a:chExt cx="484500" cy="449300"/>
          </a:xfrm>
        </p:grpSpPr>
        <p:sp>
          <p:nvSpPr>
            <p:cNvPr id="576" name="Google Shape;576;p29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/>
          <p:nvPr/>
        </p:nvSpPr>
        <p:spPr>
          <a:xfrm rot="567045" flipH="1">
            <a:off x="6308896" y="1995012"/>
            <a:ext cx="3221639" cy="3553967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33"/>
          <p:cNvGrpSpPr/>
          <p:nvPr/>
        </p:nvGrpSpPr>
        <p:grpSpPr>
          <a:xfrm>
            <a:off x="8273350" y="1433350"/>
            <a:ext cx="424575" cy="380200"/>
            <a:chOff x="3158625" y="1679100"/>
            <a:chExt cx="424575" cy="380200"/>
          </a:xfrm>
        </p:grpSpPr>
        <p:sp>
          <p:nvSpPr>
            <p:cNvPr id="659" name="Google Shape;659;p33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3"/>
          <p:cNvGrpSpPr/>
          <p:nvPr/>
        </p:nvGrpSpPr>
        <p:grpSpPr>
          <a:xfrm>
            <a:off x="6293350" y="261400"/>
            <a:ext cx="948029" cy="756319"/>
            <a:chOff x="6293350" y="261400"/>
            <a:chExt cx="948029" cy="756319"/>
          </a:xfrm>
        </p:grpSpPr>
        <p:sp>
          <p:nvSpPr>
            <p:cNvPr id="663" name="Google Shape;663;p33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3"/>
          <p:cNvGrpSpPr/>
          <p:nvPr/>
        </p:nvGrpSpPr>
        <p:grpSpPr>
          <a:xfrm>
            <a:off x="3872125" y="4354125"/>
            <a:ext cx="473900" cy="508875"/>
            <a:chOff x="1566150" y="4150650"/>
            <a:chExt cx="473900" cy="508875"/>
          </a:xfrm>
        </p:grpSpPr>
        <p:sp>
          <p:nvSpPr>
            <p:cNvPr id="666" name="Google Shape;666;p33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33"/>
          <p:cNvSpPr txBox="1">
            <a:spLocks noGrp="1"/>
          </p:cNvSpPr>
          <p:nvPr>
            <p:ph type="subTitle" idx="1"/>
          </p:nvPr>
        </p:nvSpPr>
        <p:spPr>
          <a:xfrm>
            <a:off x="789426" y="1349375"/>
            <a:ext cx="264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33"/>
          <p:cNvSpPr txBox="1">
            <a:spLocks noGrp="1"/>
          </p:cNvSpPr>
          <p:nvPr>
            <p:ph type="subTitle" idx="2"/>
          </p:nvPr>
        </p:nvSpPr>
        <p:spPr>
          <a:xfrm>
            <a:off x="789425" y="1816300"/>
            <a:ext cx="2648100" cy="64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3"/>
          <p:cNvSpPr txBox="1">
            <a:spLocks noGrp="1"/>
          </p:cNvSpPr>
          <p:nvPr>
            <p:ph type="subTitle" idx="3"/>
          </p:nvPr>
        </p:nvSpPr>
        <p:spPr>
          <a:xfrm>
            <a:off x="789426" y="2463025"/>
            <a:ext cx="264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3"/>
          <p:cNvSpPr txBox="1">
            <a:spLocks noGrp="1"/>
          </p:cNvSpPr>
          <p:nvPr>
            <p:ph type="subTitle" idx="4"/>
          </p:nvPr>
        </p:nvSpPr>
        <p:spPr>
          <a:xfrm>
            <a:off x="789425" y="2929950"/>
            <a:ext cx="2648100" cy="64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33"/>
          <p:cNvSpPr txBox="1">
            <a:spLocks noGrp="1"/>
          </p:cNvSpPr>
          <p:nvPr>
            <p:ph type="subTitle" idx="5"/>
          </p:nvPr>
        </p:nvSpPr>
        <p:spPr>
          <a:xfrm>
            <a:off x="789426" y="3576675"/>
            <a:ext cx="264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33"/>
          <p:cNvSpPr txBox="1">
            <a:spLocks noGrp="1"/>
          </p:cNvSpPr>
          <p:nvPr>
            <p:ph type="subTitle" idx="6"/>
          </p:nvPr>
        </p:nvSpPr>
        <p:spPr>
          <a:xfrm>
            <a:off x="789425" y="4043600"/>
            <a:ext cx="2648100" cy="64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4"/>
          <p:cNvGrpSpPr/>
          <p:nvPr/>
        </p:nvGrpSpPr>
        <p:grpSpPr>
          <a:xfrm>
            <a:off x="427375" y="3985650"/>
            <a:ext cx="948029" cy="756319"/>
            <a:chOff x="6293350" y="261400"/>
            <a:chExt cx="948029" cy="756319"/>
          </a:xfrm>
        </p:grpSpPr>
        <p:sp>
          <p:nvSpPr>
            <p:cNvPr id="682" name="Google Shape;682;p34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4"/>
          <p:cNvGrpSpPr/>
          <p:nvPr/>
        </p:nvGrpSpPr>
        <p:grpSpPr>
          <a:xfrm>
            <a:off x="117500" y="3460938"/>
            <a:ext cx="484500" cy="449300"/>
            <a:chOff x="1303950" y="1037525"/>
            <a:chExt cx="484500" cy="449300"/>
          </a:xfrm>
        </p:grpSpPr>
        <p:sp>
          <p:nvSpPr>
            <p:cNvPr id="685" name="Google Shape;685;p34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4"/>
          <p:cNvGrpSpPr/>
          <p:nvPr/>
        </p:nvGrpSpPr>
        <p:grpSpPr>
          <a:xfrm>
            <a:off x="7644661" y="333931"/>
            <a:ext cx="1264890" cy="1091054"/>
            <a:chOff x="8235925" y="2275325"/>
            <a:chExt cx="1379829" cy="1190198"/>
          </a:xfrm>
        </p:grpSpPr>
        <p:sp>
          <p:nvSpPr>
            <p:cNvPr id="689" name="Google Shape;689;p34"/>
            <p:cNvSpPr/>
            <p:nvPr/>
          </p:nvSpPr>
          <p:spPr>
            <a:xfrm>
              <a:off x="8454642" y="2275325"/>
              <a:ext cx="1161112" cy="1190198"/>
            </a:xfrm>
            <a:custGeom>
              <a:avLst/>
              <a:gdLst/>
              <a:ahLst/>
              <a:cxnLst/>
              <a:rect l="l" t="t" r="r" b="b"/>
              <a:pathLst>
                <a:path w="18273" h="18730" extrusionOk="0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8235925" y="2553774"/>
              <a:ext cx="968197" cy="874061"/>
            </a:xfrm>
            <a:custGeom>
              <a:avLst/>
              <a:gdLst/>
              <a:ahLst/>
              <a:cxnLst/>
              <a:rect l="l" t="t" r="r" b="b"/>
              <a:pathLst>
                <a:path w="15237" h="13755" extrusionOk="0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4"/>
          <p:cNvGrpSpPr/>
          <p:nvPr/>
        </p:nvGrpSpPr>
        <p:grpSpPr>
          <a:xfrm>
            <a:off x="4325450" y="4215375"/>
            <a:ext cx="424575" cy="380200"/>
            <a:chOff x="3158625" y="1679100"/>
            <a:chExt cx="424575" cy="380200"/>
          </a:xfrm>
        </p:grpSpPr>
        <p:sp>
          <p:nvSpPr>
            <p:cNvPr id="692" name="Google Shape;692;p34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4"/>
          <p:cNvGrpSpPr/>
          <p:nvPr/>
        </p:nvGrpSpPr>
        <p:grpSpPr>
          <a:xfrm>
            <a:off x="8342150" y="1611325"/>
            <a:ext cx="473900" cy="508875"/>
            <a:chOff x="1566150" y="4150650"/>
            <a:chExt cx="473900" cy="508875"/>
          </a:xfrm>
        </p:grpSpPr>
        <p:sp>
          <p:nvSpPr>
            <p:cNvPr id="696" name="Google Shape;696;p34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34"/>
          <p:cNvSpPr txBox="1">
            <a:spLocks noGrp="1"/>
          </p:cNvSpPr>
          <p:nvPr>
            <p:ph type="subTitle" idx="1"/>
          </p:nvPr>
        </p:nvSpPr>
        <p:spPr>
          <a:xfrm>
            <a:off x="783572" y="2458938"/>
            <a:ext cx="216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34"/>
          <p:cNvSpPr txBox="1">
            <a:spLocks noGrp="1"/>
          </p:cNvSpPr>
          <p:nvPr>
            <p:ph type="subTitle" idx="2"/>
          </p:nvPr>
        </p:nvSpPr>
        <p:spPr>
          <a:xfrm>
            <a:off x="783572" y="293621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34"/>
          <p:cNvSpPr txBox="1">
            <a:spLocks noGrp="1"/>
          </p:cNvSpPr>
          <p:nvPr>
            <p:ph type="subTitle" idx="3"/>
          </p:nvPr>
        </p:nvSpPr>
        <p:spPr>
          <a:xfrm>
            <a:off x="3491060" y="2458938"/>
            <a:ext cx="216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34"/>
          <p:cNvSpPr txBox="1">
            <a:spLocks noGrp="1"/>
          </p:cNvSpPr>
          <p:nvPr>
            <p:ph type="subTitle" idx="4"/>
          </p:nvPr>
        </p:nvSpPr>
        <p:spPr>
          <a:xfrm>
            <a:off x="3491060" y="293621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ubTitle" idx="5"/>
          </p:nvPr>
        </p:nvSpPr>
        <p:spPr>
          <a:xfrm>
            <a:off x="6192722" y="2458938"/>
            <a:ext cx="216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34"/>
          <p:cNvSpPr txBox="1">
            <a:spLocks noGrp="1"/>
          </p:cNvSpPr>
          <p:nvPr>
            <p:ph type="subTitle" idx="6"/>
          </p:nvPr>
        </p:nvSpPr>
        <p:spPr>
          <a:xfrm>
            <a:off x="6192722" y="293621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34"/>
          <p:cNvSpPr/>
          <p:nvPr/>
        </p:nvSpPr>
        <p:spPr>
          <a:xfrm rot="-860725" flipH="1">
            <a:off x="-628953" y="-563893"/>
            <a:ext cx="2805677" cy="2101435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8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8"/>
          <p:cNvGrpSpPr/>
          <p:nvPr/>
        </p:nvGrpSpPr>
        <p:grpSpPr>
          <a:xfrm>
            <a:off x="3615513" y="4119325"/>
            <a:ext cx="947175" cy="861950"/>
            <a:chOff x="3575213" y="4145450"/>
            <a:chExt cx="947175" cy="861950"/>
          </a:xfrm>
        </p:grpSpPr>
        <p:sp>
          <p:nvSpPr>
            <p:cNvPr id="787" name="Google Shape;787;p38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7531575" y="362025"/>
            <a:ext cx="1379829" cy="1190198"/>
            <a:chOff x="8235925" y="2275325"/>
            <a:chExt cx="1379829" cy="1190198"/>
          </a:xfrm>
        </p:grpSpPr>
        <p:sp>
          <p:nvSpPr>
            <p:cNvPr id="790" name="Google Shape;790;p38"/>
            <p:cNvSpPr/>
            <p:nvPr/>
          </p:nvSpPr>
          <p:spPr>
            <a:xfrm>
              <a:off x="8454642" y="2275325"/>
              <a:ext cx="1161112" cy="1190198"/>
            </a:xfrm>
            <a:custGeom>
              <a:avLst/>
              <a:gdLst/>
              <a:ahLst/>
              <a:cxnLst/>
              <a:rect l="l" t="t" r="r" b="b"/>
              <a:pathLst>
                <a:path w="18273" h="18730" extrusionOk="0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8235925" y="2553774"/>
              <a:ext cx="968197" cy="874061"/>
            </a:xfrm>
            <a:custGeom>
              <a:avLst/>
              <a:gdLst/>
              <a:ahLst/>
              <a:cxnLst/>
              <a:rect l="l" t="t" r="r" b="b"/>
              <a:pathLst>
                <a:path w="15237" h="13755" extrusionOk="0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8"/>
          <p:cNvGrpSpPr/>
          <p:nvPr/>
        </p:nvGrpSpPr>
        <p:grpSpPr>
          <a:xfrm>
            <a:off x="8173675" y="1782800"/>
            <a:ext cx="473900" cy="508875"/>
            <a:chOff x="1566150" y="4150650"/>
            <a:chExt cx="473900" cy="508875"/>
          </a:xfrm>
        </p:grpSpPr>
        <p:sp>
          <p:nvSpPr>
            <p:cNvPr id="793" name="Google Shape;793;p38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8"/>
          <p:cNvSpPr/>
          <p:nvPr/>
        </p:nvSpPr>
        <p:spPr>
          <a:xfrm>
            <a:off x="-87150" y="1727550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8"/>
          <p:cNvGrpSpPr/>
          <p:nvPr/>
        </p:nvGrpSpPr>
        <p:grpSpPr>
          <a:xfrm>
            <a:off x="383888" y="2335513"/>
            <a:ext cx="484500" cy="449300"/>
            <a:chOff x="1303950" y="1037525"/>
            <a:chExt cx="484500" cy="449300"/>
          </a:xfrm>
        </p:grpSpPr>
        <p:sp>
          <p:nvSpPr>
            <p:cNvPr id="802" name="Google Shape;802;p38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8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9"/>
          <p:cNvSpPr/>
          <p:nvPr/>
        </p:nvSpPr>
        <p:spPr>
          <a:xfrm>
            <a:off x="5050225" y="4123275"/>
            <a:ext cx="1332279" cy="818197"/>
          </a:xfrm>
          <a:custGeom>
            <a:avLst/>
            <a:gdLst/>
            <a:ahLst/>
            <a:cxnLst/>
            <a:rect l="l" t="t" r="r" b="b"/>
            <a:pathLst>
              <a:path w="28699" h="17625" extrusionOk="0">
                <a:moveTo>
                  <a:pt x="16665" y="1"/>
                </a:moveTo>
                <a:cubicBezTo>
                  <a:pt x="16367" y="1"/>
                  <a:pt x="16077" y="124"/>
                  <a:pt x="15867" y="426"/>
                </a:cubicBezTo>
                <a:cubicBezTo>
                  <a:pt x="14627" y="2172"/>
                  <a:pt x="14222" y="4601"/>
                  <a:pt x="13843" y="6677"/>
                </a:cubicBezTo>
                <a:cubicBezTo>
                  <a:pt x="13792" y="7082"/>
                  <a:pt x="13691" y="7461"/>
                  <a:pt x="13615" y="7866"/>
                </a:cubicBezTo>
                <a:cubicBezTo>
                  <a:pt x="13387" y="7512"/>
                  <a:pt x="13159" y="7132"/>
                  <a:pt x="12957" y="6778"/>
                </a:cubicBezTo>
                <a:cubicBezTo>
                  <a:pt x="11843" y="4905"/>
                  <a:pt x="10907" y="2931"/>
                  <a:pt x="9768" y="1084"/>
                </a:cubicBezTo>
                <a:cubicBezTo>
                  <a:pt x="9504" y="656"/>
                  <a:pt x="9100" y="471"/>
                  <a:pt x="8692" y="471"/>
                </a:cubicBezTo>
                <a:cubicBezTo>
                  <a:pt x="7966" y="471"/>
                  <a:pt x="7230" y="1060"/>
                  <a:pt x="7263" y="1919"/>
                </a:cubicBezTo>
                <a:cubicBezTo>
                  <a:pt x="7313" y="4146"/>
                  <a:pt x="7997" y="6677"/>
                  <a:pt x="8756" y="8777"/>
                </a:cubicBezTo>
                <a:cubicBezTo>
                  <a:pt x="8958" y="9359"/>
                  <a:pt x="9186" y="9941"/>
                  <a:pt x="9439" y="10523"/>
                </a:cubicBezTo>
                <a:cubicBezTo>
                  <a:pt x="6655" y="8524"/>
                  <a:pt x="4681" y="5184"/>
                  <a:pt x="2505" y="2653"/>
                </a:cubicBezTo>
                <a:cubicBezTo>
                  <a:pt x="2275" y="2386"/>
                  <a:pt x="1961" y="2271"/>
                  <a:pt x="1636" y="2271"/>
                </a:cubicBezTo>
                <a:cubicBezTo>
                  <a:pt x="850" y="2271"/>
                  <a:pt x="1" y="2943"/>
                  <a:pt x="126" y="3766"/>
                </a:cubicBezTo>
                <a:cubicBezTo>
                  <a:pt x="1163" y="10675"/>
                  <a:pt x="6706" y="17230"/>
                  <a:pt x="13969" y="17610"/>
                </a:cubicBezTo>
                <a:cubicBezTo>
                  <a:pt x="14163" y="17619"/>
                  <a:pt x="14355" y="17624"/>
                  <a:pt x="14546" y="17624"/>
                </a:cubicBezTo>
                <a:cubicBezTo>
                  <a:pt x="21778" y="17624"/>
                  <a:pt x="26791" y="10708"/>
                  <a:pt x="28369" y="4272"/>
                </a:cubicBezTo>
                <a:cubicBezTo>
                  <a:pt x="28698" y="2830"/>
                  <a:pt x="27711" y="1337"/>
                  <a:pt x="26294" y="1033"/>
                </a:cubicBezTo>
                <a:cubicBezTo>
                  <a:pt x="26084" y="985"/>
                  <a:pt x="25879" y="962"/>
                  <a:pt x="25682" y="962"/>
                </a:cubicBezTo>
                <a:cubicBezTo>
                  <a:pt x="24433" y="962"/>
                  <a:pt x="23470" y="1881"/>
                  <a:pt x="23055" y="3083"/>
                </a:cubicBezTo>
                <a:cubicBezTo>
                  <a:pt x="22169" y="5766"/>
                  <a:pt x="20752" y="9005"/>
                  <a:pt x="18423" y="10802"/>
                </a:cubicBezTo>
                <a:cubicBezTo>
                  <a:pt x="18474" y="9638"/>
                  <a:pt x="18423" y="8448"/>
                  <a:pt x="18474" y="7385"/>
                </a:cubicBezTo>
                <a:cubicBezTo>
                  <a:pt x="18550" y="5335"/>
                  <a:pt x="18778" y="2779"/>
                  <a:pt x="17943" y="856"/>
                </a:cubicBezTo>
                <a:cubicBezTo>
                  <a:pt x="17748" y="387"/>
                  <a:pt x="17193" y="1"/>
                  <a:pt x="166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39"/>
          <p:cNvGrpSpPr/>
          <p:nvPr/>
        </p:nvGrpSpPr>
        <p:grpSpPr>
          <a:xfrm>
            <a:off x="4239900" y="4300425"/>
            <a:ext cx="473900" cy="508875"/>
            <a:chOff x="1566150" y="4150650"/>
            <a:chExt cx="473900" cy="508875"/>
          </a:xfrm>
        </p:grpSpPr>
        <p:sp>
          <p:nvSpPr>
            <p:cNvPr id="808" name="Google Shape;808;p39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39"/>
          <p:cNvSpPr/>
          <p:nvPr/>
        </p:nvSpPr>
        <p:spPr>
          <a:xfrm>
            <a:off x="7958300" y="2011275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39"/>
          <p:cNvGrpSpPr/>
          <p:nvPr/>
        </p:nvGrpSpPr>
        <p:grpSpPr>
          <a:xfrm>
            <a:off x="612338" y="729325"/>
            <a:ext cx="424575" cy="380200"/>
            <a:chOff x="3158625" y="1679100"/>
            <a:chExt cx="424575" cy="380200"/>
          </a:xfrm>
        </p:grpSpPr>
        <p:sp>
          <p:nvSpPr>
            <p:cNvPr id="817" name="Google Shape;817;p39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51175" y="1440688"/>
            <a:ext cx="948029" cy="756319"/>
            <a:chOff x="6293350" y="261400"/>
            <a:chExt cx="948029" cy="756319"/>
          </a:xfrm>
        </p:grpSpPr>
        <p:sp>
          <p:nvSpPr>
            <p:cNvPr id="821" name="Google Shape;821;p39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9"/>
          <p:cNvGrpSpPr/>
          <p:nvPr/>
        </p:nvGrpSpPr>
        <p:grpSpPr>
          <a:xfrm>
            <a:off x="8078613" y="1340038"/>
            <a:ext cx="484500" cy="449300"/>
            <a:chOff x="1303950" y="1037525"/>
            <a:chExt cx="484500" cy="449300"/>
          </a:xfrm>
        </p:grpSpPr>
        <p:sp>
          <p:nvSpPr>
            <p:cNvPr id="824" name="Google Shape;824;p39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75" r:id="rId5"/>
    <p:sldLayoutId id="2147483679" r:id="rId6"/>
    <p:sldLayoutId id="2147483680" r:id="rId7"/>
    <p:sldLayoutId id="2147483684" r:id="rId8"/>
    <p:sldLayoutId id="2147483685" r:id="rId9"/>
    <p:sldLayoutId id="214748368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4"/>
          <p:cNvSpPr txBox="1">
            <a:spLocks noGrp="1"/>
          </p:cNvSpPr>
          <p:nvPr>
            <p:ph type="ctrTitle"/>
          </p:nvPr>
        </p:nvSpPr>
        <p:spPr>
          <a:xfrm>
            <a:off x="484904" y="1207375"/>
            <a:ext cx="5365662" cy="1116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Garden Preserver</a:t>
            </a:r>
            <a:endParaRPr dirty="0"/>
          </a:p>
        </p:txBody>
      </p:sp>
      <p:sp>
        <p:nvSpPr>
          <p:cNvPr id="856" name="Google Shape;856;p44"/>
          <p:cNvSpPr txBox="1">
            <a:spLocks noGrp="1"/>
          </p:cNvSpPr>
          <p:nvPr>
            <p:ph type="subTitle" idx="1"/>
          </p:nvPr>
        </p:nvSpPr>
        <p:spPr>
          <a:xfrm>
            <a:off x="1012940" y="2322763"/>
            <a:ext cx="3796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bg-BG" dirty="0" err="1" smtClean="0">
                <a:latin typeface="+mn-lt"/>
              </a:rPr>
              <a:t>Дориана</a:t>
            </a:r>
            <a:r>
              <a:rPr lang="bg-BG" dirty="0" smtClean="0">
                <a:latin typeface="+mn-lt"/>
              </a:rPr>
              <a:t> </a:t>
            </a:r>
            <a:r>
              <a:rPr lang="bg-BG" dirty="0" smtClean="0">
                <a:latin typeface="+mn-lt"/>
              </a:rPr>
              <a:t>Петкова и Георги Динев</a:t>
            </a:r>
            <a:endParaRPr dirty="0">
              <a:latin typeface="+mn-lt"/>
            </a:endParaRPr>
          </a:p>
        </p:txBody>
      </p:sp>
      <p:sp>
        <p:nvSpPr>
          <p:cNvPr id="857" name="Google Shape;857;p44"/>
          <p:cNvSpPr/>
          <p:nvPr/>
        </p:nvSpPr>
        <p:spPr>
          <a:xfrm>
            <a:off x="7099923" y="4295092"/>
            <a:ext cx="248484" cy="794515"/>
          </a:xfrm>
          <a:custGeom>
            <a:avLst/>
            <a:gdLst/>
            <a:ahLst/>
            <a:cxnLst/>
            <a:rect l="l" t="t" r="r" b="b"/>
            <a:pathLst>
              <a:path w="5338" h="17068" extrusionOk="0">
                <a:moveTo>
                  <a:pt x="2386" y="1"/>
                </a:moveTo>
                <a:cubicBezTo>
                  <a:pt x="2281" y="1"/>
                  <a:pt x="2174" y="18"/>
                  <a:pt x="2069" y="56"/>
                </a:cubicBezTo>
                <a:lnTo>
                  <a:pt x="668" y="523"/>
                </a:lnTo>
                <a:cubicBezTo>
                  <a:pt x="267" y="690"/>
                  <a:pt x="0" y="1123"/>
                  <a:pt x="67" y="1557"/>
                </a:cubicBezTo>
                <a:lnTo>
                  <a:pt x="2302" y="16468"/>
                </a:lnTo>
                <a:cubicBezTo>
                  <a:pt x="2335" y="16801"/>
                  <a:pt x="2669" y="17068"/>
                  <a:pt x="3003" y="17068"/>
                </a:cubicBezTo>
                <a:lnTo>
                  <a:pt x="4337" y="17068"/>
                </a:lnTo>
                <a:cubicBezTo>
                  <a:pt x="4904" y="17068"/>
                  <a:pt x="5338" y="16601"/>
                  <a:pt x="5271" y="16034"/>
                </a:cubicBezTo>
                <a:lnTo>
                  <a:pt x="3303" y="823"/>
                </a:lnTo>
                <a:cubicBezTo>
                  <a:pt x="3249" y="335"/>
                  <a:pt x="2841" y="1"/>
                  <a:pt x="2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4"/>
          <p:cNvSpPr/>
          <p:nvPr/>
        </p:nvSpPr>
        <p:spPr>
          <a:xfrm>
            <a:off x="7820426" y="4185884"/>
            <a:ext cx="194113" cy="903722"/>
          </a:xfrm>
          <a:custGeom>
            <a:avLst/>
            <a:gdLst/>
            <a:ahLst/>
            <a:cxnLst/>
            <a:rect l="l" t="t" r="r" b="b"/>
            <a:pathLst>
              <a:path w="4170" h="19414" extrusionOk="0">
                <a:moveTo>
                  <a:pt x="1901" y="0"/>
                </a:moveTo>
                <a:cubicBezTo>
                  <a:pt x="1401" y="0"/>
                  <a:pt x="1001" y="400"/>
                  <a:pt x="967" y="901"/>
                </a:cubicBezTo>
                <a:lnTo>
                  <a:pt x="33" y="18447"/>
                </a:lnTo>
                <a:cubicBezTo>
                  <a:pt x="0" y="18980"/>
                  <a:pt x="434" y="19414"/>
                  <a:pt x="967" y="19414"/>
                </a:cubicBezTo>
                <a:lnTo>
                  <a:pt x="2102" y="19414"/>
                </a:lnTo>
                <a:cubicBezTo>
                  <a:pt x="2569" y="19414"/>
                  <a:pt x="3002" y="19047"/>
                  <a:pt x="3036" y="18547"/>
                </a:cubicBezTo>
                <a:lnTo>
                  <a:pt x="4136" y="1001"/>
                </a:lnTo>
                <a:cubicBezTo>
                  <a:pt x="4170" y="467"/>
                  <a:pt x="3736" y="0"/>
                  <a:pt x="32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4"/>
          <p:cNvSpPr/>
          <p:nvPr/>
        </p:nvSpPr>
        <p:spPr>
          <a:xfrm>
            <a:off x="7011431" y="4396898"/>
            <a:ext cx="1470515" cy="261052"/>
          </a:xfrm>
          <a:custGeom>
            <a:avLst/>
            <a:gdLst/>
            <a:ahLst/>
            <a:cxnLst/>
            <a:rect l="l" t="t" r="r" b="b"/>
            <a:pathLst>
              <a:path w="31590" h="5608" extrusionOk="0">
                <a:moveTo>
                  <a:pt x="31073" y="1"/>
                </a:moveTo>
                <a:cubicBezTo>
                  <a:pt x="31056" y="1"/>
                  <a:pt x="31039" y="2"/>
                  <a:pt x="31022" y="4"/>
                </a:cubicBezTo>
                <a:lnTo>
                  <a:pt x="534" y="2539"/>
                </a:lnTo>
                <a:cubicBezTo>
                  <a:pt x="234" y="2572"/>
                  <a:pt x="0" y="2839"/>
                  <a:pt x="33" y="3106"/>
                </a:cubicBezTo>
                <a:lnTo>
                  <a:pt x="300" y="5141"/>
                </a:lnTo>
                <a:cubicBezTo>
                  <a:pt x="334" y="5408"/>
                  <a:pt x="567" y="5608"/>
                  <a:pt x="867" y="5608"/>
                </a:cubicBezTo>
                <a:lnTo>
                  <a:pt x="31089" y="3640"/>
                </a:lnTo>
                <a:cubicBezTo>
                  <a:pt x="31356" y="3606"/>
                  <a:pt x="31589" y="3406"/>
                  <a:pt x="31589" y="3106"/>
                </a:cubicBezTo>
                <a:lnTo>
                  <a:pt x="31589" y="537"/>
                </a:lnTo>
                <a:cubicBezTo>
                  <a:pt x="31589" y="254"/>
                  <a:pt x="31352" y="1"/>
                  <a:pt x="310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4"/>
          <p:cNvSpPr/>
          <p:nvPr/>
        </p:nvSpPr>
        <p:spPr>
          <a:xfrm>
            <a:off x="8121652" y="3977430"/>
            <a:ext cx="301272" cy="1113755"/>
          </a:xfrm>
          <a:custGeom>
            <a:avLst/>
            <a:gdLst/>
            <a:ahLst/>
            <a:cxnLst/>
            <a:rect l="l" t="t" r="r" b="b"/>
            <a:pathLst>
              <a:path w="6472" h="23926" extrusionOk="0">
                <a:moveTo>
                  <a:pt x="3045" y="0"/>
                </a:moveTo>
                <a:cubicBezTo>
                  <a:pt x="2570" y="0"/>
                  <a:pt x="2197" y="351"/>
                  <a:pt x="2135" y="842"/>
                </a:cubicBezTo>
                <a:lnTo>
                  <a:pt x="34" y="22891"/>
                </a:lnTo>
                <a:cubicBezTo>
                  <a:pt x="0" y="23425"/>
                  <a:pt x="401" y="23892"/>
                  <a:pt x="968" y="23925"/>
                </a:cubicBezTo>
                <a:lnTo>
                  <a:pt x="2102" y="23925"/>
                </a:lnTo>
                <a:cubicBezTo>
                  <a:pt x="2569" y="23925"/>
                  <a:pt x="2969" y="23558"/>
                  <a:pt x="3036" y="23125"/>
                </a:cubicBezTo>
                <a:lnTo>
                  <a:pt x="6405" y="1309"/>
                </a:lnTo>
                <a:cubicBezTo>
                  <a:pt x="6472" y="775"/>
                  <a:pt x="6105" y="275"/>
                  <a:pt x="5571" y="242"/>
                </a:cubicBezTo>
                <a:lnTo>
                  <a:pt x="3169" y="8"/>
                </a:lnTo>
                <a:cubicBezTo>
                  <a:pt x="3127" y="3"/>
                  <a:pt x="3086" y="0"/>
                  <a:pt x="30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4"/>
          <p:cNvSpPr/>
          <p:nvPr/>
        </p:nvSpPr>
        <p:spPr>
          <a:xfrm>
            <a:off x="7441508" y="4039901"/>
            <a:ext cx="239174" cy="1049703"/>
          </a:xfrm>
          <a:custGeom>
            <a:avLst/>
            <a:gdLst/>
            <a:ahLst/>
            <a:cxnLst/>
            <a:rect l="l" t="t" r="r" b="b"/>
            <a:pathLst>
              <a:path w="5138" h="22550" extrusionOk="0">
                <a:moveTo>
                  <a:pt x="968" y="1"/>
                </a:moveTo>
                <a:cubicBezTo>
                  <a:pt x="435" y="1"/>
                  <a:pt x="1" y="468"/>
                  <a:pt x="34" y="1001"/>
                </a:cubicBezTo>
                <a:lnTo>
                  <a:pt x="1202" y="21683"/>
                </a:lnTo>
                <a:cubicBezTo>
                  <a:pt x="1235" y="22183"/>
                  <a:pt x="1635" y="22550"/>
                  <a:pt x="2136" y="22550"/>
                </a:cubicBezTo>
                <a:lnTo>
                  <a:pt x="4171" y="22550"/>
                </a:lnTo>
                <a:cubicBezTo>
                  <a:pt x="4704" y="22550"/>
                  <a:pt x="5138" y="22116"/>
                  <a:pt x="5105" y="21583"/>
                </a:cubicBezTo>
                <a:lnTo>
                  <a:pt x="3770" y="868"/>
                </a:lnTo>
                <a:cubicBezTo>
                  <a:pt x="3737" y="401"/>
                  <a:pt x="3337" y="1"/>
                  <a:pt x="28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4"/>
          <p:cNvSpPr/>
          <p:nvPr/>
        </p:nvSpPr>
        <p:spPr>
          <a:xfrm>
            <a:off x="8239657" y="4470030"/>
            <a:ext cx="45060" cy="46643"/>
          </a:xfrm>
          <a:custGeom>
            <a:avLst/>
            <a:gdLst/>
            <a:ahLst/>
            <a:cxnLst/>
            <a:rect l="l" t="t" r="r" b="b"/>
            <a:pathLst>
              <a:path w="968" h="1002" extrusionOk="0">
                <a:moveTo>
                  <a:pt x="501" y="0"/>
                </a:moveTo>
                <a:cubicBezTo>
                  <a:pt x="234" y="0"/>
                  <a:pt x="1" y="234"/>
                  <a:pt x="1" y="501"/>
                </a:cubicBezTo>
                <a:cubicBezTo>
                  <a:pt x="1" y="768"/>
                  <a:pt x="234" y="1001"/>
                  <a:pt x="501" y="1001"/>
                </a:cubicBezTo>
                <a:cubicBezTo>
                  <a:pt x="768" y="1001"/>
                  <a:pt x="968" y="768"/>
                  <a:pt x="968" y="501"/>
                </a:cubicBezTo>
                <a:cubicBezTo>
                  <a:pt x="968" y="234"/>
                  <a:pt x="768" y="0"/>
                  <a:pt x="5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4"/>
          <p:cNvSpPr/>
          <p:nvPr/>
        </p:nvSpPr>
        <p:spPr>
          <a:xfrm>
            <a:off x="7894953" y="4504198"/>
            <a:ext cx="45060" cy="45060"/>
          </a:xfrm>
          <a:custGeom>
            <a:avLst/>
            <a:gdLst/>
            <a:ahLst/>
            <a:cxnLst/>
            <a:rect l="l" t="t" r="r" b="b"/>
            <a:pathLst>
              <a:path w="968" h="968" extrusionOk="0">
                <a:moveTo>
                  <a:pt x="501" y="0"/>
                </a:moveTo>
                <a:cubicBezTo>
                  <a:pt x="234" y="0"/>
                  <a:pt x="0" y="234"/>
                  <a:pt x="0" y="501"/>
                </a:cubicBezTo>
                <a:cubicBezTo>
                  <a:pt x="0" y="768"/>
                  <a:pt x="234" y="968"/>
                  <a:pt x="501" y="968"/>
                </a:cubicBezTo>
                <a:cubicBezTo>
                  <a:pt x="767" y="968"/>
                  <a:pt x="968" y="768"/>
                  <a:pt x="968" y="501"/>
                </a:cubicBezTo>
                <a:cubicBezTo>
                  <a:pt x="968" y="234"/>
                  <a:pt x="767" y="0"/>
                  <a:pt x="5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4"/>
          <p:cNvSpPr/>
          <p:nvPr/>
        </p:nvSpPr>
        <p:spPr>
          <a:xfrm>
            <a:off x="7539356" y="4527473"/>
            <a:ext cx="45060" cy="45107"/>
          </a:xfrm>
          <a:custGeom>
            <a:avLst/>
            <a:gdLst/>
            <a:ahLst/>
            <a:cxnLst/>
            <a:rect l="l" t="t" r="r" b="b"/>
            <a:pathLst>
              <a:path w="968" h="969" extrusionOk="0">
                <a:moveTo>
                  <a:pt x="467" y="1"/>
                </a:moveTo>
                <a:cubicBezTo>
                  <a:pt x="201" y="1"/>
                  <a:pt x="0" y="201"/>
                  <a:pt x="0" y="468"/>
                </a:cubicBezTo>
                <a:cubicBezTo>
                  <a:pt x="0" y="735"/>
                  <a:pt x="201" y="968"/>
                  <a:pt x="467" y="968"/>
                </a:cubicBezTo>
                <a:cubicBezTo>
                  <a:pt x="734" y="968"/>
                  <a:pt x="968" y="735"/>
                  <a:pt x="968" y="468"/>
                </a:cubicBezTo>
                <a:cubicBezTo>
                  <a:pt x="968" y="201"/>
                  <a:pt x="734" y="1"/>
                  <a:pt x="467" y="1"/>
                </a:cubicBezTo>
                <a:close/>
              </a:path>
            </a:pathLst>
          </a:custGeom>
          <a:solidFill>
            <a:srgbClr val="EABC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4"/>
          <p:cNvSpPr/>
          <p:nvPr/>
        </p:nvSpPr>
        <p:spPr>
          <a:xfrm>
            <a:off x="7179104" y="4553868"/>
            <a:ext cx="45060" cy="45107"/>
          </a:xfrm>
          <a:custGeom>
            <a:avLst/>
            <a:gdLst/>
            <a:ahLst/>
            <a:cxnLst/>
            <a:rect l="l" t="t" r="r" b="b"/>
            <a:pathLst>
              <a:path w="968" h="969" extrusionOk="0">
                <a:moveTo>
                  <a:pt x="468" y="1"/>
                </a:moveTo>
                <a:cubicBezTo>
                  <a:pt x="201" y="1"/>
                  <a:pt x="1" y="234"/>
                  <a:pt x="1" y="501"/>
                </a:cubicBezTo>
                <a:cubicBezTo>
                  <a:pt x="1" y="768"/>
                  <a:pt x="201" y="968"/>
                  <a:pt x="468" y="968"/>
                </a:cubicBezTo>
                <a:cubicBezTo>
                  <a:pt x="734" y="968"/>
                  <a:pt x="968" y="768"/>
                  <a:pt x="968" y="501"/>
                </a:cubicBezTo>
                <a:cubicBezTo>
                  <a:pt x="968" y="234"/>
                  <a:pt x="734" y="1"/>
                  <a:pt x="4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4"/>
          <p:cNvSpPr/>
          <p:nvPr/>
        </p:nvSpPr>
        <p:spPr>
          <a:xfrm>
            <a:off x="7351480" y="4764835"/>
            <a:ext cx="209661" cy="161761"/>
          </a:xfrm>
          <a:custGeom>
            <a:avLst/>
            <a:gdLst/>
            <a:ahLst/>
            <a:cxnLst/>
            <a:rect l="l" t="t" r="r" b="b"/>
            <a:pathLst>
              <a:path w="4504" h="3475" extrusionOk="0">
                <a:moveTo>
                  <a:pt x="1729" y="0"/>
                </a:moveTo>
                <a:cubicBezTo>
                  <a:pt x="1675" y="0"/>
                  <a:pt x="1621" y="2"/>
                  <a:pt x="1568" y="5"/>
                </a:cubicBezTo>
                <a:cubicBezTo>
                  <a:pt x="1001" y="72"/>
                  <a:pt x="467" y="272"/>
                  <a:pt x="0" y="739"/>
                </a:cubicBezTo>
                <a:cubicBezTo>
                  <a:pt x="467" y="1240"/>
                  <a:pt x="801" y="1540"/>
                  <a:pt x="1134" y="1773"/>
                </a:cubicBezTo>
                <a:cubicBezTo>
                  <a:pt x="1435" y="2040"/>
                  <a:pt x="1701" y="2240"/>
                  <a:pt x="1968" y="2407"/>
                </a:cubicBezTo>
                <a:cubicBezTo>
                  <a:pt x="2235" y="2540"/>
                  <a:pt x="2502" y="2674"/>
                  <a:pt x="2836" y="2841"/>
                </a:cubicBezTo>
                <a:cubicBezTo>
                  <a:pt x="3169" y="2974"/>
                  <a:pt x="3536" y="3208"/>
                  <a:pt x="4137" y="3474"/>
                </a:cubicBezTo>
                <a:cubicBezTo>
                  <a:pt x="4470" y="2941"/>
                  <a:pt x="4503" y="2307"/>
                  <a:pt x="4270" y="1740"/>
                </a:cubicBezTo>
                <a:cubicBezTo>
                  <a:pt x="4070" y="1206"/>
                  <a:pt x="3670" y="706"/>
                  <a:pt x="3169" y="406"/>
                </a:cubicBezTo>
                <a:cubicBezTo>
                  <a:pt x="2719" y="135"/>
                  <a:pt x="2215" y="0"/>
                  <a:pt x="1729" y="0"/>
                </a:cubicBezTo>
                <a:close/>
              </a:path>
            </a:pathLst>
          </a:custGeom>
          <a:solidFill>
            <a:srgbClr val="828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4"/>
          <p:cNvSpPr/>
          <p:nvPr/>
        </p:nvSpPr>
        <p:spPr>
          <a:xfrm>
            <a:off x="7735006" y="4693706"/>
            <a:ext cx="135135" cy="145934"/>
          </a:xfrm>
          <a:custGeom>
            <a:avLst/>
            <a:gdLst/>
            <a:ahLst/>
            <a:cxnLst/>
            <a:rect l="l" t="t" r="r" b="b"/>
            <a:pathLst>
              <a:path w="2903" h="3135" extrusionOk="0">
                <a:moveTo>
                  <a:pt x="2153" y="0"/>
                </a:moveTo>
                <a:cubicBezTo>
                  <a:pt x="1883" y="0"/>
                  <a:pt x="1648" y="55"/>
                  <a:pt x="1435" y="132"/>
                </a:cubicBezTo>
                <a:cubicBezTo>
                  <a:pt x="1068" y="266"/>
                  <a:pt x="768" y="499"/>
                  <a:pt x="534" y="766"/>
                </a:cubicBezTo>
                <a:cubicBezTo>
                  <a:pt x="301" y="1066"/>
                  <a:pt x="134" y="1400"/>
                  <a:pt x="67" y="1767"/>
                </a:cubicBezTo>
                <a:cubicBezTo>
                  <a:pt x="0" y="2167"/>
                  <a:pt x="0" y="2601"/>
                  <a:pt x="234" y="3134"/>
                </a:cubicBezTo>
                <a:cubicBezTo>
                  <a:pt x="801" y="3101"/>
                  <a:pt x="1201" y="3001"/>
                  <a:pt x="1535" y="2834"/>
                </a:cubicBezTo>
                <a:cubicBezTo>
                  <a:pt x="1835" y="2701"/>
                  <a:pt x="2102" y="2501"/>
                  <a:pt x="2302" y="2267"/>
                </a:cubicBezTo>
                <a:cubicBezTo>
                  <a:pt x="2502" y="2034"/>
                  <a:pt x="2636" y="1767"/>
                  <a:pt x="2736" y="1400"/>
                </a:cubicBezTo>
                <a:cubicBezTo>
                  <a:pt x="2836" y="1066"/>
                  <a:pt x="2903" y="666"/>
                  <a:pt x="2802" y="99"/>
                </a:cubicBezTo>
                <a:cubicBezTo>
                  <a:pt x="2564" y="29"/>
                  <a:pt x="2349" y="0"/>
                  <a:pt x="21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4"/>
          <p:cNvSpPr/>
          <p:nvPr/>
        </p:nvSpPr>
        <p:spPr>
          <a:xfrm>
            <a:off x="7820426" y="4853328"/>
            <a:ext cx="277997" cy="115211"/>
          </a:xfrm>
          <a:custGeom>
            <a:avLst/>
            <a:gdLst/>
            <a:ahLst/>
            <a:cxnLst/>
            <a:rect l="l" t="t" r="r" b="b"/>
            <a:pathLst>
              <a:path w="5972" h="2475" extrusionOk="0">
                <a:moveTo>
                  <a:pt x="3193" y="1"/>
                </a:moveTo>
                <a:cubicBezTo>
                  <a:pt x="3028" y="1"/>
                  <a:pt x="2864" y="13"/>
                  <a:pt x="2702" y="39"/>
                </a:cubicBezTo>
                <a:cubicBezTo>
                  <a:pt x="2068" y="106"/>
                  <a:pt x="1468" y="373"/>
                  <a:pt x="967" y="773"/>
                </a:cubicBezTo>
                <a:cubicBezTo>
                  <a:pt x="467" y="1207"/>
                  <a:pt x="67" y="1774"/>
                  <a:pt x="0" y="2474"/>
                </a:cubicBezTo>
                <a:cubicBezTo>
                  <a:pt x="701" y="2474"/>
                  <a:pt x="1201" y="2474"/>
                  <a:pt x="1701" y="2441"/>
                </a:cubicBezTo>
                <a:cubicBezTo>
                  <a:pt x="2168" y="2407"/>
                  <a:pt x="2569" y="2407"/>
                  <a:pt x="3002" y="2341"/>
                </a:cubicBezTo>
                <a:cubicBezTo>
                  <a:pt x="3436" y="2274"/>
                  <a:pt x="3836" y="2207"/>
                  <a:pt x="4303" y="2107"/>
                </a:cubicBezTo>
                <a:cubicBezTo>
                  <a:pt x="4770" y="2007"/>
                  <a:pt x="5271" y="1907"/>
                  <a:pt x="5971" y="1707"/>
                </a:cubicBezTo>
                <a:cubicBezTo>
                  <a:pt x="5704" y="1040"/>
                  <a:pt x="5170" y="606"/>
                  <a:pt x="4603" y="306"/>
                </a:cubicBezTo>
                <a:cubicBezTo>
                  <a:pt x="4156" y="107"/>
                  <a:pt x="3672" y="1"/>
                  <a:pt x="31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4"/>
          <p:cNvSpPr/>
          <p:nvPr/>
        </p:nvSpPr>
        <p:spPr>
          <a:xfrm>
            <a:off x="7606109" y="4693752"/>
            <a:ext cx="146027" cy="204913"/>
          </a:xfrm>
          <a:custGeom>
            <a:avLst/>
            <a:gdLst/>
            <a:ahLst/>
            <a:cxnLst/>
            <a:rect l="l" t="t" r="r" b="b"/>
            <a:pathLst>
              <a:path w="3137" h="4402" extrusionOk="0">
                <a:moveTo>
                  <a:pt x="682" y="0"/>
                </a:moveTo>
                <a:cubicBezTo>
                  <a:pt x="461" y="0"/>
                  <a:pt x="234" y="41"/>
                  <a:pt x="1" y="131"/>
                </a:cubicBezTo>
                <a:cubicBezTo>
                  <a:pt x="134" y="765"/>
                  <a:pt x="234" y="1165"/>
                  <a:pt x="368" y="1532"/>
                </a:cubicBezTo>
                <a:cubicBezTo>
                  <a:pt x="468" y="1899"/>
                  <a:pt x="601" y="2199"/>
                  <a:pt x="735" y="2466"/>
                </a:cubicBezTo>
                <a:cubicBezTo>
                  <a:pt x="901" y="2733"/>
                  <a:pt x="1068" y="3000"/>
                  <a:pt x="1302" y="3300"/>
                </a:cubicBezTo>
                <a:cubicBezTo>
                  <a:pt x="1535" y="3600"/>
                  <a:pt x="1835" y="3934"/>
                  <a:pt x="2236" y="4401"/>
                </a:cubicBezTo>
                <a:cubicBezTo>
                  <a:pt x="2769" y="4034"/>
                  <a:pt x="3003" y="3500"/>
                  <a:pt x="3070" y="2967"/>
                </a:cubicBezTo>
                <a:cubicBezTo>
                  <a:pt x="3136" y="2433"/>
                  <a:pt x="3036" y="1866"/>
                  <a:pt x="2803" y="1399"/>
                </a:cubicBezTo>
                <a:cubicBezTo>
                  <a:pt x="2536" y="899"/>
                  <a:pt x="2136" y="498"/>
                  <a:pt x="1669" y="265"/>
                </a:cubicBezTo>
                <a:cubicBezTo>
                  <a:pt x="1362" y="101"/>
                  <a:pt x="1031" y="0"/>
                  <a:pt x="6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4"/>
          <p:cNvSpPr/>
          <p:nvPr/>
        </p:nvSpPr>
        <p:spPr>
          <a:xfrm>
            <a:off x="7500533" y="4698966"/>
            <a:ext cx="172421" cy="177961"/>
          </a:xfrm>
          <a:custGeom>
            <a:avLst/>
            <a:gdLst/>
            <a:ahLst/>
            <a:cxnLst/>
            <a:rect l="l" t="t" r="r" b="b"/>
            <a:pathLst>
              <a:path w="3704" h="3823" extrusionOk="0">
                <a:moveTo>
                  <a:pt x="1291" y="0"/>
                </a:moveTo>
                <a:cubicBezTo>
                  <a:pt x="830" y="0"/>
                  <a:pt x="382" y="132"/>
                  <a:pt x="1" y="486"/>
                </a:cubicBezTo>
                <a:lnTo>
                  <a:pt x="768" y="1654"/>
                </a:lnTo>
                <a:cubicBezTo>
                  <a:pt x="968" y="1921"/>
                  <a:pt x="1135" y="2154"/>
                  <a:pt x="1335" y="2354"/>
                </a:cubicBezTo>
                <a:cubicBezTo>
                  <a:pt x="1502" y="2554"/>
                  <a:pt x="1735" y="2721"/>
                  <a:pt x="2002" y="2955"/>
                </a:cubicBezTo>
                <a:cubicBezTo>
                  <a:pt x="2269" y="3188"/>
                  <a:pt x="2602" y="3422"/>
                  <a:pt x="3103" y="3822"/>
                </a:cubicBezTo>
                <a:cubicBezTo>
                  <a:pt x="3570" y="3388"/>
                  <a:pt x="3703" y="2821"/>
                  <a:pt x="3670" y="2288"/>
                </a:cubicBezTo>
                <a:cubicBezTo>
                  <a:pt x="3636" y="1721"/>
                  <a:pt x="3403" y="1187"/>
                  <a:pt x="3036" y="787"/>
                </a:cubicBezTo>
                <a:cubicBezTo>
                  <a:pt x="2636" y="353"/>
                  <a:pt x="2135" y="86"/>
                  <a:pt x="1602" y="19"/>
                </a:cubicBezTo>
                <a:cubicBezTo>
                  <a:pt x="1498" y="7"/>
                  <a:pt x="1394" y="0"/>
                  <a:pt x="1291" y="0"/>
                </a:cubicBezTo>
                <a:close/>
              </a:path>
            </a:pathLst>
          </a:custGeom>
          <a:solidFill>
            <a:srgbClr val="828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4"/>
          <p:cNvSpPr/>
          <p:nvPr/>
        </p:nvSpPr>
        <p:spPr>
          <a:xfrm>
            <a:off x="7727233" y="4783409"/>
            <a:ext cx="161529" cy="136997"/>
          </a:xfrm>
          <a:custGeom>
            <a:avLst/>
            <a:gdLst/>
            <a:ahLst/>
            <a:cxnLst/>
            <a:rect l="l" t="t" r="r" b="b"/>
            <a:pathLst>
              <a:path w="3470" h="2943" extrusionOk="0">
                <a:moveTo>
                  <a:pt x="2256" y="1"/>
                </a:moveTo>
                <a:cubicBezTo>
                  <a:pt x="2204" y="1"/>
                  <a:pt x="2153" y="3"/>
                  <a:pt x="2102" y="7"/>
                </a:cubicBezTo>
                <a:cubicBezTo>
                  <a:pt x="1669" y="7"/>
                  <a:pt x="1235" y="173"/>
                  <a:pt x="901" y="440"/>
                </a:cubicBezTo>
                <a:cubicBezTo>
                  <a:pt x="568" y="707"/>
                  <a:pt x="301" y="1074"/>
                  <a:pt x="167" y="1508"/>
                </a:cubicBezTo>
                <a:cubicBezTo>
                  <a:pt x="34" y="1941"/>
                  <a:pt x="1" y="2408"/>
                  <a:pt x="268" y="2942"/>
                </a:cubicBezTo>
                <a:cubicBezTo>
                  <a:pt x="868" y="2875"/>
                  <a:pt x="1235" y="2775"/>
                  <a:pt x="1535" y="2675"/>
                </a:cubicBezTo>
                <a:cubicBezTo>
                  <a:pt x="1869" y="2575"/>
                  <a:pt x="2102" y="2442"/>
                  <a:pt x="2302" y="2275"/>
                </a:cubicBezTo>
                <a:cubicBezTo>
                  <a:pt x="2536" y="2108"/>
                  <a:pt x="2703" y="1908"/>
                  <a:pt x="2869" y="1641"/>
                </a:cubicBezTo>
                <a:cubicBezTo>
                  <a:pt x="3070" y="1374"/>
                  <a:pt x="3236" y="1041"/>
                  <a:pt x="3470" y="474"/>
                </a:cubicBezTo>
                <a:cubicBezTo>
                  <a:pt x="3087" y="120"/>
                  <a:pt x="2652" y="1"/>
                  <a:pt x="22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4"/>
          <p:cNvSpPr/>
          <p:nvPr/>
        </p:nvSpPr>
        <p:spPr>
          <a:xfrm>
            <a:off x="7798687" y="4796536"/>
            <a:ext cx="212780" cy="136252"/>
          </a:xfrm>
          <a:custGeom>
            <a:avLst/>
            <a:gdLst/>
            <a:ahLst/>
            <a:cxnLst/>
            <a:rect l="l" t="t" r="r" b="b"/>
            <a:pathLst>
              <a:path w="4571" h="2927" extrusionOk="0">
                <a:moveTo>
                  <a:pt x="2748" y="0"/>
                </a:moveTo>
                <a:cubicBezTo>
                  <a:pt x="2347" y="0"/>
                  <a:pt x="1955" y="81"/>
                  <a:pt x="1601" y="258"/>
                </a:cubicBezTo>
                <a:cubicBezTo>
                  <a:pt x="1134" y="458"/>
                  <a:pt x="701" y="825"/>
                  <a:pt x="434" y="1292"/>
                </a:cubicBezTo>
                <a:cubicBezTo>
                  <a:pt x="167" y="1726"/>
                  <a:pt x="0" y="2293"/>
                  <a:pt x="167" y="2927"/>
                </a:cubicBezTo>
                <a:cubicBezTo>
                  <a:pt x="801" y="2827"/>
                  <a:pt x="1201" y="2760"/>
                  <a:pt x="1601" y="2693"/>
                </a:cubicBezTo>
                <a:cubicBezTo>
                  <a:pt x="1968" y="2593"/>
                  <a:pt x="2268" y="2493"/>
                  <a:pt x="2569" y="2360"/>
                </a:cubicBezTo>
                <a:cubicBezTo>
                  <a:pt x="2869" y="2226"/>
                  <a:pt x="3136" y="2060"/>
                  <a:pt x="3436" y="1826"/>
                </a:cubicBezTo>
                <a:cubicBezTo>
                  <a:pt x="3769" y="1593"/>
                  <a:pt x="4103" y="1326"/>
                  <a:pt x="4570" y="892"/>
                </a:cubicBezTo>
                <a:cubicBezTo>
                  <a:pt x="4170" y="358"/>
                  <a:pt x="3669" y="125"/>
                  <a:pt x="3136" y="25"/>
                </a:cubicBezTo>
                <a:cubicBezTo>
                  <a:pt x="3006" y="9"/>
                  <a:pt x="2877" y="0"/>
                  <a:pt x="27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4"/>
          <p:cNvSpPr/>
          <p:nvPr/>
        </p:nvSpPr>
        <p:spPr>
          <a:xfrm>
            <a:off x="7682219" y="4637752"/>
            <a:ext cx="107158" cy="181685"/>
          </a:xfrm>
          <a:custGeom>
            <a:avLst/>
            <a:gdLst/>
            <a:ahLst/>
            <a:cxnLst/>
            <a:rect l="l" t="t" r="r" b="b"/>
            <a:pathLst>
              <a:path w="2302" h="3903" extrusionOk="0">
                <a:moveTo>
                  <a:pt x="901" y="0"/>
                </a:moveTo>
                <a:cubicBezTo>
                  <a:pt x="534" y="467"/>
                  <a:pt x="334" y="767"/>
                  <a:pt x="200" y="1067"/>
                </a:cubicBezTo>
                <a:cubicBezTo>
                  <a:pt x="67" y="1368"/>
                  <a:pt x="0" y="1668"/>
                  <a:pt x="0" y="1968"/>
                </a:cubicBezTo>
                <a:cubicBezTo>
                  <a:pt x="0" y="2235"/>
                  <a:pt x="67" y="2535"/>
                  <a:pt x="200" y="2835"/>
                </a:cubicBezTo>
                <a:cubicBezTo>
                  <a:pt x="367" y="3136"/>
                  <a:pt x="567" y="3436"/>
                  <a:pt x="934" y="3903"/>
                </a:cubicBezTo>
                <a:cubicBezTo>
                  <a:pt x="1501" y="3703"/>
                  <a:pt x="1802" y="3336"/>
                  <a:pt x="2035" y="3002"/>
                </a:cubicBezTo>
                <a:cubicBezTo>
                  <a:pt x="2235" y="2669"/>
                  <a:pt x="2302" y="2302"/>
                  <a:pt x="2302" y="1935"/>
                </a:cubicBezTo>
                <a:cubicBezTo>
                  <a:pt x="2302" y="1568"/>
                  <a:pt x="2202" y="1201"/>
                  <a:pt x="2002" y="867"/>
                </a:cubicBezTo>
                <a:cubicBezTo>
                  <a:pt x="1802" y="534"/>
                  <a:pt x="1468" y="200"/>
                  <a:pt x="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4"/>
          <p:cNvSpPr/>
          <p:nvPr/>
        </p:nvSpPr>
        <p:spPr>
          <a:xfrm>
            <a:off x="7474139" y="4755665"/>
            <a:ext cx="141326" cy="139883"/>
          </a:xfrm>
          <a:custGeom>
            <a:avLst/>
            <a:gdLst/>
            <a:ahLst/>
            <a:cxnLst/>
            <a:rect l="l" t="t" r="r" b="b"/>
            <a:pathLst>
              <a:path w="3036" h="3005" extrusionOk="0">
                <a:moveTo>
                  <a:pt x="1005" y="1"/>
                </a:moveTo>
                <a:cubicBezTo>
                  <a:pt x="692" y="1"/>
                  <a:pt x="346" y="72"/>
                  <a:pt x="0" y="302"/>
                </a:cubicBezTo>
                <a:cubicBezTo>
                  <a:pt x="134" y="869"/>
                  <a:pt x="201" y="1203"/>
                  <a:pt x="334" y="1503"/>
                </a:cubicBezTo>
                <a:cubicBezTo>
                  <a:pt x="434" y="1803"/>
                  <a:pt x="568" y="2037"/>
                  <a:pt x="768" y="2237"/>
                </a:cubicBezTo>
                <a:cubicBezTo>
                  <a:pt x="934" y="2437"/>
                  <a:pt x="1201" y="2604"/>
                  <a:pt x="1502" y="2737"/>
                </a:cubicBezTo>
                <a:cubicBezTo>
                  <a:pt x="1868" y="2871"/>
                  <a:pt x="2235" y="3004"/>
                  <a:pt x="2836" y="3004"/>
                </a:cubicBezTo>
                <a:cubicBezTo>
                  <a:pt x="3036" y="2471"/>
                  <a:pt x="3036" y="2037"/>
                  <a:pt x="2969" y="1637"/>
                </a:cubicBezTo>
                <a:cubicBezTo>
                  <a:pt x="2869" y="1270"/>
                  <a:pt x="2702" y="936"/>
                  <a:pt x="2436" y="636"/>
                </a:cubicBezTo>
                <a:cubicBezTo>
                  <a:pt x="2169" y="369"/>
                  <a:pt x="1835" y="136"/>
                  <a:pt x="1401" y="36"/>
                </a:cubicBezTo>
                <a:cubicBezTo>
                  <a:pt x="1278" y="15"/>
                  <a:pt x="1145" y="1"/>
                  <a:pt x="1005" y="1"/>
                </a:cubicBezTo>
                <a:close/>
              </a:path>
            </a:pathLst>
          </a:custGeom>
          <a:solidFill>
            <a:srgbClr val="A7AF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4"/>
          <p:cNvSpPr/>
          <p:nvPr/>
        </p:nvSpPr>
        <p:spPr>
          <a:xfrm>
            <a:off x="7384065" y="4843925"/>
            <a:ext cx="705000" cy="214642"/>
          </a:xfrm>
          <a:custGeom>
            <a:avLst/>
            <a:gdLst/>
            <a:ahLst/>
            <a:cxnLst/>
            <a:rect l="l" t="t" r="r" b="b"/>
            <a:pathLst>
              <a:path w="15145" h="4611" extrusionOk="0">
                <a:moveTo>
                  <a:pt x="5876" y="1"/>
                </a:moveTo>
                <a:cubicBezTo>
                  <a:pt x="3468" y="1"/>
                  <a:pt x="3437" y="1775"/>
                  <a:pt x="3437" y="1775"/>
                </a:cubicBezTo>
                <a:cubicBezTo>
                  <a:pt x="3437" y="1775"/>
                  <a:pt x="3135" y="1225"/>
                  <a:pt x="2415" y="1225"/>
                </a:cubicBezTo>
                <a:cubicBezTo>
                  <a:pt x="2148" y="1225"/>
                  <a:pt x="1823" y="1301"/>
                  <a:pt x="1435" y="1509"/>
                </a:cubicBezTo>
                <a:cubicBezTo>
                  <a:pt x="1" y="2276"/>
                  <a:pt x="534" y="4611"/>
                  <a:pt x="534" y="4611"/>
                </a:cubicBezTo>
                <a:lnTo>
                  <a:pt x="15145" y="4611"/>
                </a:lnTo>
                <a:cubicBezTo>
                  <a:pt x="14592" y="2651"/>
                  <a:pt x="13459" y="2163"/>
                  <a:pt x="12468" y="2163"/>
                </a:cubicBezTo>
                <a:cubicBezTo>
                  <a:pt x="11485" y="2163"/>
                  <a:pt x="10642" y="2643"/>
                  <a:pt x="10642" y="2643"/>
                </a:cubicBezTo>
                <a:cubicBezTo>
                  <a:pt x="10642" y="2643"/>
                  <a:pt x="8774" y="141"/>
                  <a:pt x="6138" y="8"/>
                </a:cubicBezTo>
                <a:cubicBezTo>
                  <a:pt x="6048" y="3"/>
                  <a:pt x="5961" y="1"/>
                  <a:pt x="58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4"/>
          <p:cNvSpPr/>
          <p:nvPr/>
        </p:nvSpPr>
        <p:spPr>
          <a:xfrm>
            <a:off x="7407386" y="4913705"/>
            <a:ext cx="616462" cy="144864"/>
          </a:xfrm>
          <a:custGeom>
            <a:avLst/>
            <a:gdLst/>
            <a:ahLst/>
            <a:cxnLst/>
            <a:rect l="l" t="t" r="r" b="b"/>
            <a:pathLst>
              <a:path w="13243" h="3112" extrusionOk="0">
                <a:moveTo>
                  <a:pt x="5338" y="1"/>
                </a:moveTo>
                <a:cubicBezTo>
                  <a:pt x="3832" y="1"/>
                  <a:pt x="3289" y="711"/>
                  <a:pt x="3069" y="1244"/>
                </a:cubicBezTo>
                <a:cubicBezTo>
                  <a:pt x="3000" y="1382"/>
                  <a:pt x="2867" y="1457"/>
                  <a:pt x="2726" y="1457"/>
                </a:cubicBezTo>
                <a:cubicBezTo>
                  <a:pt x="2662" y="1457"/>
                  <a:pt x="2597" y="1442"/>
                  <a:pt x="2535" y="1411"/>
                </a:cubicBezTo>
                <a:cubicBezTo>
                  <a:pt x="2385" y="1311"/>
                  <a:pt x="2177" y="1236"/>
                  <a:pt x="1910" y="1236"/>
                </a:cubicBezTo>
                <a:cubicBezTo>
                  <a:pt x="1643" y="1236"/>
                  <a:pt x="1318" y="1311"/>
                  <a:pt x="934" y="1511"/>
                </a:cubicBezTo>
                <a:cubicBezTo>
                  <a:pt x="367" y="1811"/>
                  <a:pt x="100" y="2378"/>
                  <a:pt x="0" y="2945"/>
                </a:cubicBezTo>
                <a:cubicBezTo>
                  <a:pt x="33" y="3045"/>
                  <a:pt x="33" y="3112"/>
                  <a:pt x="33" y="3112"/>
                </a:cubicBezTo>
                <a:lnTo>
                  <a:pt x="12676" y="3112"/>
                </a:lnTo>
                <a:cubicBezTo>
                  <a:pt x="13143" y="3112"/>
                  <a:pt x="13243" y="2445"/>
                  <a:pt x="12809" y="2311"/>
                </a:cubicBezTo>
                <a:cubicBezTo>
                  <a:pt x="12514" y="2213"/>
                  <a:pt x="12226" y="2174"/>
                  <a:pt x="11950" y="2174"/>
                </a:cubicBezTo>
                <a:cubicBezTo>
                  <a:pt x="11571" y="2174"/>
                  <a:pt x="11217" y="2248"/>
                  <a:pt x="10908" y="2345"/>
                </a:cubicBezTo>
                <a:cubicBezTo>
                  <a:pt x="10789" y="2379"/>
                  <a:pt x="10666" y="2395"/>
                  <a:pt x="10543" y="2395"/>
                </a:cubicBezTo>
                <a:cubicBezTo>
                  <a:pt x="10183" y="2395"/>
                  <a:pt x="9822" y="2251"/>
                  <a:pt x="9574" y="1978"/>
                </a:cubicBezTo>
                <a:cubicBezTo>
                  <a:pt x="8806" y="1244"/>
                  <a:pt x="7405" y="110"/>
                  <a:pt x="5637" y="10"/>
                </a:cubicBezTo>
                <a:cubicBezTo>
                  <a:pt x="5534" y="4"/>
                  <a:pt x="5434" y="1"/>
                  <a:pt x="5338" y="1"/>
                </a:cubicBezTo>
                <a:close/>
              </a:path>
            </a:pathLst>
          </a:custGeom>
          <a:solidFill>
            <a:srgbClr val="828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4"/>
          <p:cNvSpPr/>
          <p:nvPr/>
        </p:nvSpPr>
        <p:spPr>
          <a:xfrm>
            <a:off x="6851484" y="5029057"/>
            <a:ext cx="2040380" cy="144445"/>
          </a:xfrm>
          <a:custGeom>
            <a:avLst/>
            <a:gdLst/>
            <a:ahLst/>
            <a:cxnLst/>
            <a:rect l="l" t="t" r="r" b="b"/>
            <a:pathLst>
              <a:path w="43832" h="3103" extrusionOk="0">
                <a:moveTo>
                  <a:pt x="21916" y="0"/>
                </a:moveTo>
                <a:cubicBezTo>
                  <a:pt x="9807" y="0"/>
                  <a:pt x="0" y="701"/>
                  <a:pt x="0" y="1534"/>
                </a:cubicBezTo>
                <a:cubicBezTo>
                  <a:pt x="0" y="2402"/>
                  <a:pt x="9807" y="3102"/>
                  <a:pt x="21916" y="3102"/>
                </a:cubicBezTo>
                <a:cubicBezTo>
                  <a:pt x="34025" y="3102"/>
                  <a:pt x="43832" y="2402"/>
                  <a:pt x="43832" y="1534"/>
                </a:cubicBezTo>
                <a:cubicBezTo>
                  <a:pt x="43832" y="701"/>
                  <a:pt x="34025" y="0"/>
                  <a:pt x="219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44"/>
          <p:cNvGrpSpPr/>
          <p:nvPr/>
        </p:nvGrpSpPr>
        <p:grpSpPr>
          <a:xfrm>
            <a:off x="5144179" y="3128187"/>
            <a:ext cx="467000" cy="431100"/>
            <a:chOff x="1849650" y="1202325"/>
            <a:chExt cx="467000" cy="431100"/>
          </a:xfrm>
        </p:grpSpPr>
        <p:sp>
          <p:nvSpPr>
            <p:cNvPr id="879" name="Google Shape;879;p44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4"/>
          <p:cNvGrpSpPr/>
          <p:nvPr/>
        </p:nvGrpSpPr>
        <p:grpSpPr>
          <a:xfrm>
            <a:off x="5611179" y="871472"/>
            <a:ext cx="2802032" cy="4226307"/>
            <a:chOff x="5154062" y="872525"/>
            <a:chExt cx="2802032" cy="4226307"/>
          </a:xfrm>
        </p:grpSpPr>
        <p:grpSp>
          <p:nvGrpSpPr>
            <p:cNvPr id="894" name="Google Shape;894;p44"/>
            <p:cNvGrpSpPr/>
            <p:nvPr/>
          </p:nvGrpSpPr>
          <p:grpSpPr>
            <a:xfrm>
              <a:off x="5154062" y="872525"/>
              <a:ext cx="2802032" cy="4226307"/>
              <a:chOff x="5535062" y="872525"/>
              <a:chExt cx="2802032" cy="4226307"/>
            </a:xfrm>
          </p:grpSpPr>
          <p:sp>
            <p:nvSpPr>
              <p:cNvPr id="895" name="Google Shape;895;p44"/>
              <p:cNvSpPr/>
              <p:nvPr/>
            </p:nvSpPr>
            <p:spPr>
              <a:xfrm>
                <a:off x="6623618" y="2764814"/>
                <a:ext cx="523585" cy="1695858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34038" extrusionOk="0">
                    <a:moveTo>
                      <a:pt x="4034" y="1"/>
                    </a:moveTo>
                    <a:cubicBezTo>
                      <a:pt x="2621" y="1"/>
                      <a:pt x="1432" y="653"/>
                      <a:pt x="1335" y="1514"/>
                    </a:cubicBezTo>
                    <a:cubicBezTo>
                      <a:pt x="1" y="14323"/>
                      <a:pt x="1335" y="34037"/>
                      <a:pt x="1335" y="34037"/>
                    </a:cubicBezTo>
                    <a:lnTo>
                      <a:pt x="9207" y="34037"/>
                    </a:lnTo>
                    <a:cubicBezTo>
                      <a:pt x="9207" y="34037"/>
                      <a:pt x="10508" y="17459"/>
                      <a:pt x="8907" y="5083"/>
                    </a:cubicBezTo>
                    <a:cubicBezTo>
                      <a:pt x="8440" y="1285"/>
                      <a:pt x="6016" y="1"/>
                      <a:pt x="40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4"/>
              <p:cNvSpPr/>
              <p:nvPr/>
            </p:nvSpPr>
            <p:spPr>
              <a:xfrm>
                <a:off x="6420893" y="4379096"/>
                <a:ext cx="679778" cy="719736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14446" extrusionOk="0">
                    <a:moveTo>
                      <a:pt x="9308" y="0"/>
                    </a:moveTo>
                    <a:cubicBezTo>
                      <a:pt x="7745" y="0"/>
                      <a:pt x="6256" y="154"/>
                      <a:pt x="4804" y="402"/>
                    </a:cubicBezTo>
                    <a:lnTo>
                      <a:pt x="5170" y="10042"/>
                    </a:lnTo>
                    <a:cubicBezTo>
                      <a:pt x="5204" y="10376"/>
                      <a:pt x="5004" y="10709"/>
                      <a:pt x="4703" y="10843"/>
                    </a:cubicBezTo>
                    <a:lnTo>
                      <a:pt x="434" y="12911"/>
                    </a:lnTo>
                    <a:cubicBezTo>
                      <a:pt x="167" y="13044"/>
                      <a:pt x="0" y="13311"/>
                      <a:pt x="0" y="13645"/>
                    </a:cubicBezTo>
                    <a:cubicBezTo>
                      <a:pt x="0" y="14078"/>
                      <a:pt x="367" y="14445"/>
                      <a:pt x="801" y="14445"/>
                    </a:cubicBezTo>
                    <a:lnTo>
                      <a:pt x="11975" y="14445"/>
                    </a:lnTo>
                    <a:lnTo>
                      <a:pt x="13643" y="402"/>
                    </a:lnTo>
                    <a:cubicBezTo>
                      <a:pt x="12125" y="120"/>
                      <a:pt x="10688" y="0"/>
                      <a:pt x="93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4"/>
              <p:cNvSpPr/>
              <p:nvPr/>
            </p:nvSpPr>
            <p:spPr>
              <a:xfrm>
                <a:off x="6420893" y="5050547"/>
                <a:ext cx="601657" cy="48278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969" extrusionOk="0">
                    <a:moveTo>
                      <a:pt x="0" y="1"/>
                    </a:moveTo>
                    <a:cubicBezTo>
                      <a:pt x="0" y="34"/>
                      <a:pt x="0" y="101"/>
                      <a:pt x="0" y="168"/>
                    </a:cubicBezTo>
                    <a:cubicBezTo>
                      <a:pt x="0" y="601"/>
                      <a:pt x="367" y="968"/>
                      <a:pt x="801" y="968"/>
                    </a:cubicBezTo>
                    <a:lnTo>
                      <a:pt x="11975" y="968"/>
                    </a:lnTo>
                    <a:lnTo>
                      <a:pt x="120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4"/>
              <p:cNvSpPr/>
              <p:nvPr/>
            </p:nvSpPr>
            <p:spPr>
              <a:xfrm>
                <a:off x="6897687" y="2588594"/>
                <a:ext cx="656661" cy="1872080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37575" extrusionOk="0">
                    <a:moveTo>
                      <a:pt x="5253" y="0"/>
                    </a:moveTo>
                    <a:cubicBezTo>
                      <a:pt x="2585" y="0"/>
                      <a:pt x="0" y="3498"/>
                      <a:pt x="571" y="7019"/>
                    </a:cubicBezTo>
                    <a:cubicBezTo>
                      <a:pt x="1938" y="15692"/>
                      <a:pt x="4574" y="30336"/>
                      <a:pt x="5874" y="37574"/>
                    </a:cubicBezTo>
                    <a:lnTo>
                      <a:pt x="13180" y="37574"/>
                    </a:lnTo>
                    <a:cubicBezTo>
                      <a:pt x="12713" y="30402"/>
                      <a:pt x="11579" y="14658"/>
                      <a:pt x="9911" y="6252"/>
                    </a:cubicBezTo>
                    <a:cubicBezTo>
                      <a:pt x="9007" y="1694"/>
                      <a:pt x="7110" y="0"/>
                      <a:pt x="52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4"/>
              <p:cNvSpPr/>
              <p:nvPr/>
            </p:nvSpPr>
            <p:spPr>
              <a:xfrm>
                <a:off x="7155415" y="4370079"/>
                <a:ext cx="726362" cy="728754"/>
              </a:xfrm>
              <a:custGeom>
                <a:avLst/>
                <a:gdLst/>
                <a:ahLst/>
                <a:cxnLst/>
                <a:rect l="l" t="t" r="r" b="b"/>
                <a:pathLst>
                  <a:path w="14579" h="14627" extrusionOk="0">
                    <a:moveTo>
                      <a:pt x="4788" y="1"/>
                    </a:moveTo>
                    <a:cubicBezTo>
                      <a:pt x="3519" y="1"/>
                      <a:pt x="1914" y="190"/>
                      <a:pt x="1" y="783"/>
                    </a:cubicBezTo>
                    <a:lnTo>
                      <a:pt x="2503" y="14626"/>
                    </a:lnTo>
                    <a:lnTo>
                      <a:pt x="13777" y="14626"/>
                    </a:lnTo>
                    <a:cubicBezTo>
                      <a:pt x="14211" y="14626"/>
                      <a:pt x="14578" y="14259"/>
                      <a:pt x="14578" y="13826"/>
                    </a:cubicBezTo>
                    <a:cubicBezTo>
                      <a:pt x="14578" y="13526"/>
                      <a:pt x="14378" y="13259"/>
                      <a:pt x="14111" y="13125"/>
                    </a:cubicBezTo>
                    <a:lnTo>
                      <a:pt x="9775" y="10990"/>
                    </a:lnTo>
                    <a:cubicBezTo>
                      <a:pt x="9574" y="10890"/>
                      <a:pt x="9408" y="10657"/>
                      <a:pt x="9408" y="10423"/>
                    </a:cubicBezTo>
                    <a:lnTo>
                      <a:pt x="8207" y="583"/>
                    </a:lnTo>
                    <a:cubicBezTo>
                      <a:pt x="8207" y="583"/>
                      <a:pt x="7016" y="1"/>
                      <a:pt x="4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4"/>
              <p:cNvSpPr/>
              <p:nvPr/>
            </p:nvSpPr>
            <p:spPr>
              <a:xfrm>
                <a:off x="7270105" y="5050547"/>
                <a:ext cx="609977" cy="48278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969" extrusionOk="0">
                    <a:moveTo>
                      <a:pt x="1" y="1"/>
                    </a:moveTo>
                    <a:lnTo>
                      <a:pt x="201" y="968"/>
                    </a:lnTo>
                    <a:lnTo>
                      <a:pt x="11442" y="968"/>
                    </a:lnTo>
                    <a:cubicBezTo>
                      <a:pt x="11909" y="968"/>
                      <a:pt x="12243" y="601"/>
                      <a:pt x="12243" y="168"/>
                    </a:cubicBezTo>
                    <a:cubicBezTo>
                      <a:pt x="12243" y="101"/>
                      <a:pt x="12243" y="68"/>
                      <a:pt x="12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4"/>
              <p:cNvSpPr/>
              <p:nvPr/>
            </p:nvSpPr>
            <p:spPr>
              <a:xfrm>
                <a:off x="6281293" y="1655278"/>
                <a:ext cx="737921" cy="703045"/>
              </a:xfrm>
              <a:custGeom>
                <a:avLst/>
                <a:gdLst/>
                <a:ahLst/>
                <a:cxnLst/>
                <a:rect l="l" t="t" r="r" b="b"/>
                <a:pathLst>
                  <a:path w="14811" h="14111" extrusionOk="0">
                    <a:moveTo>
                      <a:pt x="10107" y="0"/>
                    </a:moveTo>
                    <a:cubicBezTo>
                      <a:pt x="5237" y="2268"/>
                      <a:pt x="0" y="8873"/>
                      <a:pt x="0" y="8873"/>
                    </a:cubicBezTo>
                    <a:lnTo>
                      <a:pt x="1768" y="14110"/>
                    </a:lnTo>
                    <a:lnTo>
                      <a:pt x="10841" y="9207"/>
                    </a:lnTo>
                    <a:cubicBezTo>
                      <a:pt x="14811" y="6005"/>
                      <a:pt x="12376" y="0"/>
                      <a:pt x="101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4"/>
              <p:cNvSpPr/>
              <p:nvPr/>
            </p:nvSpPr>
            <p:spPr>
              <a:xfrm>
                <a:off x="6135016" y="2032530"/>
                <a:ext cx="342430" cy="344074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06" extrusionOk="0">
                    <a:moveTo>
                      <a:pt x="3436" y="0"/>
                    </a:moveTo>
                    <a:cubicBezTo>
                      <a:pt x="1535" y="0"/>
                      <a:pt x="1" y="1568"/>
                      <a:pt x="1" y="3469"/>
                    </a:cubicBezTo>
                    <a:cubicBezTo>
                      <a:pt x="1" y="5337"/>
                      <a:pt x="1535" y="6905"/>
                      <a:pt x="3436" y="6905"/>
                    </a:cubicBezTo>
                    <a:cubicBezTo>
                      <a:pt x="5338" y="6905"/>
                      <a:pt x="6872" y="5337"/>
                      <a:pt x="6872" y="3469"/>
                    </a:cubicBezTo>
                    <a:cubicBezTo>
                      <a:pt x="6872" y="1568"/>
                      <a:pt x="5338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4"/>
              <p:cNvSpPr/>
              <p:nvPr/>
            </p:nvSpPr>
            <p:spPr>
              <a:xfrm>
                <a:off x="6038611" y="1854716"/>
                <a:ext cx="309198" cy="51591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0355" extrusionOk="0">
                    <a:moveTo>
                      <a:pt x="3437" y="0"/>
                    </a:moveTo>
                    <a:cubicBezTo>
                      <a:pt x="2696" y="128"/>
                      <a:pt x="1897" y="686"/>
                      <a:pt x="934" y="686"/>
                    </a:cubicBezTo>
                    <a:cubicBezTo>
                      <a:pt x="639" y="686"/>
                      <a:pt x="329" y="633"/>
                      <a:pt x="1" y="500"/>
                    </a:cubicBezTo>
                    <a:lnTo>
                      <a:pt x="1" y="500"/>
                    </a:lnTo>
                    <a:cubicBezTo>
                      <a:pt x="401" y="4503"/>
                      <a:pt x="268" y="6672"/>
                      <a:pt x="835" y="8439"/>
                    </a:cubicBezTo>
                    <a:cubicBezTo>
                      <a:pt x="1232" y="9652"/>
                      <a:pt x="2343" y="10355"/>
                      <a:pt x="3493" y="10355"/>
                    </a:cubicBezTo>
                    <a:cubicBezTo>
                      <a:pt x="4084" y="10355"/>
                      <a:pt x="4684" y="10170"/>
                      <a:pt x="5205" y="9774"/>
                    </a:cubicBezTo>
                    <a:cubicBezTo>
                      <a:pt x="6205" y="9007"/>
                      <a:pt x="6205" y="7739"/>
                      <a:pt x="5705" y="6571"/>
                    </a:cubicBezTo>
                    <a:lnTo>
                      <a:pt x="3437" y="0"/>
                    </a:ln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4"/>
              <p:cNvSpPr/>
              <p:nvPr/>
            </p:nvSpPr>
            <p:spPr>
              <a:xfrm>
                <a:off x="5935579" y="1610588"/>
                <a:ext cx="274273" cy="29888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999" extrusionOk="0">
                    <a:moveTo>
                      <a:pt x="3169" y="0"/>
                    </a:moveTo>
                    <a:cubicBezTo>
                      <a:pt x="3073" y="0"/>
                      <a:pt x="2973" y="10"/>
                      <a:pt x="2870" y="30"/>
                    </a:cubicBezTo>
                    <a:lnTo>
                      <a:pt x="3036" y="997"/>
                    </a:lnTo>
                    <a:cubicBezTo>
                      <a:pt x="3170" y="1731"/>
                      <a:pt x="2736" y="2432"/>
                      <a:pt x="2036" y="2632"/>
                    </a:cubicBezTo>
                    <a:lnTo>
                      <a:pt x="1" y="3165"/>
                    </a:lnTo>
                    <a:lnTo>
                      <a:pt x="2069" y="5400"/>
                    </a:lnTo>
                    <a:cubicBezTo>
                      <a:pt x="2616" y="5785"/>
                      <a:pt x="3144" y="5999"/>
                      <a:pt x="3654" y="5999"/>
                    </a:cubicBezTo>
                    <a:cubicBezTo>
                      <a:pt x="4296" y="5999"/>
                      <a:pt x="4911" y="5661"/>
                      <a:pt x="5505" y="4900"/>
                    </a:cubicBezTo>
                    <a:lnTo>
                      <a:pt x="5071" y="1798"/>
                    </a:lnTo>
                    <a:cubicBezTo>
                      <a:pt x="5071" y="1798"/>
                      <a:pt x="4491" y="0"/>
                      <a:pt x="3169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4"/>
              <p:cNvSpPr/>
              <p:nvPr/>
            </p:nvSpPr>
            <p:spPr>
              <a:xfrm>
                <a:off x="7856756" y="1218190"/>
                <a:ext cx="480339" cy="173482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3482" extrusionOk="0">
                    <a:moveTo>
                      <a:pt x="5605" y="0"/>
                    </a:moveTo>
                    <a:lnTo>
                      <a:pt x="534" y="501"/>
                    </a:lnTo>
                    <a:lnTo>
                      <a:pt x="468" y="501"/>
                    </a:lnTo>
                    <a:cubicBezTo>
                      <a:pt x="167" y="567"/>
                      <a:pt x="1" y="834"/>
                      <a:pt x="67" y="1134"/>
                    </a:cubicBezTo>
                    <a:cubicBezTo>
                      <a:pt x="134" y="1335"/>
                      <a:pt x="301" y="1468"/>
                      <a:pt x="501" y="1501"/>
                    </a:cubicBezTo>
                    <a:lnTo>
                      <a:pt x="4537" y="3336"/>
                    </a:lnTo>
                    <a:cubicBezTo>
                      <a:pt x="4639" y="3438"/>
                      <a:pt x="4761" y="3481"/>
                      <a:pt x="4901" y="3481"/>
                    </a:cubicBezTo>
                    <a:cubicBezTo>
                      <a:pt x="4945" y="3481"/>
                      <a:pt x="4990" y="3477"/>
                      <a:pt x="5038" y="3469"/>
                    </a:cubicBezTo>
                    <a:lnTo>
                      <a:pt x="5104" y="3436"/>
                    </a:lnTo>
                    <a:lnTo>
                      <a:pt x="9507" y="1935"/>
                    </a:lnTo>
                    <a:cubicBezTo>
                      <a:pt x="9574" y="1935"/>
                      <a:pt x="9641" y="1835"/>
                      <a:pt x="9608" y="1768"/>
                    </a:cubicBezTo>
                    <a:cubicBezTo>
                      <a:pt x="9608" y="1668"/>
                      <a:pt x="9507" y="1635"/>
                      <a:pt x="9441" y="1635"/>
                    </a:cubicBezTo>
                    <a:lnTo>
                      <a:pt x="4971" y="2435"/>
                    </a:lnTo>
                    <a:lnTo>
                      <a:pt x="4304" y="2102"/>
                    </a:lnTo>
                    <a:lnTo>
                      <a:pt x="8874" y="634"/>
                    </a:lnTo>
                    <a:cubicBezTo>
                      <a:pt x="8974" y="634"/>
                      <a:pt x="9007" y="534"/>
                      <a:pt x="9007" y="467"/>
                    </a:cubicBezTo>
                    <a:cubicBezTo>
                      <a:pt x="8974" y="367"/>
                      <a:pt x="8907" y="334"/>
                      <a:pt x="8807" y="334"/>
                    </a:cubicBezTo>
                    <a:lnTo>
                      <a:pt x="2903" y="1501"/>
                    </a:lnTo>
                    <a:lnTo>
                      <a:pt x="2169" y="1134"/>
                    </a:lnTo>
                    <a:lnTo>
                      <a:pt x="5671" y="300"/>
                    </a:lnTo>
                    <a:cubicBezTo>
                      <a:pt x="5738" y="300"/>
                      <a:pt x="5805" y="200"/>
                      <a:pt x="5805" y="134"/>
                    </a:cubicBezTo>
                    <a:cubicBezTo>
                      <a:pt x="5771" y="34"/>
                      <a:pt x="5705" y="0"/>
                      <a:pt x="5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4"/>
              <p:cNvSpPr/>
              <p:nvPr/>
            </p:nvSpPr>
            <p:spPr>
              <a:xfrm>
                <a:off x="5535062" y="1305179"/>
                <a:ext cx="2481310" cy="585365"/>
              </a:xfrm>
              <a:custGeom>
                <a:avLst/>
                <a:gdLst/>
                <a:ahLst/>
                <a:cxnLst/>
                <a:rect l="l" t="t" r="r" b="b"/>
                <a:pathLst>
                  <a:path w="49803" h="11749" extrusionOk="0">
                    <a:moveTo>
                      <a:pt x="49266" y="1"/>
                    </a:moveTo>
                    <a:cubicBezTo>
                      <a:pt x="49224" y="1"/>
                      <a:pt x="49180" y="8"/>
                      <a:pt x="49136" y="22"/>
                    </a:cubicBezTo>
                    <a:lnTo>
                      <a:pt x="701" y="10063"/>
                    </a:lnTo>
                    <a:cubicBezTo>
                      <a:pt x="268" y="10163"/>
                      <a:pt x="1" y="10596"/>
                      <a:pt x="67" y="11030"/>
                    </a:cubicBezTo>
                    <a:cubicBezTo>
                      <a:pt x="126" y="11441"/>
                      <a:pt x="495" y="11748"/>
                      <a:pt x="900" y="11748"/>
                    </a:cubicBezTo>
                    <a:cubicBezTo>
                      <a:pt x="956" y="11748"/>
                      <a:pt x="1012" y="11743"/>
                      <a:pt x="1068" y="11731"/>
                    </a:cubicBezTo>
                    <a:lnTo>
                      <a:pt x="49336" y="923"/>
                    </a:lnTo>
                    <a:cubicBezTo>
                      <a:pt x="49670" y="856"/>
                      <a:pt x="49803" y="456"/>
                      <a:pt x="49636" y="189"/>
                    </a:cubicBezTo>
                    <a:cubicBezTo>
                      <a:pt x="49558" y="85"/>
                      <a:pt x="49419" y="1"/>
                      <a:pt x="49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6031985" y="1324560"/>
                <a:ext cx="1981092" cy="457072"/>
              </a:xfrm>
              <a:custGeom>
                <a:avLst/>
                <a:gdLst/>
                <a:ahLst/>
                <a:cxnLst/>
                <a:rect l="l" t="t" r="r" b="b"/>
                <a:pathLst>
                  <a:path w="39763" h="9174" extrusionOk="0">
                    <a:moveTo>
                      <a:pt x="39729" y="0"/>
                    </a:moveTo>
                    <a:cubicBezTo>
                      <a:pt x="39728" y="0"/>
                      <a:pt x="30589" y="2669"/>
                      <a:pt x="24218" y="3436"/>
                    </a:cubicBezTo>
                    <a:lnTo>
                      <a:pt x="20215" y="3703"/>
                    </a:lnTo>
                    <a:cubicBezTo>
                      <a:pt x="17005" y="5503"/>
                      <a:pt x="12553" y="6197"/>
                      <a:pt x="8851" y="6197"/>
                    </a:cubicBezTo>
                    <a:cubicBezTo>
                      <a:pt x="8437" y="6197"/>
                      <a:pt x="8032" y="6188"/>
                      <a:pt x="7639" y="6171"/>
                    </a:cubicBezTo>
                    <a:lnTo>
                      <a:pt x="1" y="7772"/>
                    </a:lnTo>
                    <a:cubicBezTo>
                      <a:pt x="167" y="8206"/>
                      <a:pt x="401" y="8673"/>
                      <a:pt x="801" y="9173"/>
                    </a:cubicBezTo>
                    <a:lnTo>
                      <a:pt x="39362" y="534"/>
                    </a:lnTo>
                    <a:cubicBezTo>
                      <a:pt x="39629" y="467"/>
                      <a:pt x="39762" y="234"/>
                      <a:pt x="39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5975487" y="1629072"/>
                <a:ext cx="99745" cy="147076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952" extrusionOk="0">
                    <a:moveTo>
                      <a:pt x="790" y="0"/>
                    </a:moveTo>
                    <a:cubicBezTo>
                      <a:pt x="728" y="0"/>
                      <a:pt x="664" y="8"/>
                      <a:pt x="601" y="26"/>
                    </a:cubicBezTo>
                    <a:cubicBezTo>
                      <a:pt x="234" y="126"/>
                      <a:pt x="0" y="493"/>
                      <a:pt x="134" y="860"/>
                    </a:cubicBezTo>
                    <a:lnTo>
                      <a:pt x="567" y="2428"/>
                    </a:lnTo>
                    <a:cubicBezTo>
                      <a:pt x="652" y="2737"/>
                      <a:pt x="949" y="2951"/>
                      <a:pt x="1260" y="2951"/>
                    </a:cubicBezTo>
                    <a:cubicBezTo>
                      <a:pt x="1318" y="2951"/>
                      <a:pt x="1377" y="2944"/>
                      <a:pt x="1435" y="2928"/>
                    </a:cubicBezTo>
                    <a:cubicBezTo>
                      <a:pt x="1802" y="2794"/>
                      <a:pt x="2002" y="2428"/>
                      <a:pt x="1902" y="2061"/>
                    </a:cubicBezTo>
                    <a:lnTo>
                      <a:pt x="1435" y="493"/>
                    </a:lnTo>
                    <a:cubicBezTo>
                      <a:pt x="1352" y="190"/>
                      <a:pt x="1087" y="0"/>
                      <a:pt x="790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4"/>
              <p:cNvSpPr/>
              <p:nvPr/>
            </p:nvSpPr>
            <p:spPr>
              <a:xfrm>
                <a:off x="6043643" y="1610239"/>
                <a:ext cx="79816" cy="14991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009" extrusionOk="0">
                    <a:moveTo>
                      <a:pt x="701" y="1"/>
                    </a:moveTo>
                    <a:cubicBezTo>
                      <a:pt x="679" y="1"/>
                      <a:pt x="656" y="2"/>
                      <a:pt x="634" y="4"/>
                    </a:cubicBezTo>
                    <a:cubicBezTo>
                      <a:pt x="267" y="70"/>
                      <a:pt x="0" y="404"/>
                      <a:pt x="33" y="771"/>
                    </a:cubicBezTo>
                    <a:lnTo>
                      <a:pt x="200" y="2405"/>
                    </a:lnTo>
                    <a:cubicBezTo>
                      <a:pt x="232" y="2751"/>
                      <a:pt x="530" y="3009"/>
                      <a:pt x="900" y="3009"/>
                    </a:cubicBezTo>
                    <a:cubicBezTo>
                      <a:pt x="922" y="3009"/>
                      <a:pt x="945" y="3008"/>
                      <a:pt x="967" y="3006"/>
                    </a:cubicBezTo>
                    <a:cubicBezTo>
                      <a:pt x="1334" y="2972"/>
                      <a:pt x="1601" y="2639"/>
                      <a:pt x="1568" y="2238"/>
                    </a:cubicBezTo>
                    <a:lnTo>
                      <a:pt x="1401" y="637"/>
                    </a:lnTo>
                    <a:cubicBezTo>
                      <a:pt x="1370" y="260"/>
                      <a:pt x="1071" y="1"/>
                      <a:pt x="701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4"/>
              <p:cNvSpPr/>
              <p:nvPr/>
            </p:nvSpPr>
            <p:spPr>
              <a:xfrm>
                <a:off x="6066910" y="1658268"/>
                <a:ext cx="249312" cy="220465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4425" extrusionOk="0">
                    <a:moveTo>
                      <a:pt x="3083" y="1"/>
                    </a:moveTo>
                    <a:cubicBezTo>
                      <a:pt x="3045" y="1"/>
                      <a:pt x="3007" y="3"/>
                      <a:pt x="2969" y="7"/>
                    </a:cubicBezTo>
                    <a:lnTo>
                      <a:pt x="500" y="407"/>
                    </a:lnTo>
                    <a:cubicBezTo>
                      <a:pt x="33" y="507"/>
                      <a:pt x="0" y="1174"/>
                      <a:pt x="467" y="1308"/>
                    </a:cubicBezTo>
                    <a:lnTo>
                      <a:pt x="600" y="1308"/>
                    </a:lnTo>
                    <a:cubicBezTo>
                      <a:pt x="1301" y="1375"/>
                      <a:pt x="2368" y="1408"/>
                      <a:pt x="2368" y="1408"/>
                    </a:cubicBezTo>
                    <a:cubicBezTo>
                      <a:pt x="2368" y="1408"/>
                      <a:pt x="0" y="2876"/>
                      <a:pt x="1001" y="4143"/>
                    </a:cubicBezTo>
                    <a:cubicBezTo>
                      <a:pt x="1156" y="4354"/>
                      <a:pt x="1408" y="4425"/>
                      <a:pt x="1675" y="4425"/>
                    </a:cubicBezTo>
                    <a:cubicBezTo>
                      <a:pt x="2209" y="4425"/>
                      <a:pt x="2802" y="4143"/>
                      <a:pt x="2802" y="4143"/>
                    </a:cubicBezTo>
                    <a:cubicBezTo>
                      <a:pt x="4370" y="3276"/>
                      <a:pt x="5004" y="1775"/>
                      <a:pt x="4603" y="1174"/>
                    </a:cubicBezTo>
                    <a:cubicBezTo>
                      <a:pt x="4370" y="874"/>
                      <a:pt x="4036" y="541"/>
                      <a:pt x="3803" y="274"/>
                    </a:cubicBezTo>
                    <a:cubicBezTo>
                      <a:pt x="3599" y="99"/>
                      <a:pt x="3344" y="1"/>
                      <a:pt x="3083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4"/>
              <p:cNvSpPr/>
              <p:nvPr/>
            </p:nvSpPr>
            <p:spPr>
              <a:xfrm>
                <a:off x="6572102" y="1540588"/>
                <a:ext cx="998891" cy="1196637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4018" extrusionOk="0">
                    <a:moveTo>
                      <a:pt x="13710" y="1"/>
                    </a:moveTo>
                    <a:cubicBezTo>
                      <a:pt x="9274" y="267"/>
                      <a:pt x="4270" y="2302"/>
                      <a:pt x="4270" y="2302"/>
                    </a:cubicBezTo>
                    <a:cubicBezTo>
                      <a:pt x="4270" y="2302"/>
                      <a:pt x="1" y="10541"/>
                      <a:pt x="2536" y="24018"/>
                    </a:cubicBezTo>
                    <a:lnTo>
                      <a:pt x="15011" y="23017"/>
                    </a:lnTo>
                    <a:cubicBezTo>
                      <a:pt x="15011" y="23017"/>
                      <a:pt x="15912" y="10208"/>
                      <a:pt x="20048" y="4537"/>
                    </a:cubicBezTo>
                    <a:cubicBezTo>
                      <a:pt x="20048" y="4537"/>
                      <a:pt x="19448" y="167"/>
                      <a:pt x="13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4"/>
              <p:cNvSpPr/>
              <p:nvPr/>
            </p:nvSpPr>
            <p:spPr>
              <a:xfrm>
                <a:off x="7019153" y="872525"/>
                <a:ext cx="398929" cy="330772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6639" extrusionOk="0">
                    <a:moveTo>
                      <a:pt x="4169" y="0"/>
                    </a:moveTo>
                    <a:cubicBezTo>
                      <a:pt x="3008" y="0"/>
                      <a:pt x="1880" y="618"/>
                      <a:pt x="1268" y="1701"/>
                    </a:cubicBezTo>
                    <a:lnTo>
                      <a:pt x="1" y="3936"/>
                    </a:lnTo>
                    <a:lnTo>
                      <a:pt x="5972" y="6638"/>
                    </a:lnTo>
                    <a:lnTo>
                      <a:pt x="6972" y="5070"/>
                    </a:lnTo>
                    <a:cubicBezTo>
                      <a:pt x="8006" y="3402"/>
                      <a:pt x="7373" y="1201"/>
                      <a:pt x="5605" y="334"/>
                    </a:cubicBezTo>
                    <a:cubicBezTo>
                      <a:pt x="5143" y="108"/>
                      <a:pt x="4653" y="0"/>
                      <a:pt x="4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4"/>
              <p:cNvSpPr/>
              <p:nvPr/>
            </p:nvSpPr>
            <p:spPr>
              <a:xfrm>
                <a:off x="7019153" y="990503"/>
                <a:ext cx="345718" cy="21279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4271" extrusionOk="0">
                    <a:moveTo>
                      <a:pt x="901" y="0"/>
                    </a:moveTo>
                    <a:lnTo>
                      <a:pt x="1" y="1568"/>
                    </a:lnTo>
                    <a:lnTo>
                      <a:pt x="5972" y="4270"/>
                    </a:lnTo>
                    <a:lnTo>
                      <a:pt x="6939" y="2736"/>
                    </a:lnTo>
                    <a:cubicBezTo>
                      <a:pt x="5738" y="1902"/>
                      <a:pt x="3737" y="768"/>
                      <a:pt x="901" y="0"/>
                    </a:cubicBezTo>
                    <a:close/>
                  </a:path>
                </a:pathLst>
              </a:custGeom>
              <a:solidFill>
                <a:srgbClr val="8FC6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4"/>
              <p:cNvSpPr/>
              <p:nvPr/>
            </p:nvSpPr>
            <p:spPr>
              <a:xfrm>
                <a:off x="6744934" y="1029514"/>
                <a:ext cx="737971" cy="347612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6977" extrusionOk="0">
                    <a:moveTo>
                      <a:pt x="2486" y="1"/>
                    </a:moveTo>
                    <a:cubicBezTo>
                      <a:pt x="1416" y="1"/>
                      <a:pt x="679" y="246"/>
                      <a:pt x="468" y="752"/>
                    </a:cubicBezTo>
                    <a:cubicBezTo>
                      <a:pt x="1" y="1953"/>
                      <a:pt x="2736" y="4121"/>
                      <a:pt x="6572" y="5655"/>
                    </a:cubicBezTo>
                    <a:cubicBezTo>
                      <a:pt x="8784" y="6521"/>
                      <a:pt x="10874" y="6976"/>
                      <a:pt x="12337" y="6976"/>
                    </a:cubicBezTo>
                    <a:cubicBezTo>
                      <a:pt x="13411" y="6976"/>
                      <a:pt x="14147" y="6731"/>
                      <a:pt x="14344" y="6222"/>
                    </a:cubicBezTo>
                    <a:cubicBezTo>
                      <a:pt x="14811" y="5055"/>
                      <a:pt x="12109" y="2853"/>
                      <a:pt x="8273" y="1352"/>
                    </a:cubicBezTo>
                    <a:cubicBezTo>
                      <a:pt x="6053" y="464"/>
                      <a:pt x="3956" y="1"/>
                      <a:pt x="2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4"/>
              <p:cNvSpPr/>
              <p:nvPr/>
            </p:nvSpPr>
            <p:spPr>
              <a:xfrm>
                <a:off x="7027473" y="1352809"/>
                <a:ext cx="192813" cy="302024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6062" extrusionOk="0">
                    <a:moveTo>
                      <a:pt x="601" y="0"/>
                    </a:moveTo>
                    <a:lnTo>
                      <a:pt x="67" y="4503"/>
                    </a:lnTo>
                    <a:cubicBezTo>
                      <a:pt x="0" y="5104"/>
                      <a:pt x="334" y="5671"/>
                      <a:pt x="901" y="5904"/>
                    </a:cubicBezTo>
                    <a:cubicBezTo>
                      <a:pt x="1154" y="6010"/>
                      <a:pt x="1410" y="6062"/>
                      <a:pt x="1668" y="6062"/>
                    </a:cubicBezTo>
                    <a:cubicBezTo>
                      <a:pt x="2228" y="6062"/>
                      <a:pt x="2799" y="5817"/>
                      <a:pt x="3370" y="5337"/>
                    </a:cubicBezTo>
                    <a:cubicBezTo>
                      <a:pt x="3703" y="5070"/>
                      <a:pt x="3870" y="4670"/>
                      <a:pt x="3837" y="4270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B1C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4"/>
              <p:cNvSpPr/>
              <p:nvPr/>
            </p:nvSpPr>
            <p:spPr>
              <a:xfrm>
                <a:off x="7158753" y="1274688"/>
                <a:ext cx="103083" cy="106072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129" extrusionOk="0">
                    <a:moveTo>
                      <a:pt x="801" y="0"/>
                    </a:moveTo>
                    <a:lnTo>
                      <a:pt x="1" y="1735"/>
                    </a:lnTo>
                    <a:lnTo>
                      <a:pt x="534" y="2035"/>
                    </a:lnTo>
                    <a:cubicBezTo>
                      <a:pt x="660" y="2098"/>
                      <a:pt x="796" y="2128"/>
                      <a:pt x="931" y="2128"/>
                    </a:cubicBezTo>
                    <a:cubicBezTo>
                      <a:pt x="1223" y="2128"/>
                      <a:pt x="1509" y="1986"/>
                      <a:pt x="1669" y="1735"/>
                    </a:cubicBezTo>
                    <a:lnTo>
                      <a:pt x="1802" y="1501"/>
                    </a:lnTo>
                    <a:cubicBezTo>
                      <a:pt x="2069" y="1068"/>
                      <a:pt x="1902" y="534"/>
                      <a:pt x="1468" y="301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4B1C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4"/>
              <p:cNvSpPr/>
              <p:nvPr/>
            </p:nvSpPr>
            <p:spPr>
              <a:xfrm>
                <a:off x="6944370" y="1146197"/>
                <a:ext cx="315825" cy="31149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2" extrusionOk="0">
                    <a:moveTo>
                      <a:pt x="2425" y="1"/>
                    </a:moveTo>
                    <a:cubicBezTo>
                      <a:pt x="2003" y="1"/>
                      <a:pt x="1585" y="259"/>
                      <a:pt x="1435" y="678"/>
                    </a:cubicBezTo>
                    <a:lnTo>
                      <a:pt x="234" y="3480"/>
                    </a:lnTo>
                    <a:cubicBezTo>
                      <a:pt x="1" y="4648"/>
                      <a:pt x="701" y="5815"/>
                      <a:pt x="1835" y="6149"/>
                    </a:cubicBezTo>
                    <a:lnTo>
                      <a:pt x="1869" y="6149"/>
                    </a:lnTo>
                    <a:cubicBezTo>
                      <a:pt x="2099" y="6218"/>
                      <a:pt x="2333" y="6252"/>
                      <a:pt x="2564" y="6252"/>
                    </a:cubicBezTo>
                    <a:cubicBezTo>
                      <a:pt x="3334" y="6252"/>
                      <a:pt x="4067" y="5874"/>
                      <a:pt x="4504" y="5181"/>
                    </a:cubicBezTo>
                    <a:lnTo>
                      <a:pt x="5972" y="2846"/>
                    </a:lnTo>
                    <a:cubicBezTo>
                      <a:pt x="6338" y="2246"/>
                      <a:pt x="6105" y="1479"/>
                      <a:pt x="5505" y="1178"/>
                    </a:cubicBezTo>
                    <a:cubicBezTo>
                      <a:pt x="4571" y="745"/>
                      <a:pt x="3670" y="244"/>
                      <a:pt x="2569" y="11"/>
                    </a:cubicBezTo>
                    <a:cubicBezTo>
                      <a:pt x="2521" y="4"/>
                      <a:pt x="2473" y="1"/>
                      <a:pt x="2425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4"/>
              <p:cNvSpPr/>
              <p:nvPr/>
            </p:nvSpPr>
            <p:spPr>
              <a:xfrm>
                <a:off x="6784841" y="2404800"/>
                <a:ext cx="236059" cy="236059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738" extrusionOk="0">
                    <a:moveTo>
                      <a:pt x="2369" y="0"/>
                    </a:moveTo>
                    <a:cubicBezTo>
                      <a:pt x="1068" y="0"/>
                      <a:pt x="0" y="1068"/>
                      <a:pt x="0" y="2369"/>
                    </a:cubicBezTo>
                    <a:cubicBezTo>
                      <a:pt x="0" y="3670"/>
                      <a:pt x="1068" y="4737"/>
                      <a:pt x="2369" y="4737"/>
                    </a:cubicBezTo>
                    <a:cubicBezTo>
                      <a:pt x="3670" y="4737"/>
                      <a:pt x="4737" y="3670"/>
                      <a:pt x="4737" y="2369"/>
                    </a:cubicBezTo>
                    <a:cubicBezTo>
                      <a:pt x="4737" y="1068"/>
                      <a:pt x="3670" y="0"/>
                      <a:pt x="2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4"/>
              <p:cNvSpPr/>
              <p:nvPr/>
            </p:nvSpPr>
            <p:spPr>
              <a:xfrm>
                <a:off x="6946014" y="2349946"/>
                <a:ext cx="289269" cy="2875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5772" extrusionOk="0">
                    <a:moveTo>
                      <a:pt x="2903" y="1"/>
                    </a:moveTo>
                    <a:cubicBezTo>
                      <a:pt x="1302" y="1"/>
                      <a:pt x="1" y="1301"/>
                      <a:pt x="1" y="2903"/>
                    </a:cubicBezTo>
                    <a:cubicBezTo>
                      <a:pt x="1" y="4470"/>
                      <a:pt x="1302" y="5771"/>
                      <a:pt x="2903" y="5771"/>
                    </a:cubicBezTo>
                    <a:cubicBezTo>
                      <a:pt x="4504" y="5771"/>
                      <a:pt x="5805" y="4470"/>
                      <a:pt x="5805" y="2903"/>
                    </a:cubicBezTo>
                    <a:cubicBezTo>
                      <a:pt x="5805" y="1301"/>
                      <a:pt x="4504" y="1"/>
                      <a:pt x="2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4"/>
              <p:cNvSpPr/>
              <p:nvPr/>
            </p:nvSpPr>
            <p:spPr>
              <a:xfrm>
                <a:off x="7100611" y="2331363"/>
                <a:ext cx="152955" cy="120022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409" extrusionOk="0">
                    <a:moveTo>
                      <a:pt x="1209" y="0"/>
                    </a:moveTo>
                    <a:cubicBezTo>
                      <a:pt x="1161" y="0"/>
                      <a:pt x="1114" y="2"/>
                      <a:pt x="1068" y="7"/>
                    </a:cubicBezTo>
                    <a:cubicBezTo>
                      <a:pt x="667" y="40"/>
                      <a:pt x="300" y="173"/>
                      <a:pt x="0" y="507"/>
                    </a:cubicBezTo>
                    <a:cubicBezTo>
                      <a:pt x="300" y="841"/>
                      <a:pt x="534" y="1041"/>
                      <a:pt x="767" y="1207"/>
                    </a:cubicBezTo>
                    <a:cubicBezTo>
                      <a:pt x="968" y="1408"/>
                      <a:pt x="1168" y="1541"/>
                      <a:pt x="1334" y="1641"/>
                    </a:cubicBezTo>
                    <a:cubicBezTo>
                      <a:pt x="1535" y="1741"/>
                      <a:pt x="1701" y="1841"/>
                      <a:pt x="1935" y="1941"/>
                    </a:cubicBezTo>
                    <a:cubicBezTo>
                      <a:pt x="2168" y="2041"/>
                      <a:pt x="2402" y="2208"/>
                      <a:pt x="2836" y="2408"/>
                    </a:cubicBezTo>
                    <a:cubicBezTo>
                      <a:pt x="3069" y="2008"/>
                      <a:pt x="3069" y="1574"/>
                      <a:pt x="2936" y="1207"/>
                    </a:cubicBezTo>
                    <a:cubicBezTo>
                      <a:pt x="2802" y="807"/>
                      <a:pt x="2502" y="474"/>
                      <a:pt x="2168" y="273"/>
                    </a:cubicBezTo>
                    <a:cubicBezTo>
                      <a:pt x="1877" y="99"/>
                      <a:pt x="1535" y="0"/>
                      <a:pt x="1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4"/>
              <p:cNvSpPr/>
              <p:nvPr/>
            </p:nvSpPr>
            <p:spPr>
              <a:xfrm>
                <a:off x="7383101" y="2278402"/>
                <a:ext cx="98101" cy="10816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171" extrusionOk="0">
                    <a:moveTo>
                      <a:pt x="1546" y="1"/>
                    </a:moveTo>
                    <a:cubicBezTo>
                      <a:pt x="1331" y="1"/>
                      <a:pt x="1152" y="38"/>
                      <a:pt x="1002" y="102"/>
                    </a:cubicBezTo>
                    <a:cubicBezTo>
                      <a:pt x="735" y="202"/>
                      <a:pt x="501" y="336"/>
                      <a:pt x="368" y="536"/>
                    </a:cubicBezTo>
                    <a:cubicBezTo>
                      <a:pt x="201" y="736"/>
                      <a:pt x="68" y="970"/>
                      <a:pt x="34" y="1236"/>
                    </a:cubicBezTo>
                    <a:cubicBezTo>
                      <a:pt x="1" y="1503"/>
                      <a:pt x="1" y="1803"/>
                      <a:pt x="168" y="2170"/>
                    </a:cubicBezTo>
                    <a:cubicBezTo>
                      <a:pt x="568" y="2137"/>
                      <a:pt x="835" y="2070"/>
                      <a:pt x="1035" y="1970"/>
                    </a:cubicBezTo>
                    <a:cubicBezTo>
                      <a:pt x="1268" y="1870"/>
                      <a:pt x="1435" y="1737"/>
                      <a:pt x="1569" y="1570"/>
                    </a:cubicBezTo>
                    <a:cubicBezTo>
                      <a:pt x="1702" y="1403"/>
                      <a:pt x="1802" y="1203"/>
                      <a:pt x="1869" y="970"/>
                    </a:cubicBezTo>
                    <a:cubicBezTo>
                      <a:pt x="1936" y="736"/>
                      <a:pt x="1969" y="436"/>
                      <a:pt x="1936" y="36"/>
                    </a:cubicBezTo>
                    <a:cubicBezTo>
                      <a:pt x="1794" y="12"/>
                      <a:pt x="1665" y="1"/>
                      <a:pt x="1546" y="1"/>
                    </a:cubicBezTo>
                    <a:close/>
                  </a:path>
                </a:pathLst>
              </a:custGeom>
              <a:solidFill>
                <a:srgbClr val="7A8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4"/>
              <p:cNvSpPr/>
              <p:nvPr/>
            </p:nvSpPr>
            <p:spPr>
              <a:xfrm>
                <a:off x="7444630" y="2396879"/>
                <a:ext cx="206116" cy="84399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694" extrusionOk="0">
                    <a:moveTo>
                      <a:pt x="2238" y="0"/>
                    </a:moveTo>
                    <a:cubicBezTo>
                      <a:pt x="2126" y="0"/>
                      <a:pt x="2014" y="9"/>
                      <a:pt x="1901" y="26"/>
                    </a:cubicBezTo>
                    <a:cubicBezTo>
                      <a:pt x="1434" y="59"/>
                      <a:pt x="1034" y="259"/>
                      <a:pt x="667" y="526"/>
                    </a:cubicBezTo>
                    <a:cubicBezTo>
                      <a:pt x="334" y="826"/>
                      <a:pt x="67" y="1193"/>
                      <a:pt x="0" y="1694"/>
                    </a:cubicBezTo>
                    <a:cubicBezTo>
                      <a:pt x="500" y="1694"/>
                      <a:pt x="867" y="1694"/>
                      <a:pt x="1201" y="1660"/>
                    </a:cubicBezTo>
                    <a:cubicBezTo>
                      <a:pt x="1501" y="1660"/>
                      <a:pt x="1801" y="1627"/>
                      <a:pt x="2102" y="1594"/>
                    </a:cubicBezTo>
                    <a:cubicBezTo>
                      <a:pt x="2368" y="1560"/>
                      <a:pt x="2669" y="1527"/>
                      <a:pt x="3002" y="1427"/>
                    </a:cubicBezTo>
                    <a:cubicBezTo>
                      <a:pt x="3302" y="1360"/>
                      <a:pt x="3669" y="1293"/>
                      <a:pt x="4136" y="1160"/>
                    </a:cubicBezTo>
                    <a:cubicBezTo>
                      <a:pt x="3970" y="693"/>
                      <a:pt x="3603" y="393"/>
                      <a:pt x="3202" y="193"/>
                    </a:cubicBezTo>
                    <a:cubicBezTo>
                      <a:pt x="2881" y="69"/>
                      <a:pt x="2559" y="0"/>
                      <a:pt x="2238" y="0"/>
                    </a:cubicBezTo>
                    <a:close/>
                  </a:path>
                </a:pathLst>
              </a:custGeom>
              <a:solidFill>
                <a:srgbClr val="529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7286745" y="2278253"/>
                <a:ext cx="109709" cy="151510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041" extrusionOk="0">
                    <a:moveTo>
                      <a:pt x="463" y="1"/>
                    </a:moveTo>
                    <a:cubicBezTo>
                      <a:pt x="314" y="1"/>
                      <a:pt x="159" y="23"/>
                      <a:pt x="0" y="72"/>
                    </a:cubicBezTo>
                    <a:cubicBezTo>
                      <a:pt x="100" y="506"/>
                      <a:pt x="200" y="806"/>
                      <a:pt x="267" y="1039"/>
                    </a:cubicBezTo>
                    <a:cubicBezTo>
                      <a:pt x="334" y="1306"/>
                      <a:pt x="434" y="1506"/>
                      <a:pt x="534" y="1706"/>
                    </a:cubicBezTo>
                    <a:cubicBezTo>
                      <a:pt x="634" y="1907"/>
                      <a:pt x="767" y="2073"/>
                      <a:pt x="934" y="2273"/>
                    </a:cubicBezTo>
                    <a:cubicBezTo>
                      <a:pt x="1101" y="2507"/>
                      <a:pt x="1268" y="2707"/>
                      <a:pt x="1568" y="3041"/>
                    </a:cubicBezTo>
                    <a:cubicBezTo>
                      <a:pt x="1935" y="2774"/>
                      <a:pt x="2102" y="2407"/>
                      <a:pt x="2135" y="2040"/>
                    </a:cubicBezTo>
                    <a:cubicBezTo>
                      <a:pt x="2202" y="1673"/>
                      <a:pt x="2102" y="1273"/>
                      <a:pt x="1935" y="973"/>
                    </a:cubicBezTo>
                    <a:cubicBezTo>
                      <a:pt x="1768" y="639"/>
                      <a:pt x="1501" y="339"/>
                      <a:pt x="1168" y="172"/>
                    </a:cubicBezTo>
                    <a:cubicBezTo>
                      <a:pt x="957" y="66"/>
                      <a:pt x="719" y="1"/>
                      <a:pt x="4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4"/>
              <p:cNvSpPr/>
              <p:nvPr/>
            </p:nvSpPr>
            <p:spPr>
              <a:xfrm>
                <a:off x="7210269" y="2281441"/>
                <a:ext cx="126350" cy="13173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644" extrusionOk="0">
                    <a:moveTo>
                      <a:pt x="920" y="0"/>
                    </a:moveTo>
                    <a:cubicBezTo>
                      <a:pt x="582" y="0"/>
                      <a:pt x="256" y="87"/>
                      <a:pt x="1" y="341"/>
                    </a:cubicBezTo>
                    <a:lnTo>
                      <a:pt x="534" y="1142"/>
                    </a:lnTo>
                    <a:cubicBezTo>
                      <a:pt x="668" y="1342"/>
                      <a:pt x="768" y="1509"/>
                      <a:pt x="901" y="1642"/>
                    </a:cubicBezTo>
                    <a:cubicBezTo>
                      <a:pt x="1035" y="1776"/>
                      <a:pt x="1168" y="1909"/>
                      <a:pt x="1368" y="2043"/>
                    </a:cubicBezTo>
                    <a:cubicBezTo>
                      <a:pt x="1569" y="2209"/>
                      <a:pt x="1769" y="2376"/>
                      <a:pt x="2136" y="2643"/>
                    </a:cubicBezTo>
                    <a:cubicBezTo>
                      <a:pt x="2436" y="2376"/>
                      <a:pt x="2536" y="1976"/>
                      <a:pt x="2536" y="1576"/>
                    </a:cubicBezTo>
                    <a:cubicBezTo>
                      <a:pt x="2503" y="1209"/>
                      <a:pt x="2336" y="842"/>
                      <a:pt x="2069" y="542"/>
                    </a:cubicBezTo>
                    <a:cubicBezTo>
                      <a:pt x="1835" y="275"/>
                      <a:pt x="1468" y="75"/>
                      <a:pt x="1102" y="8"/>
                    </a:cubicBezTo>
                    <a:cubicBezTo>
                      <a:pt x="1041" y="3"/>
                      <a:pt x="980" y="0"/>
                      <a:pt x="9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4"/>
              <p:cNvSpPr/>
              <p:nvPr/>
            </p:nvSpPr>
            <p:spPr>
              <a:xfrm>
                <a:off x="7376474" y="2344566"/>
                <a:ext cx="119723" cy="101837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044" extrusionOk="0">
                    <a:moveTo>
                      <a:pt x="1607" y="1"/>
                    </a:moveTo>
                    <a:cubicBezTo>
                      <a:pt x="1560" y="1"/>
                      <a:pt x="1514" y="3"/>
                      <a:pt x="1468" y="8"/>
                    </a:cubicBezTo>
                    <a:cubicBezTo>
                      <a:pt x="1135" y="8"/>
                      <a:pt x="868" y="109"/>
                      <a:pt x="634" y="309"/>
                    </a:cubicBezTo>
                    <a:cubicBezTo>
                      <a:pt x="401" y="475"/>
                      <a:pt x="201" y="742"/>
                      <a:pt x="101" y="1043"/>
                    </a:cubicBezTo>
                    <a:cubicBezTo>
                      <a:pt x="34" y="1343"/>
                      <a:pt x="0" y="1676"/>
                      <a:pt x="201" y="2043"/>
                    </a:cubicBezTo>
                    <a:cubicBezTo>
                      <a:pt x="601" y="1977"/>
                      <a:pt x="868" y="1910"/>
                      <a:pt x="1068" y="1843"/>
                    </a:cubicBezTo>
                    <a:cubicBezTo>
                      <a:pt x="1301" y="1776"/>
                      <a:pt x="1468" y="1676"/>
                      <a:pt x="1602" y="1576"/>
                    </a:cubicBezTo>
                    <a:cubicBezTo>
                      <a:pt x="1735" y="1476"/>
                      <a:pt x="1868" y="1309"/>
                      <a:pt x="2002" y="1143"/>
                    </a:cubicBezTo>
                    <a:cubicBezTo>
                      <a:pt x="2102" y="942"/>
                      <a:pt x="2235" y="709"/>
                      <a:pt x="2402" y="342"/>
                    </a:cubicBezTo>
                    <a:cubicBezTo>
                      <a:pt x="2147" y="87"/>
                      <a:pt x="1869" y="1"/>
                      <a:pt x="16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7429634" y="2354331"/>
                <a:ext cx="156293" cy="100392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015" extrusionOk="0">
                    <a:moveTo>
                      <a:pt x="1922" y="1"/>
                    </a:moveTo>
                    <a:cubicBezTo>
                      <a:pt x="1639" y="1"/>
                      <a:pt x="1360" y="50"/>
                      <a:pt x="1102" y="179"/>
                    </a:cubicBezTo>
                    <a:cubicBezTo>
                      <a:pt x="768" y="313"/>
                      <a:pt x="501" y="580"/>
                      <a:pt x="301" y="880"/>
                    </a:cubicBezTo>
                    <a:cubicBezTo>
                      <a:pt x="101" y="1180"/>
                      <a:pt x="1" y="1580"/>
                      <a:pt x="101" y="2014"/>
                    </a:cubicBezTo>
                    <a:cubicBezTo>
                      <a:pt x="535" y="1947"/>
                      <a:pt x="835" y="1914"/>
                      <a:pt x="1102" y="1847"/>
                    </a:cubicBezTo>
                    <a:cubicBezTo>
                      <a:pt x="1369" y="1781"/>
                      <a:pt x="1569" y="1714"/>
                      <a:pt x="1769" y="1614"/>
                    </a:cubicBezTo>
                    <a:cubicBezTo>
                      <a:pt x="1969" y="1547"/>
                      <a:pt x="2169" y="1414"/>
                      <a:pt x="2369" y="1247"/>
                    </a:cubicBezTo>
                    <a:cubicBezTo>
                      <a:pt x="2603" y="1080"/>
                      <a:pt x="2836" y="913"/>
                      <a:pt x="3136" y="613"/>
                    </a:cubicBezTo>
                    <a:cubicBezTo>
                      <a:pt x="2870" y="246"/>
                      <a:pt x="2536" y="79"/>
                      <a:pt x="2169" y="13"/>
                    </a:cubicBezTo>
                    <a:cubicBezTo>
                      <a:pt x="2087" y="5"/>
                      <a:pt x="2004" y="1"/>
                      <a:pt x="1922" y="1"/>
                    </a:cubicBezTo>
                    <a:close/>
                  </a:path>
                </a:pathLst>
              </a:custGeom>
              <a:solidFill>
                <a:srgbClr val="44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4"/>
              <p:cNvSpPr/>
              <p:nvPr/>
            </p:nvSpPr>
            <p:spPr>
              <a:xfrm>
                <a:off x="7343243" y="2236950"/>
                <a:ext cx="79816" cy="13297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669" extrusionOk="0">
                    <a:moveTo>
                      <a:pt x="634" y="0"/>
                    </a:moveTo>
                    <a:cubicBezTo>
                      <a:pt x="367" y="300"/>
                      <a:pt x="234" y="534"/>
                      <a:pt x="134" y="734"/>
                    </a:cubicBezTo>
                    <a:cubicBezTo>
                      <a:pt x="34" y="968"/>
                      <a:pt x="0" y="1134"/>
                      <a:pt x="0" y="1335"/>
                    </a:cubicBezTo>
                    <a:cubicBezTo>
                      <a:pt x="0" y="1535"/>
                      <a:pt x="67" y="1735"/>
                      <a:pt x="167" y="1968"/>
                    </a:cubicBezTo>
                    <a:cubicBezTo>
                      <a:pt x="267" y="2168"/>
                      <a:pt x="401" y="2369"/>
                      <a:pt x="667" y="2669"/>
                    </a:cubicBezTo>
                    <a:cubicBezTo>
                      <a:pt x="1034" y="2569"/>
                      <a:pt x="1268" y="2302"/>
                      <a:pt x="1401" y="2068"/>
                    </a:cubicBezTo>
                    <a:cubicBezTo>
                      <a:pt x="1535" y="1835"/>
                      <a:pt x="1601" y="1568"/>
                      <a:pt x="1601" y="1335"/>
                    </a:cubicBezTo>
                    <a:cubicBezTo>
                      <a:pt x="1601" y="1101"/>
                      <a:pt x="1535" y="834"/>
                      <a:pt x="1401" y="601"/>
                    </a:cubicBezTo>
                    <a:cubicBezTo>
                      <a:pt x="1235" y="367"/>
                      <a:pt x="1034" y="134"/>
                      <a:pt x="6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4"/>
              <p:cNvSpPr/>
              <p:nvPr/>
            </p:nvSpPr>
            <p:spPr>
              <a:xfrm>
                <a:off x="7190340" y="2323441"/>
                <a:ext cx="104727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2067" extrusionOk="0">
                    <a:moveTo>
                      <a:pt x="687" y="1"/>
                    </a:moveTo>
                    <a:cubicBezTo>
                      <a:pt x="466" y="1"/>
                      <a:pt x="233" y="59"/>
                      <a:pt x="0" y="199"/>
                    </a:cubicBezTo>
                    <a:cubicBezTo>
                      <a:pt x="101" y="599"/>
                      <a:pt x="134" y="833"/>
                      <a:pt x="234" y="1066"/>
                    </a:cubicBezTo>
                    <a:cubicBezTo>
                      <a:pt x="301" y="1266"/>
                      <a:pt x="401" y="1400"/>
                      <a:pt x="534" y="1567"/>
                    </a:cubicBezTo>
                    <a:cubicBezTo>
                      <a:pt x="668" y="1700"/>
                      <a:pt x="834" y="1800"/>
                      <a:pt x="1035" y="1900"/>
                    </a:cubicBezTo>
                    <a:cubicBezTo>
                      <a:pt x="1268" y="2000"/>
                      <a:pt x="1535" y="2067"/>
                      <a:pt x="1935" y="2067"/>
                    </a:cubicBezTo>
                    <a:cubicBezTo>
                      <a:pt x="2102" y="1700"/>
                      <a:pt x="2102" y="1400"/>
                      <a:pt x="2035" y="1133"/>
                    </a:cubicBezTo>
                    <a:cubicBezTo>
                      <a:pt x="2002" y="899"/>
                      <a:pt x="1868" y="633"/>
                      <a:pt x="1668" y="466"/>
                    </a:cubicBezTo>
                    <a:cubicBezTo>
                      <a:pt x="1502" y="266"/>
                      <a:pt x="1268" y="99"/>
                      <a:pt x="968" y="32"/>
                    </a:cubicBezTo>
                    <a:cubicBezTo>
                      <a:pt x="877" y="12"/>
                      <a:pt x="783" y="1"/>
                      <a:pt x="6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4"/>
              <p:cNvSpPr/>
              <p:nvPr/>
            </p:nvSpPr>
            <p:spPr>
              <a:xfrm>
                <a:off x="7123878" y="2389555"/>
                <a:ext cx="520197" cy="158236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3176" extrusionOk="0">
                    <a:moveTo>
                      <a:pt x="4045" y="1"/>
                    </a:moveTo>
                    <a:cubicBezTo>
                      <a:pt x="2400" y="1"/>
                      <a:pt x="2369" y="1240"/>
                      <a:pt x="2369" y="1240"/>
                    </a:cubicBezTo>
                    <a:cubicBezTo>
                      <a:pt x="2369" y="1240"/>
                      <a:pt x="2153" y="846"/>
                      <a:pt x="1657" y="846"/>
                    </a:cubicBezTo>
                    <a:cubicBezTo>
                      <a:pt x="1477" y="846"/>
                      <a:pt x="1259" y="898"/>
                      <a:pt x="1001" y="1040"/>
                    </a:cubicBezTo>
                    <a:cubicBezTo>
                      <a:pt x="0" y="1574"/>
                      <a:pt x="367" y="3175"/>
                      <a:pt x="367" y="3175"/>
                    </a:cubicBezTo>
                    <a:lnTo>
                      <a:pt x="10441" y="3175"/>
                    </a:lnTo>
                    <a:cubicBezTo>
                      <a:pt x="10060" y="1832"/>
                      <a:pt x="9291" y="1495"/>
                      <a:pt x="8615" y="1495"/>
                    </a:cubicBezTo>
                    <a:cubicBezTo>
                      <a:pt x="7930" y="1495"/>
                      <a:pt x="7339" y="1841"/>
                      <a:pt x="7339" y="1841"/>
                    </a:cubicBezTo>
                    <a:cubicBezTo>
                      <a:pt x="7339" y="1841"/>
                      <a:pt x="6071" y="106"/>
                      <a:pt x="4237" y="6"/>
                    </a:cubicBezTo>
                    <a:cubicBezTo>
                      <a:pt x="4170" y="2"/>
                      <a:pt x="4106" y="1"/>
                      <a:pt x="4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4"/>
              <p:cNvSpPr/>
              <p:nvPr/>
            </p:nvSpPr>
            <p:spPr>
              <a:xfrm>
                <a:off x="7140469" y="2441071"/>
                <a:ext cx="455427" cy="10672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2142" extrusionOk="0">
                    <a:moveTo>
                      <a:pt x="3703" y="0"/>
                    </a:moveTo>
                    <a:cubicBezTo>
                      <a:pt x="2654" y="0"/>
                      <a:pt x="2261" y="494"/>
                      <a:pt x="2136" y="840"/>
                    </a:cubicBezTo>
                    <a:cubicBezTo>
                      <a:pt x="2087" y="938"/>
                      <a:pt x="1984" y="1000"/>
                      <a:pt x="1881" y="1000"/>
                    </a:cubicBezTo>
                    <a:cubicBezTo>
                      <a:pt x="1843" y="1000"/>
                      <a:pt x="1804" y="991"/>
                      <a:pt x="1769" y="974"/>
                    </a:cubicBezTo>
                    <a:cubicBezTo>
                      <a:pt x="1648" y="904"/>
                      <a:pt x="1499" y="844"/>
                      <a:pt x="1310" y="844"/>
                    </a:cubicBezTo>
                    <a:cubicBezTo>
                      <a:pt x="1135" y="844"/>
                      <a:pt x="925" y="896"/>
                      <a:pt x="668" y="1040"/>
                    </a:cubicBezTo>
                    <a:cubicBezTo>
                      <a:pt x="268" y="1240"/>
                      <a:pt x="101" y="1641"/>
                      <a:pt x="1" y="2041"/>
                    </a:cubicBezTo>
                    <a:cubicBezTo>
                      <a:pt x="34" y="2108"/>
                      <a:pt x="34" y="2141"/>
                      <a:pt x="34" y="2141"/>
                    </a:cubicBezTo>
                    <a:lnTo>
                      <a:pt x="8740" y="2141"/>
                    </a:lnTo>
                    <a:cubicBezTo>
                      <a:pt x="9074" y="2141"/>
                      <a:pt x="9141" y="1674"/>
                      <a:pt x="8840" y="1574"/>
                    </a:cubicBezTo>
                    <a:cubicBezTo>
                      <a:pt x="8654" y="1521"/>
                      <a:pt x="8467" y="1499"/>
                      <a:pt x="8286" y="1499"/>
                    </a:cubicBezTo>
                    <a:cubicBezTo>
                      <a:pt x="8016" y="1499"/>
                      <a:pt x="7760" y="1547"/>
                      <a:pt x="7539" y="1607"/>
                    </a:cubicBezTo>
                    <a:cubicBezTo>
                      <a:pt x="7452" y="1633"/>
                      <a:pt x="7363" y="1646"/>
                      <a:pt x="7274" y="1646"/>
                    </a:cubicBezTo>
                    <a:cubicBezTo>
                      <a:pt x="7023" y="1646"/>
                      <a:pt x="6778" y="1546"/>
                      <a:pt x="6605" y="1374"/>
                    </a:cubicBezTo>
                    <a:cubicBezTo>
                      <a:pt x="6072" y="840"/>
                      <a:pt x="5104" y="73"/>
                      <a:pt x="3904" y="6"/>
                    </a:cubicBezTo>
                    <a:cubicBezTo>
                      <a:pt x="3834" y="2"/>
                      <a:pt x="3768" y="0"/>
                      <a:pt x="3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4"/>
              <p:cNvSpPr/>
              <p:nvPr/>
            </p:nvSpPr>
            <p:spPr>
              <a:xfrm>
                <a:off x="6542209" y="2524473"/>
                <a:ext cx="1273065" cy="511378"/>
              </a:xfrm>
              <a:custGeom>
                <a:avLst/>
                <a:gdLst/>
                <a:ahLst/>
                <a:cxnLst/>
                <a:rect l="l" t="t" r="r" b="b"/>
                <a:pathLst>
                  <a:path w="25552" h="10264" extrusionOk="0">
                    <a:moveTo>
                      <a:pt x="25085" y="0"/>
                    </a:moveTo>
                    <a:lnTo>
                      <a:pt x="0" y="667"/>
                    </a:lnTo>
                    <a:lnTo>
                      <a:pt x="634" y="5371"/>
                    </a:lnTo>
                    <a:cubicBezTo>
                      <a:pt x="1012" y="8203"/>
                      <a:pt x="3408" y="10263"/>
                      <a:pt x="6199" y="10263"/>
                    </a:cubicBezTo>
                    <a:cubicBezTo>
                      <a:pt x="6366" y="10263"/>
                      <a:pt x="6535" y="10256"/>
                      <a:pt x="6705" y="10241"/>
                    </a:cubicBezTo>
                    <a:lnTo>
                      <a:pt x="20181" y="9073"/>
                    </a:lnTo>
                    <a:cubicBezTo>
                      <a:pt x="23283" y="8806"/>
                      <a:pt x="25552" y="6104"/>
                      <a:pt x="25318" y="3036"/>
                    </a:cubicBezTo>
                    <a:lnTo>
                      <a:pt x="250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4"/>
              <p:cNvSpPr/>
              <p:nvPr/>
            </p:nvSpPr>
            <p:spPr>
              <a:xfrm>
                <a:off x="6926086" y="2522779"/>
                <a:ext cx="890876" cy="495335"/>
              </a:xfrm>
              <a:custGeom>
                <a:avLst/>
                <a:gdLst/>
                <a:ahLst/>
                <a:cxnLst/>
                <a:rect l="l" t="t" r="r" b="b"/>
                <a:pathLst>
                  <a:path w="17881" h="9942" extrusionOk="0">
                    <a:moveTo>
                      <a:pt x="17380" y="1"/>
                    </a:moveTo>
                    <a:lnTo>
                      <a:pt x="1" y="501"/>
                    </a:lnTo>
                    <a:lnTo>
                      <a:pt x="568" y="5438"/>
                    </a:lnTo>
                    <a:cubicBezTo>
                      <a:pt x="768" y="7306"/>
                      <a:pt x="1635" y="8907"/>
                      <a:pt x="2836" y="9941"/>
                    </a:cubicBezTo>
                    <a:lnTo>
                      <a:pt x="12476" y="9107"/>
                    </a:lnTo>
                    <a:cubicBezTo>
                      <a:pt x="15578" y="8840"/>
                      <a:pt x="17880" y="6138"/>
                      <a:pt x="17613" y="3036"/>
                    </a:cubicBezTo>
                    <a:lnTo>
                      <a:pt x="173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4"/>
              <p:cNvSpPr/>
              <p:nvPr/>
            </p:nvSpPr>
            <p:spPr>
              <a:xfrm>
                <a:off x="7295016" y="1563855"/>
                <a:ext cx="556816" cy="744597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4945" extrusionOk="0">
                    <a:moveTo>
                      <a:pt x="1902" y="1"/>
                    </a:moveTo>
                    <a:lnTo>
                      <a:pt x="1" y="8907"/>
                    </a:lnTo>
                    <a:lnTo>
                      <a:pt x="4638" y="14945"/>
                    </a:lnTo>
                    <a:lnTo>
                      <a:pt x="11176" y="13677"/>
                    </a:lnTo>
                    <a:cubicBezTo>
                      <a:pt x="11176" y="13677"/>
                      <a:pt x="8107" y="2369"/>
                      <a:pt x="19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4"/>
              <p:cNvSpPr/>
              <p:nvPr/>
            </p:nvSpPr>
            <p:spPr>
              <a:xfrm>
                <a:off x="7449613" y="2065762"/>
                <a:ext cx="420502" cy="420502"/>
              </a:xfrm>
              <a:custGeom>
                <a:avLst/>
                <a:gdLst/>
                <a:ahLst/>
                <a:cxnLst/>
                <a:rect l="l" t="t" r="r" b="b"/>
                <a:pathLst>
                  <a:path w="8440" h="8440" extrusionOk="0">
                    <a:moveTo>
                      <a:pt x="4237" y="0"/>
                    </a:moveTo>
                    <a:cubicBezTo>
                      <a:pt x="1902" y="0"/>
                      <a:pt x="0" y="1902"/>
                      <a:pt x="0" y="4237"/>
                    </a:cubicBezTo>
                    <a:cubicBezTo>
                      <a:pt x="0" y="6538"/>
                      <a:pt x="1902" y="8440"/>
                      <a:pt x="4237" y="8440"/>
                    </a:cubicBezTo>
                    <a:cubicBezTo>
                      <a:pt x="6572" y="8440"/>
                      <a:pt x="8440" y="6538"/>
                      <a:pt x="8440" y="4237"/>
                    </a:cubicBezTo>
                    <a:cubicBezTo>
                      <a:pt x="8440" y="1902"/>
                      <a:pt x="6572" y="0"/>
                      <a:pt x="4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4"/>
              <p:cNvSpPr/>
              <p:nvPr/>
            </p:nvSpPr>
            <p:spPr>
              <a:xfrm>
                <a:off x="7049096" y="2216971"/>
                <a:ext cx="734583" cy="839908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6858" extrusionOk="0">
                    <a:moveTo>
                      <a:pt x="11917" y="1"/>
                    </a:moveTo>
                    <a:cubicBezTo>
                      <a:pt x="11775" y="1"/>
                      <a:pt x="11627" y="12"/>
                      <a:pt x="11475" y="34"/>
                    </a:cubicBezTo>
                    <a:cubicBezTo>
                      <a:pt x="10474" y="168"/>
                      <a:pt x="9574" y="835"/>
                      <a:pt x="9073" y="1702"/>
                    </a:cubicBezTo>
                    <a:lnTo>
                      <a:pt x="4937" y="9074"/>
                    </a:lnTo>
                    <a:cubicBezTo>
                      <a:pt x="4937" y="9074"/>
                      <a:pt x="2602" y="10609"/>
                      <a:pt x="1535" y="11743"/>
                    </a:cubicBezTo>
                    <a:cubicBezTo>
                      <a:pt x="967" y="12343"/>
                      <a:pt x="534" y="13110"/>
                      <a:pt x="234" y="13711"/>
                    </a:cubicBezTo>
                    <a:cubicBezTo>
                      <a:pt x="0" y="14178"/>
                      <a:pt x="367" y="14745"/>
                      <a:pt x="901" y="14745"/>
                    </a:cubicBezTo>
                    <a:cubicBezTo>
                      <a:pt x="1068" y="14745"/>
                      <a:pt x="3135" y="12644"/>
                      <a:pt x="3136" y="12643"/>
                    </a:cubicBezTo>
                    <a:lnTo>
                      <a:pt x="3136" y="12643"/>
                    </a:lnTo>
                    <a:cubicBezTo>
                      <a:pt x="3136" y="12644"/>
                      <a:pt x="3169" y="14311"/>
                      <a:pt x="2569" y="15712"/>
                    </a:cubicBezTo>
                    <a:cubicBezTo>
                      <a:pt x="2335" y="16213"/>
                      <a:pt x="2635" y="16813"/>
                      <a:pt x="3202" y="16846"/>
                    </a:cubicBezTo>
                    <a:cubicBezTo>
                      <a:pt x="3260" y="16854"/>
                      <a:pt x="3320" y="16858"/>
                      <a:pt x="3384" y="16858"/>
                    </a:cubicBezTo>
                    <a:cubicBezTo>
                      <a:pt x="3614" y="16858"/>
                      <a:pt x="3882" y="16803"/>
                      <a:pt x="4170" y="16646"/>
                    </a:cubicBezTo>
                    <a:cubicBezTo>
                      <a:pt x="4170" y="16646"/>
                      <a:pt x="4440" y="16742"/>
                      <a:pt x="4884" y="16742"/>
                    </a:cubicBezTo>
                    <a:cubicBezTo>
                      <a:pt x="5306" y="16742"/>
                      <a:pt x="5886" y="16655"/>
                      <a:pt x="6538" y="16313"/>
                    </a:cubicBezTo>
                    <a:cubicBezTo>
                      <a:pt x="7606" y="15779"/>
                      <a:pt x="8006" y="12410"/>
                      <a:pt x="8139" y="11042"/>
                    </a:cubicBezTo>
                    <a:cubicBezTo>
                      <a:pt x="8173" y="10642"/>
                      <a:pt x="8339" y="10275"/>
                      <a:pt x="8606" y="10008"/>
                    </a:cubicBezTo>
                    <a:lnTo>
                      <a:pt x="13543" y="4904"/>
                    </a:lnTo>
                    <a:cubicBezTo>
                      <a:pt x="14644" y="3770"/>
                      <a:pt x="14744" y="1936"/>
                      <a:pt x="13677" y="768"/>
                    </a:cubicBezTo>
                    <a:cubicBezTo>
                      <a:pt x="13205" y="269"/>
                      <a:pt x="12619" y="1"/>
                      <a:pt x="11917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6" name="Google Shape;936;p44"/>
            <p:cNvSpPr/>
            <p:nvPr/>
          </p:nvSpPr>
          <p:spPr>
            <a:xfrm>
              <a:off x="5534087" y="1652572"/>
              <a:ext cx="99745" cy="147076"/>
            </a:xfrm>
            <a:custGeom>
              <a:avLst/>
              <a:gdLst/>
              <a:ahLst/>
              <a:cxnLst/>
              <a:rect l="l" t="t" r="r" b="b"/>
              <a:pathLst>
                <a:path w="2002" h="2952" extrusionOk="0">
                  <a:moveTo>
                    <a:pt x="790" y="0"/>
                  </a:moveTo>
                  <a:cubicBezTo>
                    <a:pt x="728" y="0"/>
                    <a:pt x="664" y="8"/>
                    <a:pt x="601" y="26"/>
                  </a:cubicBezTo>
                  <a:cubicBezTo>
                    <a:pt x="234" y="126"/>
                    <a:pt x="0" y="493"/>
                    <a:pt x="134" y="860"/>
                  </a:cubicBezTo>
                  <a:lnTo>
                    <a:pt x="567" y="2428"/>
                  </a:lnTo>
                  <a:cubicBezTo>
                    <a:pt x="652" y="2737"/>
                    <a:pt x="949" y="2951"/>
                    <a:pt x="1260" y="2951"/>
                  </a:cubicBezTo>
                  <a:cubicBezTo>
                    <a:pt x="1318" y="2951"/>
                    <a:pt x="1377" y="2944"/>
                    <a:pt x="1435" y="2928"/>
                  </a:cubicBezTo>
                  <a:cubicBezTo>
                    <a:pt x="1802" y="2794"/>
                    <a:pt x="2002" y="2428"/>
                    <a:pt x="1902" y="2061"/>
                  </a:cubicBezTo>
                  <a:lnTo>
                    <a:pt x="1435" y="493"/>
                  </a:lnTo>
                  <a:cubicBezTo>
                    <a:pt x="1352" y="190"/>
                    <a:pt x="1087" y="0"/>
                    <a:pt x="790" y="0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44"/>
          <p:cNvGrpSpPr/>
          <p:nvPr/>
        </p:nvGrpSpPr>
        <p:grpSpPr>
          <a:xfrm flipH="1">
            <a:off x="8121075" y="2875975"/>
            <a:ext cx="467000" cy="431100"/>
            <a:chOff x="1849650" y="1202325"/>
            <a:chExt cx="467000" cy="431100"/>
          </a:xfrm>
        </p:grpSpPr>
        <p:sp>
          <p:nvSpPr>
            <p:cNvPr id="938" name="Google Shape;938;p44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856;p44"/>
          <p:cNvSpPr txBox="1">
            <a:spLocks/>
          </p:cNvSpPr>
          <p:nvPr/>
        </p:nvSpPr>
        <p:spPr>
          <a:xfrm>
            <a:off x="0" y="4728594"/>
            <a:ext cx="379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rgbClr val="FFC703"/>
              </a:buClr>
              <a:buSzPts val="1100"/>
              <a:buFont typeface="Arial"/>
              <a:buNone/>
            </a:pPr>
            <a:r>
              <a:rPr lang="ru-RU" dirty="0" smtClean="0">
                <a:latin typeface="+mn-lt"/>
              </a:rPr>
              <a:t>11д </a:t>
            </a:r>
            <a:r>
              <a:rPr lang="ru-RU" dirty="0" err="1" smtClean="0">
                <a:latin typeface="+mn-lt"/>
              </a:rPr>
              <a:t>клас</a:t>
            </a:r>
            <a:r>
              <a:rPr lang="ru-RU" dirty="0" smtClean="0">
                <a:latin typeface="+mn-lt"/>
              </a:rPr>
              <a:t>, ППМГ </a:t>
            </a:r>
            <a:r>
              <a:rPr lang="bg-BG" dirty="0" smtClean="0">
                <a:latin typeface="+mn-lt"/>
              </a:rPr>
              <a:t>„Акад. Н. Обрешков“</a:t>
            </a:r>
            <a:endParaRPr lang="ru-RU" dirty="0" smtClean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091" y="1848928"/>
            <a:ext cx="5044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/>
              <a:t>Благодарим за вниманието!</a:t>
            </a:r>
            <a:endParaRPr lang="en-US" sz="4000" b="1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0818" y="1596412"/>
            <a:ext cx="4066308" cy="3706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8"/>
          <p:cNvSpPr txBox="1">
            <a:spLocks noGrp="1"/>
          </p:cNvSpPr>
          <p:nvPr>
            <p:ph type="title"/>
          </p:nvPr>
        </p:nvSpPr>
        <p:spPr>
          <a:xfrm>
            <a:off x="339750" y="133881"/>
            <a:ext cx="57442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Основни етапи в реализирането на проекта</a:t>
            </a:r>
            <a:r>
              <a:rPr lang="ru-RU" dirty="0"/>
              <a:t>​</a:t>
            </a:r>
            <a:endParaRPr dirty="0"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7314050" y="1482900"/>
            <a:ext cx="467000" cy="431100"/>
            <a:chOff x="1849650" y="1202325"/>
            <a:chExt cx="467000" cy="431100"/>
          </a:xfrm>
        </p:grpSpPr>
        <p:sp>
          <p:nvSpPr>
            <p:cNvPr id="1034" name="Google Shape;1034;p48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8"/>
          <p:cNvGrpSpPr/>
          <p:nvPr/>
        </p:nvGrpSpPr>
        <p:grpSpPr>
          <a:xfrm>
            <a:off x="5876569" y="2138888"/>
            <a:ext cx="3177485" cy="2873924"/>
            <a:chOff x="4677450" y="1867525"/>
            <a:chExt cx="3177485" cy="2873924"/>
          </a:xfrm>
        </p:grpSpPr>
        <p:sp>
          <p:nvSpPr>
            <p:cNvPr id="1049" name="Google Shape;1049;p48"/>
            <p:cNvSpPr/>
            <p:nvPr/>
          </p:nvSpPr>
          <p:spPr>
            <a:xfrm>
              <a:off x="4849293" y="4041657"/>
              <a:ext cx="459004" cy="419268"/>
            </a:xfrm>
            <a:custGeom>
              <a:avLst/>
              <a:gdLst/>
              <a:ahLst/>
              <a:cxnLst/>
              <a:rect l="l" t="t" r="r" b="b"/>
              <a:pathLst>
                <a:path w="11401" h="10414" extrusionOk="0">
                  <a:moveTo>
                    <a:pt x="8179" y="1"/>
                  </a:moveTo>
                  <a:cubicBezTo>
                    <a:pt x="6475" y="1"/>
                    <a:pt x="4809" y="177"/>
                    <a:pt x="3103" y="513"/>
                  </a:cubicBezTo>
                  <a:cubicBezTo>
                    <a:pt x="2235" y="679"/>
                    <a:pt x="101" y="846"/>
                    <a:pt x="34" y="2114"/>
                  </a:cubicBezTo>
                  <a:cubicBezTo>
                    <a:pt x="0" y="3014"/>
                    <a:pt x="134" y="3882"/>
                    <a:pt x="234" y="4749"/>
                  </a:cubicBezTo>
                  <a:cubicBezTo>
                    <a:pt x="301" y="5650"/>
                    <a:pt x="334" y="6584"/>
                    <a:pt x="534" y="7451"/>
                  </a:cubicBezTo>
                  <a:cubicBezTo>
                    <a:pt x="1062" y="9671"/>
                    <a:pt x="3111" y="10414"/>
                    <a:pt x="5220" y="10414"/>
                  </a:cubicBezTo>
                  <a:cubicBezTo>
                    <a:pt x="6311" y="10414"/>
                    <a:pt x="7419" y="10215"/>
                    <a:pt x="8340" y="9919"/>
                  </a:cubicBezTo>
                  <a:cubicBezTo>
                    <a:pt x="9807" y="9486"/>
                    <a:pt x="10675" y="8685"/>
                    <a:pt x="10908" y="7084"/>
                  </a:cubicBezTo>
                  <a:cubicBezTo>
                    <a:pt x="11208" y="5083"/>
                    <a:pt x="11275" y="3048"/>
                    <a:pt x="11375" y="1046"/>
                  </a:cubicBezTo>
                  <a:cubicBezTo>
                    <a:pt x="11400" y="971"/>
                    <a:pt x="11331" y="934"/>
                    <a:pt x="11267" y="934"/>
                  </a:cubicBezTo>
                  <a:cubicBezTo>
                    <a:pt x="11246" y="934"/>
                    <a:pt x="11225" y="938"/>
                    <a:pt x="11208" y="946"/>
                  </a:cubicBezTo>
                  <a:cubicBezTo>
                    <a:pt x="11042" y="279"/>
                    <a:pt x="10741" y="112"/>
                    <a:pt x="9674" y="46"/>
                  </a:cubicBezTo>
                  <a:cubicBezTo>
                    <a:pt x="9171" y="16"/>
                    <a:pt x="8673" y="1"/>
                    <a:pt x="8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782166" y="3908228"/>
              <a:ext cx="609778" cy="288262"/>
            </a:xfrm>
            <a:custGeom>
              <a:avLst/>
              <a:gdLst/>
              <a:ahLst/>
              <a:cxnLst/>
              <a:rect l="l" t="t" r="r" b="b"/>
              <a:pathLst>
                <a:path w="15146" h="7160" extrusionOk="0">
                  <a:moveTo>
                    <a:pt x="1428" y="1"/>
                  </a:moveTo>
                  <a:cubicBezTo>
                    <a:pt x="1373" y="1"/>
                    <a:pt x="1319" y="4"/>
                    <a:pt x="1268" y="13"/>
                  </a:cubicBezTo>
                  <a:cubicBezTo>
                    <a:pt x="1" y="246"/>
                    <a:pt x="68" y="2215"/>
                    <a:pt x="68" y="3282"/>
                  </a:cubicBezTo>
                  <a:cubicBezTo>
                    <a:pt x="68" y="4650"/>
                    <a:pt x="601" y="5850"/>
                    <a:pt x="1902" y="6418"/>
                  </a:cubicBezTo>
                  <a:cubicBezTo>
                    <a:pt x="2770" y="6784"/>
                    <a:pt x="3837" y="6851"/>
                    <a:pt x="4771" y="6951"/>
                  </a:cubicBezTo>
                  <a:cubicBezTo>
                    <a:pt x="5271" y="6985"/>
                    <a:pt x="5738" y="7051"/>
                    <a:pt x="6239" y="7085"/>
                  </a:cubicBezTo>
                  <a:cubicBezTo>
                    <a:pt x="6689" y="7135"/>
                    <a:pt x="7131" y="7160"/>
                    <a:pt x="7573" y="7160"/>
                  </a:cubicBezTo>
                  <a:cubicBezTo>
                    <a:pt x="8015" y="7160"/>
                    <a:pt x="8457" y="7135"/>
                    <a:pt x="8907" y="7085"/>
                  </a:cubicBezTo>
                  <a:cubicBezTo>
                    <a:pt x="9408" y="7051"/>
                    <a:pt x="9875" y="6985"/>
                    <a:pt x="10342" y="6951"/>
                  </a:cubicBezTo>
                  <a:cubicBezTo>
                    <a:pt x="11276" y="6851"/>
                    <a:pt x="12343" y="6784"/>
                    <a:pt x="13244" y="6418"/>
                  </a:cubicBezTo>
                  <a:cubicBezTo>
                    <a:pt x="14545" y="5850"/>
                    <a:pt x="15045" y="4650"/>
                    <a:pt x="15045" y="3282"/>
                  </a:cubicBezTo>
                  <a:cubicBezTo>
                    <a:pt x="15045" y="2215"/>
                    <a:pt x="15145" y="413"/>
                    <a:pt x="13911" y="213"/>
                  </a:cubicBezTo>
                  <a:cubicBezTo>
                    <a:pt x="13831" y="200"/>
                    <a:pt x="13745" y="195"/>
                    <a:pt x="13654" y="195"/>
                  </a:cubicBezTo>
                  <a:cubicBezTo>
                    <a:pt x="13030" y="195"/>
                    <a:pt x="12200" y="468"/>
                    <a:pt x="11676" y="613"/>
                  </a:cubicBezTo>
                  <a:cubicBezTo>
                    <a:pt x="10342" y="997"/>
                    <a:pt x="8949" y="1189"/>
                    <a:pt x="7556" y="1189"/>
                  </a:cubicBezTo>
                  <a:cubicBezTo>
                    <a:pt x="6164" y="1189"/>
                    <a:pt x="4771" y="997"/>
                    <a:pt x="3437" y="613"/>
                  </a:cubicBezTo>
                  <a:cubicBezTo>
                    <a:pt x="2887" y="461"/>
                    <a:pt x="2030" y="1"/>
                    <a:pt x="1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755313" y="3873644"/>
              <a:ext cx="612435" cy="110796"/>
            </a:xfrm>
            <a:custGeom>
              <a:avLst/>
              <a:gdLst/>
              <a:ahLst/>
              <a:cxnLst/>
              <a:rect l="l" t="t" r="r" b="b"/>
              <a:pathLst>
                <a:path w="15212" h="2752" extrusionOk="0">
                  <a:moveTo>
                    <a:pt x="7006" y="1"/>
                  </a:moveTo>
                  <a:cubicBezTo>
                    <a:pt x="6416" y="1"/>
                    <a:pt x="5827" y="5"/>
                    <a:pt x="5238" y="5"/>
                  </a:cubicBezTo>
                  <a:cubicBezTo>
                    <a:pt x="5068" y="5"/>
                    <a:pt x="4889" y="3"/>
                    <a:pt x="4703" y="3"/>
                  </a:cubicBezTo>
                  <a:cubicBezTo>
                    <a:pt x="3679" y="3"/>
                    <a:pt x="2459" y="51"/>
                    <a:pt x="1669" y="672"/>
                  </a:cubicBezTo>
                  <a:cubicBezTo>
                    <a:pt x="1" y="1973"/>
                    <a:pt x="5171" y="2640"/>
                    <a:pt x="5671" y="2673"/>
                  </a:cubicBezTo>
                  <a:cubicBezTo>
                    <a:pt x="6339" y="2707"/>
                    <a:pt x="7006" y="2740"/>
                    <a:pt x="7640" y="2740"/>
                  </a:cubicBezTo>
                  <a:cubicBezTo>
                    <a:pt x="7909" y="2747"/>
                    <a:pt x="8181" y="2752"/>
                    <a:pt x="8454" y="2752"/>
                  </a:cubicBezTo>
                  <a:cubicBezTo>
                    <a:pt x="9393" y="2752"/>
                    <a:pt x="10345" y="2702"/>
                    <a:pt x="11275" y="2573"/>
                  </a:cubicBezTo>
                  <a:cubicBezTo>
                    <a:pt x="12476" y="2440"/>
                    <a:pt x="13577" y="2106"/>
                    <a:pt x="14745" y="1806"/>
                  </a:cubicBezTo>
                  <a:cubicBezTo>
                    <a:pt x="15011" y="1739"/>
                    <a:pt x="15178" y="1639"/>
                    <a:pt x="15178" y="1372"/>
                  </a:cubicBezTo>
                  <a:cubicBezTo>
                    <a:pt x="15212" y="1139"/>
                    <a:pt x="14878" y="672"/>
                    <a:pt x="14544" y="572"/>
                  </a:cubicBezTo>
                  <a:cubicBezTo>
                    <a:pt x="12710" y="5"/>
                    <a:pt x="11409" y="171"/>
                    <a:pt x="10542" y="105"/>
                  </a:cubicBezTo>
                  <a:cubicBezTo>
                    <a:pt x="9363" y="16"/>
                    <a:pt x="8184" y="1"/>
                    <a:pt x="7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4885595" y="3898927"/>
              <a:ext cx="413671" cy="61356"/>
            </a:xfrm>
            <a:custGeom>
              <a:avLst/>
              <a:gdLst/>
              <a:ahLst/>
              <a:cxnLst/>
              <a:rect l="l" t="t" r="r" b="b"/>
              <a:pathLst>
                <a:path w="10275" h="1524" extrusionOk="0">
                  <a:moveTo>
                    <a:pt x="4917" y="0"/>
                  </a:moveTo>
                  <a:cubicBezTo>
                    <a:pt x="4294" y="0"/>
                    <a:pt x="3667" y="18"/>
                    <a:pt x="3036" y="44"/>
                  </a:cubicBezTo>
                  <a:cubicBezTo>
                    <a:pt x="2992" y="46"/>
                    <a:pt x="2942" y="47"/>
                    <a:pt x="2888" y="47"/>
                  </a:cubicBezTo>
                  <a:cubicBezTo>
                    <a:pt x="2640" y="47"/>
                    <a:pt x="2289" y="28"/>
                    <a:pt x="1917" y="28"/>
                  </a:cubicBezTo>
                  <a:cubicBezTo>
                    <a:pt x="1120" y="28"/>
                    <a:pt x="225" y="113"/>
                    <a:pt x="34" y="644"/>
                  </a:cubicBezTo>
                  <a:cubicBezTo>
                    <a:pt x="0" y="744"/>
                    <a:pt x="67" y="844"/>
                    <a:pt x="167" y="878"/>
                  </a:cubicBezTo>
                  <a:cubicBezTo>
                    <a:pt x="1835" y="1211"/>
                    <a:pt x="3536" y="1445"/>
                    <a:pt x="5271" y="1478"/>
                  </a:cubicBezTo>
                  <a:cubicBezTo>
                    <a:pt x="5809" y="1501"/>
                    <a:pt x="6370" y="1524"/>
                    <a:pt x="6936" y="1524"/>
                  </a:cubicBezTo>
                  <a:cubicBezTo>
                    <a:pt x="8020" y="1524"/>
                    <a:pt x="9121" y="1440"/>
                    <a:pt x="10108" y="1111"/>
                  </a:cubicBezTo>
                  <a:cubicBezTo>
                    <a:pt x="10208" y="1078"/>
                    <a:pt x="10274" y="911"/>
                    <a:pt x="10208" y="844"/>
                  </a:cubicBezTo>
                  <a:cubicBezTo>
                    <a:pt x="10274" y="744"/>
                    <a:pt x="10241" y="611"/>
                    <a:pt x="10108" y="578"/>
                  </a:cubicBezTo>
                  <a:cubicBezTo>
                    <a:pt x="8386" y="135"/>
                    <a:pt x="6665" y="0"/>
                    <a:pt x="4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4920500" y="3878516"/>
              <a:ext cx="359522" cy="70536"/>
            </a:xfrm>
            <a:custGeom>
              <a:avLst/>
              <a:gdLst/>
              <a:ahLst/>
              <a:cxnLst/>
              <a:rect l="l" t="t" r="r" b="b"/>
              <a:pathLst>
                <a:path w="8930" h="1752" extrusionOk="0">
                  <a:moveTo>
                    <a:pt x="2828" y="1"/>
                  </a:moveTo>
                  <a:cubicBezTo>
                    <a:pt x="1994" y="1"/>
                    <a:pt x="1177" y="149"/>
                    <a:pt x="401" y="651"/>
                  </a:cubicBezTo>
                  <a:cubicBezTo>
                    <a:pt x="201" y="818"/>
                    <a:pt x="1" y="1218"/>
                    <a:pt x="268" y="1451"/>
                  </a:cubicBezTo>
                  <a:cubicBezTo>
                    <a:pt x="634" y="1752"/>
                    <a:pt x="1168" y="1718"/>
                    <a:pt x="1635" y="1752"/>
                  </a:cubicBezTo>
                  <a:cubicBezTo>
                    <a:pt x="3937" y="1752"/>
                    <a:pt x="6238" y="1518"/>
                    <a:pt x="8573" y="1518"/>
                  </a:cubicBezTo>
                  <a:cubicBezTo>
                    <a:pt x="8607" y="1518"/>
                    <a:pt x="8640" y="1485"/>
                    <a:pt x="8674" y="1485"/>
                  </a:cubicBezTo>
                  <a:cubicBezTo>
                    <a:pt x="8696" y="1518"/>
                    <a:pt x="8733" y="1533"/>
                    <a:pt x="8771" y="1533"/>
                  </a:cubicBezTo>
                  <a:cubicBezTo>
                    <a:pt x="8848" y="1533"/>
                    <a:pt x="8929" y="1474"/>
                    <a:pt x="8907" y="1385"/>
                  </a:cubicBezTo>
                  <a:cubicBezTo>
                    <a:pt x="8573" y="151"/>
                    <a:pt x="6839" y="351"/>
                    <a:pt x="5838" y="284"/>
                  </a:cubicBezTo>
                  <a:cubicBezTo>
                    <a:pt x="4840" y="211"/>
                    <a:pt x="3823" y="1"/>
                    <a:pt x="2828" y="1"/>
                  </a:cubicBezTo>
                  <a:close/>
                </a:path>
              </a:pathLst>
            </a:custGeom>
            <a:solidFill>
              <a:srgbClr val="283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677450" y="3190390"/>
              <a:ext cx="531835" cy="730316"/>
            </a:xfrm>
            <a:custGeom>
              <a:avLst/>
              <a:gdLst/>
              <a:ahLst/>
              <a:cxnLst/>
              <a:rect l="l" t="t" r="r" b="b"/>
              <a:pathLst>
                <a:path w="13210" h="18140" extrusionOk="0">
                  <a:moveTo>
                    <a:pt x="3376" y="1"/>
                  </a:moveTo>
                  <a:cubicBezTo>
                    <a:pt x="2606" y="1"/>
                    <a:pt x="1760" y="371"/>
                    <a:pt x="1268" y="897"/>
                  </a:cubicBezTo>
                  <a:cubicBezTo>
                    <a:pt x="234" y="1998"/>
                    <a:pt x="0" y="3766"/>
                    <a:pt x="400" y="5167"/>
                  </a:cubicBezTo>
                  <a:cubicBezTo>
                    <a:pt x="722" y="6191"/>
                    <a:pt x="1558" y="6805"/>
                    <a:pt x="2501" y="6805"/>
                  </a:cubicBezTo>
                  <a:cubicBezTo>
                    <a:pt x="2633" y="6805"/>
                    <a:pt x="2767" y="6793"/>
                    <a:pt x="2902" y="6768"/>
                  </a:cubicBezTo>
                  <a:lnTo>
                    <a:pt x="2902" y="6768"/>
                  </a:lnTo>
                  <a:cubicBezTo>
                    <a:pt x="2835" y="6868"/>
                    <a:pt x="2769" y="6969"/>
                    <a:pt x="2702" y="7035"/>
                  </a:cubicBezTo>
                  <a:cubicBezTo>
                    <a:pt x="1735" y="7969"/>
                    <a:pt x="934" y="9170"/>
                    <a:pt x="567" y="10338"/>
                  </a:cubicBezTo>
                  <a:cubicBezTo>
                    <a:pt x="33" y="11939"/>
                    <a:pt x="167" y="14074"/>
                    <a:pt x="1301" y="15408"/>
                  </a:cubicBezTo>
                  <a:cubicBezTo>
                    <a:pt x="2702" y="17042"/>
                    <a:pt x="4937" y="17209"/>
                    <a:pt x="6905" y="17643"/>
                  </a:cubicBezTo>
                  <a:cubicBezTo>
                    <a:pt x="7072" y="17676"/>
                    <a:pt x="7205" y="17710"/>
                    <a:pt x="7372" y="17710"/>
                  </a:cubicBezTo>
                  <a:cubicBezTo>
                    <a:pt x="7599" y="17988"/>
                    <a:pt x="7898" y="18140"/>
                    <a:pt x="8232" y="18140"/>
                  </a:cubicBezTo>
                  <a:cubicBezTo>
                    <a:pt x="8538" y="18140"/>
                    <a:pt x="8872" y="18014"/>
                    <a:pt x="9207" y="17743"/>
                  </a:cubicBezTo>
                  <a:cubicBezTo>
                    <a:pt x="10174" y="16942"/>
                    <a:pt x="10541" y="15308"/>
                    <a:pt x="10808" y="14140"/>
                  </a:cubicBezTo>
                  <a:cubicBezTo>
                    <a:pt x="11408" y="11438"/>
                    <a:pt x="11408" y="8470"/>
                    <a:pt x="9207" y="6568"/>
                  </a:cubicBezTo>
                  <a:lnTo>
                    <a:pt x="9207" y="6568"/>
                  </a:lnTo>
                  <a:cubicBezTo>
                    <a:pt x="9498" y="6754"/>
                    <a:pt x="9869" y="6839"/>
                    <a:pt x="10258" y="6839"/>
                  </a:cubicBezTo>
                  <a:cubicBezTo>
                    <a:pt x="10848" y="6839"/>
                    <a:pt x="11480" y="6643"/>
                    <a:pt x="11942" y="6301"/>
                  </a:cubicBezTo>
                  <a:cubicBezTo>
                    <a:pt x="13209" y="5367"/>
                    <a:pt x="13143" y="3599"/>
                    <a:pt x="11942" y="2665"/>
                  </a:cubicBezTo>
                  <a:cubicBezTo>
                    <a:pt x="11302" y="2180"/>
                    <a:pt x="10398" y="1840"/>
                    <a:pt x="9541" y="1840"/>
                  </a:cubicBezTo>
                  <a:cubicBezTo>
                    <a:pt x="9104" y="1840"/>
                    <a:pt x="8678" y="1929"/>
                    <a:pt x="8306" y="2132"/>
                  </a:cubicBezTo>
                  <a:cubicBezTo>
                    <a:pt x="6838" y="2932"/>
                    <a:pt x="7672" y="4800"/>
                    <a:pt x="8439" y="6001"/>
                  </a:cubicBezTo>
                  <a:cubicBezTo>
                    <a:pt x="7746" y="5597"/>
                    <a:pt x="7040" y="5417"/>
                    <a:pt x="6348" y="5417"/>
                  </a:cubicBezTo>
                  <a:cubicBezTo>
                    <a:pt x="5443" y="5417"/>
                    <a:pt x="4563" y="5724"/>
                    <a:pt x="3769" y="6235"/>
                  </a:cubicBezTo>
                  <a:cubicBezTo>
                    <a:pt x="3769" y="6201"/>
                    <a:pt x="3736" y="6201"/>
                    <a:pt x="3736" y="6168"/>
                  </a:cubicBezTo>
                  <a:cubicBezTo>
                    <a:pt x="4737" y="4734"/>
                    <a:pt x="5404" y="2899"/>
                    <a:pt x="5004" y="1231"/>
                  </a:cubicBezTo>
                  <a:cubicBezTo>
                    <a:pt x="4791" y="346"/>
                    <a:pt x="4119" y="1"/>
                    <a:pt x="3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092411" y="3515209"/>
              <a:ext cx="339794" cy="408679"/>
            </a:xfrm>
            <a:custGeom>
              <a:avLst/>
              <a:gdLst/>
              <a:ahLst/>
              <a:cxnLst/>
              <a:rect l="l" t="t" r="r" b="b"/>
              <a:pathLst>
                <a:path w="8440" h="10151" extrusionOk="0">
                  <a:moveTo>
                    <a:pt x="5383" y="0"/>
                  </a:moveTo>
                  <a:cubicBezTo>
                    <a:pt x="4702" y="0"/>
                    <a:pt x="4028" y="443"/>
                    <a:pt x="3536" y="935"/>
                  </a:cubicBezTo>
                  <a:cubicBezTo>
                    <a:pt x="2569" y="1969"/>
                    <a:pt x="1802" y="3370"/>
                    <a:pt x="1135" y="4605"/>
                  </a:cubicBezTo>
                  <a:cubicBezTo>
                    <a:pt x="601" y="5672"/>
                    <a:pt x="0" y="7140"/>
                    <a:pt x="567" y="8341"/>
                  </a:cubicBezTo>
                  <a:cubicBezTo>
                    <a:pt x="1135" y="9575"/>
                    <a:pt x="2169" y="9808"/>
                    <a:pt x="3336" y="9975"/>
                  </a:cubicBezTo>
                  <a:cubicBezTo>
                    <a:pt x="3474" y="10086"/>
                    <a:pt x="3658" y="10150"/>
                    <a:pt x="3869" y="10150"/>
                  </a:cubicBezTo>
                  <a:cubicBezTo>
                    <a:pt x="3913" y="10150"/>
                    <a:pt x="3957" y="10148"/>
                    <a:pt x="4003" y="10142"/>
                  </a:cubicBezTo>
                  <a:cubicBezTo>
                    <a:pt x="5404" y="9942"/>
                    <a:pt x="6438" y="8574"/>
                    <a:pt x="7139" y="7440"/>
                  </a:cubicBezTo>
                  <a:cubicBezTo>
                    <a:pt x="8373" y="5405"/>
                    <a:pt x="8440" y="1736"/>
                    <a:pt x="6238" y="268"/>
                  </a:cubicBezTo>
                  <a:cubicBezTo>
                    <a:pt x="5960" y="80"/>
                    <a:pt x="5671" y="0"/>
                    <a:pt x="5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5105817" y="4283411"/>
              <a:ext cx="1097246" cy="458038"/>
            </a:xfrm>
            <a:custGeom>
              <a:avLst/>
              <a:gdLst/>
              <a:ahLst/>
              <a:cxnLst/>
              <a:rect l="l" t="t" r="r" b="b"/>
              <a:pathLst>
                <a:path w="27254" h="11377" extrusionOk="0">
                  <a:moveTo>
                    <a:pt x="12066" y="310"/>
                  </a:moveTo>
                  <a:cubicBezTo>
                    <a:pt x="10519" y="310"/>
                    <a:pt x="8998" y="329"/>
                    <a:pt x="7540" y="368"/>
                  </a:cubicBezTo>
                  <a:cubicBezTo>
                    <a:pt x="4638" y="434"/>
                    <a:pt x="1" y="1"/>
                    <a:pt x="435" y="3103"/>
                  </a:cubicBezTo>
                  <a:cubicBezTo>
                    <a:pt x="635" y="4704"/>
                    <a:pt x="902" y="7739"/>
                    <a:pt x="1736" y="9107"/>
                  </a:cubicBezTo>
                  <a:cubicBezTo>
                    <a:pt x="2603" y="10541"/>
                    <a:pt x="4337" y="10842"/>
                    <a:pt x="5872" y="10975"/>
                  </a:cubicBezTo>
                  <a:cubicBezTo>
                    <a:pt x="7640" y="11175"/>
                    <a:pt x="9441" y="11309"/>
                    <a:pt x="11209" y="11342"/>
                  </a:cubicBezTo>
                  <a:cubicBezTo>
                    <a:pt x="11847" y="11366"/>
                    <a:pt x="12481" y="11377"/>
                    <a:pt x="13114" y="11377"/>
                  </a:cubicBezTo>
                  <a:cubicBezTo>
                    <a:pt x="14267" y="11377"/>
                    <a:pt x="15416" y="11340"/>
                    <a:pt x="16579" y="11275"/>
                  </a:cubicBezTo>
                  <a:cubicBezTo>
                    <a:pt x="18081" y="11175"/>
                    <a:pt x="19548" y="11242"/>
                    <a:pt x="21049" y="11175"/>
                  </a:cubicBezTo>
                  <a:cubicBezTo>
                    <a:pt x="21483" y="11175"/>
                    <a:pt x="21917" y="11142"/>
                    <a:pt x="22350" y="11075"/>
                  </a:cubicBezTo>
                  <a:cubicBezTo>
                    <a:pt x="22984" y="11009"/>
                    <a:pt x="23818" y="11009"/>
                    <a:pt x="24385" y="10675"/>
                  </a:cubicBezTo>
                  <a:cubicBezTo>
                    <a:pt x="25853" y="9808"/>
                    <a:pt x="26253" y="8140"/>
                    <a:pt x="26553" y="6572"/>
                  </a:cubicBezTo>
                  <a:cubicBezTo>
                    <a:pt x="26787" y="5505"/>
                    <a:pt x="26920" y="4404"/>
                    <a:pt x="27087" y="3303"/>
                  </a:cubicBezTo>
                  <a:cubicBezTo>
                    <a:pt x="27187" y="2769"/>
                    <a:pt x="27254" y="2169"/>
                    <a:pt x="26954" y="1668"/>
                  </a:cubicBezTo>
                  <a:cubicBezTo>
                    <a:pt x="26286" y="501"/>
                    <a:pt x="24652" y="734"/>
                    <a:pt x="23584" y="668"/>
                  </a:cubicBezTo>
                  <a:cubicBezTo>
                    <a:pt x="19963" y="429"/>
                    <a:pt x="15933" y="310"/>
                    <a:pt x="12066" y="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29788" y="4379190"/>
              <a:ext cx="288785" cy="318054"/>
            </a:xfrm>
            <a:custGeom>
              <a:avLst/>
              <a:gdLst/>
              <a:ahLst/>
              <a:cxnLst/>
              <a:rect l="l" t="t" r="r" b="b"/>
              <a:pathLst>
                <a:path w="7173" h="7900" extrusionOk="0">
                  <a:moveTo>
                    <a:pt x="4073" y="1"/>
                  </a:moveTo>
                  <a:cubicBezTo>
                    <a:pt x="3089" y="1"/>
                    <a:pt x="2027" y="130"/>
                    <a:pt x="1202" y="290"/>
                  </a:cubicBezTo>
                  <a:cubicBezTo>
                    <a:pt x="468" y="424"/>
                    <a:pt x="268" y="857"/>
                    <a:pt x="234" y="1391"/>
                  </a:cubicBezTo>
                  <a:cubicBezTo>
                    <a:pt x="1" y="2358"/>
                    <a:pt x="335" y="3659"/>
                    <a:pt x="501" y="4593"/>
                  </a:cubicBezTo>
                  <a:cubicBezTo>
                    <a:pt x="701" y="5727"/>
                    <a:pt x="1202" y="6661"/>
                    <a:pt x="2136" y="7362"/>
                  </a:cubicBezTo>
                  <a:cubicBezTo>
                    <a:pt x="2648" y="7738"/>
                    <a:pt x="3149" y="7899"/>
                    <a:pt x="3620" y="7899"/>
                  </a:cubicBezTo>
                  <a:cubicBezTo>
                    <a:pt x="5114" y="7899"/>
                    <a:pt x="6317" y="6281"/>
                    <a:pt x="6672" y="4760"/>
                  </a:cubicBezTo>
                  <a:cubicBezTo>
                    <a:pt x="6906" y="3726"/>
                    <a:pt x="7173" y="1858"/>
                    <a:pt x="6806" y="857"/>
                  </a:cubicBezTo>
                  <a:cubicBezTo>
                    <a:pt x="6506" y="123"/>
                    <a:pt x="6005" y="223"/>
                    <a:pt x="5338" y="90"/>
                  </a:cubicBezTo>
                  <a:cubicBezTo>
                    <a:pt x="4952" y="27"/>
                    <a:pt x="4520" y="1"/>
                    <a:pt x="40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4740500" y="4391475"/>
              <a:ext cx="250650" cy="49601"/>
            </a:xfrm>
            <a:custGeom>
              <a:avLst/>
              <a:gdLst/>
              <a:ahLst/>
              <a:cxnLst/>
              <a:rect l="l" t="t" r="r" b="b"/>
              <a:pathLst>
                <a:path w="5737" h="1114" extrusionOk="0">
                  <a:moveTo>
                    <a:pt x="3122" y="0"/>
                  </a:moveTo>
                  <a:cubicBezTo>
                    <a:pt x="2454" y="0"/>
                    <a:pt x="0" y="28"/>
                    <a:pt x="332" y="601"/>
                  </a:cubicBezTo>
                  <a:cubicBezTo>
                    <a:pt x="532" y="976"/>
                    <a:pt x="901" y="995"/>
                    <a:pt x="1285" y="995"/>
                  </a:cubicBezTo>
                  <a:cubicBezTo>
                    <a:pt x="1327" y="995"/>
                    <a:pt x="1370" y="995"/>
                    <a:pt x="1413" y="995"/>
                  </a:cubicBezTo>
                  <a:cubicBezTo>
                    <a:pt x="1498" y="995"/>
                    <a:pt x="1583" y="996"/>
                    <a:pt x="1667" y="1001"/>
                  </a:cubicBezTo>
                  <a:cubicBezTo>
                    <a:pt x="1967" y="1001"/>
                    <a:pt x="2300" y="1035"/>
                    <a:pt x="2634" y="1035"/>
                  </a:cubicBezTo>
                  <a:cubicBezTo>
                    <a:pt x="3058" y="1077"/>
                    <a:pt x="3494" y="1113"/>
                    <a:pt x="3921" y="1113"/>
                  </a:cubicBezTo>
                  <a:cubicBezTo>
                    <a:pt x="4503" y="1113"/>
                    <a:pt x="5069" y="1046"/>
                    <a:pt x="5569" y="835"/>
                  </a:cubicBezTo>
                  <a:cubicBezTo>
                    <a:pt x="5736" y="801"/>
                    <a:pt x="5736" y="634"/>
                    <a:pt x="5669" y="534"/>
                  </a:cubicBezTo>
                  <a:cubicBezTo>
                    <a:pt x="5669" y="501"/>
                    <a:pt x="5669" y="501"/>
                    <a:pt x="5669" y="501"/>
                  </a:cubicBezTo>
                  <a:cubicBezTo>
                    <a:pt x="5536" y="334"/>
                    <a:pt x="5336" y="301"/>
                    <a:pt x="5169" y="234"/>
                  </a:cubicBezTo>
                  <a:cubicBezTo>
                    <a:pt x="4569" y="1"/>
                    <a:pt x="3868" y="34"/>
                    <a:pt x="3268" y="1"/>
                  </a:cubicBezTo>
                  <a:cubicBezTo>
                    <a:pt x="3242" y="1"/>
                    <a:pt x="3192" y="0"/>
                    <a:pt x="3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4736874" y="4369970"/>
              <a:ext cx="285725" cy="90947"/>
            </a:xfrm>
            <a:custGeom>
              <a:avLst/>
              <a:gdLst/>
              <a:ahLst/>
              <a:cxnLst/>
              <a:rect l="l" t="t" r="r" b="b"/>
              <a:pathLst>
                <a:path w="7097" h="2259" extrusionOk="0">
                  <a:moveTo>
                    <a:pt x="4119" y="639"/>
                  </a:moveTo>
                  <a:cubicBezTo>
                    <a:pt x="4266" y="639"/>
                    <a:pt x="4414" y="643"/>
                    <a:pt x="4562" y="653"/>
                  </a:cubicBezTo>
                  <a:cubicBezTo>
                    <a:pt x="4895" y="686"/>
                    <a:pt x="5229" y="719"/>
                    <a:pt x="5562" y="819"/>
                  </a:cubicBezTo>
                  <a:cubicBezTo>
                    <a:pt x="6530" y="1020"/>
                    <a:pt x="5496" y="1587"/>
                    <a:pt x="5095" y="1620"/>
                  </a:cubicBezTo>
                  <a:cubicBezTo>
                    <a:pt x="4918" y="1631"/>
                    <a:pt x="4740" y="1635"/>
                    <a:pt x="4562" y="1635"/>
                  </a:cubicBezTo>
                  <a:cubicBezTo>
                    <a:pt x="4206" y="1635"/>
                    <a:pt x="3850" y="1620"/>
                    <a:pt x="3494" y="1620"/>
                  </a:cubicBezTo>
                  <a:cubicBezTo>
                    <a:pt x="2961" y="1587"/>
                    <a:pt x="2427" y="1587"/>
                    <a:pt x="1860" y="1587"/>
                  </a:cubicBezTo>
                  <a:cubicBezTo>
                    <a:pt x="1726" y="1587"/>
                    <a:pt x="1593" y="1587"/>
                    <a:pt x="1459" y="1553"/>
                  </a:cubicBezTo>
                  <a:cubicBezTo>
                    <a:pt x="1326" y="1553"/>
                    <a:pt x="1226" y="1520"/>
                    <a:pt x="1093" y="1487"/>
                  </a:cubicBezTo>
                  <a:cubicBezTo>
                    <a:pt x="692" y="1487"/>
                    <a:pt x="626" y="1286"/>
                    <a:pt x="892" y="919"/>
                  </a:cubicBezTo>
                  <a:cubicBezTo>
                    <a:pt x="1093" y="853"/>
                    <a:pt x="1259" y="819"/>
                    <a:pt x="1459" y="786"/>
                  </a:cubicBezTo>
                  <a:cubicBezTo>
                    <a:pt x="2346" y="786"/>
                    <a:pt x="3232" y="639"/>
                    <a:pt x="4119" y="639"/>
                  </a:cubicBezTo>
                  <a:close/>
                  <a:moveTo>
                    <a:pt x="3644" y="0"/>
                  </a:moveTo>
                  <a:cubicBezTo>
                    <a:pt x="2770" y="0"/>
                    <a:pt x="1862" y="131"/>
                    <a:pt x="1026" y="352"/>
                  </a:cubicBezTo>
                  <a:cubicBezTo>
                    <a:pt x="659" y="386"/>
                    <a:pt x="25" y="553"/>
                    <a:pt x="25" y="1020"/>
                  </a:cubicBezTo>
                  <a:cubicBezTo>
                    <a:pt x="0" y="2113"/>
                    <a:pt x="1455" y="2225"/>
                    <a:pt x="2558" y="2225"/>
                  </a:cubicBezTo>
                  <a:cubicBezTo>
                    <a:pt x="2844" y="2225"/>
                    <a:pt x="3106" y="2218"/>
                    <a:pt x="3313" y="2218"/>
                  </a:cubicBezTo>
                  <a:cubicBezTo>
                    <a:pt x="3380" y="2218"/>
                    <a:pt x="3440" y="2218"/>
                    <a:pt x="3494" y="2220"/>
                  </a:cubicBezTo>
                  <a:cubicBezTo>
                    <a:pt x="3860" y="2220"/>
                    <a:pt x="4308" y="2258"/>
                    <a:pt x="4753" y="2258"/>
                  </a:cubicBezTo>
                  <a:cubicBezTo>
                    <a:pt x="5243" y="2258"/>
                    <a:pt x="5729" y="2212"/>
                    <a:pt x="6096" y="2020"/>
                  </a:cubicBezTo>
                  <a:cubicBezTo>
                    <a:pt x="6496" y="1787"/>
                    <a:pt x="7097" y="1320"/>
                    <a:pt x="6663" y="819"/>
                  </a:cubicBezTo>
                  <a:cubicBezTo>
                    <a:pt x="6163" y="219"/>
                    <a:pt x="5329" y="119"/>
                    <a:pt x="4562" y="52"/>
                  </a:cubicBezTo>
                  <a:cubicBezTo>
                    <a:pt x="4263" y="17"/>
                    <a:pt x="3956" y="0"/>
                    <a:pt x="3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4772786" y="4332770"/>
              <a:ext cx="204642" cy="97268"/>
            </a:xfrm>
            <a:custGeom>
              <a:avLst/>
              <a:gdLst/>
              <a:ahLst/>
              <a:cxnLst/>
              <a:rect l="l" t="t" r="r" b="b"/>
              <a:pathLst>
                <a:path w="5083" h="2416" extrusionOk="0">
                  <a:moveTo>
                    <a:pt x="67" y="2110"/>
                  </a:moveTo>
                  <a:lnTo>
                    <a:pt x="0" y="2244"/>
                  </a:lnTo>
                  <a:cubicBezTo>
                    <a:pt x="67" y="2244"/>
                    <a:pt x="67" y="2177"/>
                    <a:pt x="67" y="2110"/>
                  </a:cubicBezTo>
                  <a:close/>
                  <a:moveTo>
                    <a:pt x="2927" y="1"/>
                  </a:moveTo>
                  <a:cubicBezTo>
                    <a:pt x="2533" y="1"/>
                    <a:pt x="2138" y="262"/>
                    <a:pt x="1802" y="442"/>
                  </a:cubicBezTo>
                  <a:cubicBezTo>
                    <a:pt x="1401" y="743"/>
                    <a:pt x="1068" y="1143"/>
                    <a:pt x="701" y="1510"/>
                  </a:cubicBezTo>
                  <a:cubicBezTo>
                    <a:pt x="534" y="1643"/>
                    <a:pt x="100" y="1843"/>
                    <a:pt x="100" y="2077"/>
                  </a:cubicBezTo>
                  <a:cubicBezTo>
                    <a:pt x="100" y="2387"/>
                    <a:pt x="530" y="2411"/>
                    <a:pt x="804" y="2411"/>
                  </a:cubicBezTo>
                  <a:cubicBezTo>
                    <a:pt x="854" y="2411"/>
                    <a:pt x="898" y="2411"/>
                    <a:pt x="934" y="2411"/>
                  </a:cubicBezTo>
                  <a:cubicBezTo>
                    <a:pt x="1001" y="2414"/>
                    <a:pt x="1067" y="2416"/>
                    <a:pt x="1133" y="2416"/>
                  </a:cubicBezTo>
                  <a:cubicBezTo>
                    <a:pt x="1661" y="2416"/>
                    <a:pt x="2165" y="2310"/>
                    <a:pt x="2669" y="2310"/>
                  </a:cubicBezTo>
                  <a:cubicBezTo>
                    <a:pt x="2851" y="2321"/>
                    <a:pt x="3163" y="2346"/>
                    <a:pt x="3491" y="2346"/>
                  </a:cubicBezTo>
                  <a:cubicBezTo>
                    <a:pt x="4247" y="2346"/>
                    <a:pt x="5082" y="2211"/>
                    <a:pt x="4570" y="1443"/>
                  </a:cubicBezTo>
                  <a:cubicBezTo>
                    <a:pt x="4303" y="943"/>
                    <a:pt x="3836" y="276"/>
                    <a:pt x="3269" y="76"/>
                  </a:cubicBezTo>
                  <a:cubicBezTo>
                    <a:pt x="3157" y="23"/>
                    <a:pt x="3042" y="1"/>
                    <a:pt x="2927" y="1"/>
                  </a:cubicBezTo>
                  <a:close/>
                </a:path>
              </a:pathLst>
            </a:custGeom>
            <a:solidFill>
              <a:srgbClr val="283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4841268" y="4278218"/>
              <a:ext cx="91350" cy="91189"/>
            </a:xfrm>
            <a:custGeom>
              <a:avLst/>
              <a:gdLst/>
              <a:ahLst/>
              <a:cxnLst/>
              <a:rect l="l" t="t" r="r" b="b"/>
              <a:pathLst>
                <a:path w="2269" h="2265" extrusionOk="0">
                  <a:moveTo>
                    <a:pt x="922" y="1"/>
                  </a:moveTo>
                  <a:cubicBezTo>
                    <a:pt x="525" y="1"/>
                    <a:pt x="120" y="276"/>
                    <a:pt x="67" y="697"/>
                  </a:cubicBezTo>
                  <a:cubicBezTo>
                    <a:pt x="1" y="1264"/>
                    <a:pt x="668" y="1864"/>
                    <a:pt x="1135" y="2098"/>
                  </a:cubicBezTo>
                  <a:cubicBezTo>
                    <a:pt x="1101" y="2164"/>
                    <a:pt x="1168" y="2264"/>
                    <a:pt x="1268" y="2264"/>
                  </a:cubicBezTo>
                  <a:cubicBezTo>
                    <a:pt x="2269" y="2164"/>
                    <a:pt x="1969" y="396"/>
                    <a:pt x="1235" y="63"/>
                  </a:cubicBezTo>
                  <a:cubicBezTo>
                    <a:pt x="1136" y="20"/>
                    <a:pt x="1029" y="1"/>
                    <a:pt x="9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5086975" y="4301750"/>
              <a:ext cx="1094204" cy="105376"/>
            </a:xfrm>
            <a:custGeom>
              <a:avLst/>
              <a:gdLst/>
              <a:ahLst/>
              <a:cxnLst/>
              <a:rect l="l" t="t" r="r" b="b"/>
              <a:pathLst>
                <a:path w="5737" h="1114" extrusionOk="0">
                  <a:moveTo>
                    <a:pt x="3122" y="0"/>
                  </a:moveTo>
                  <a:cubicBezTo>
                    <a:pt x="2454" y="0"/>
                    <a:pt x="0" y="28"/>
                    <a:pt x="332" y="601"/>
                  </a:cubicBezTo>
                  <a:cubicBezTo>
                    <a:pt x="532" y="976"/>
                    <a:pt x="901" y="995"/>
                    <a:pt x="1285" y="995"/>
                  </a:cubicBezTo>
                  <a:cubicBezTo>
                    <a:pt x="1327" y="995"/>
                    <a:pt x="1370" y="995"/>
                    <a:pt x="1413" y="995"/>
                  </a:cubicBezTo>
                  <a:cubicBezTo>
                    <a:pt x="1498" y="995"/>
                    <a:pt x="1583" y="996"/>
                    <a:pt x="1667" y="1001"/>
                  </a:cubicBezTo>
                  <a:cubicBezTo>
                    <a:pt x="1967" y="1001"/>
                    <a:pt x="2300" y="1035"/>
                    <a:pt x="2634" y="1035"/>
                  </a:cubicBezTo>
                  <a:cubicBezTo>
                    <a:pt x="3058" y="1077"/>
                    <a:pt x="3494" y="1113"/>
                    <a:pt x="3921" y="1113"/>
                  </a:cubicBezTo>
                  <a:cubicBezTo>
                    <a:pt x="4503" y="1113"/>
                    <a:pt x="5069" y="1046"/>
                    <a:pt x="5569" y="835"/>
                  </a:cubicBezTo>
                  <a:cubicBezTo>
                    <a:pt x="5736" y="801"/>
                    <a:pt x="5736" y="634"/>
                    <a:pt x="5669" y="534"/>
                  </a:cubicBezTo>
                  <a:cubicBezTo>
                    <a:pt x="5669" y="501"/>
                    <a:pt x="5669" y="501"/>
                    <a:pt x="5669" y="501"/>
                  </a:cubicBezTo>
                  <a:cubicBezTo>
                    <a:pt x="5536" y="334"/>
                    <a:pt x="5336" y="301"/>
                    <a:pt x="5169" y="234"/>
                  </a:cubicBezTo>
                  <a:cubicBezTo>
                    <a:pt x="4569" y="1"/>
                    <a:pt x="3868" y="34"/>
                    <a:pt x="3268" y="1"/>
                  </a:cubicBezTo>
                  <a:cubicBezTo>
                    <a:pt x="3242" y="1"/>
                    <a:pt x="3192" y="0"/>
                    <a:pt x="3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4909751" y="3455865"/>
              <a:ext cx="765" cy="1288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3" y="1"/>
                  </a:moveTo>
                  <a:cubicBezTo>
                    <a:pt x="2" y="1"/>
                    <a:pt x="1" y="3"/>
                    <a:pt x="1" y="8"/>
                  </a:cubicBezTo>
                  <a:cubicBezTo>
                    <a:pt x="10" y="25"/>
                    <a:pt x="14" y="31"/>
                    <a:pt x="15" y="31"/>
                  </a:cubicBezTo>
                  <a:cubicBezTo>
                    <a:pt x="18" y="31"/>
                    <a:pt x="7" y="1"/>
                    <a:pt x="3" y="1"/>
                  </a:cubicBezTo>
                  <a:close/>
                </a:path>
              </a:pathLst>
            </a:custGeom>
            <a:solidFill>
              <a:srgbClr val="90C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5095108" y="4277815"/>
              <a:ext cx="1131225" cy="143970"/>
            </a:xfrm>
            <a:custGeom>
              <a:avLst/>
              <a:gdLst/>
              <a:ahLst/>
              <a:cxnLst/>
              <a:rect l="l" t="t" r="r" b="b"/>
              <a:pathLst>
                <a:path w="28098" h="3576" extrusionOk="0">
                  <a:moveTo>
                    <a:pt x="9896" y="881"/>
                  </a:moveTo>
                  <a:cubicBezTo>
                    <a:pt x="11195" y="881"/>
                    <a:pt x="12496" y="934"/>
                    <a:pt x="13777" y="1007"/>
                  </a:cubicBezTo>
                  <a:cubicBezTo>
                    <a:pt x="16112" y="1140"/>
                    <a:pt x="18447" y="1340"/>
                    <a:pt x="20782" y="1340"/>
                  </a:cubicBezTo>
                  <a:cubicBezTo>
                    <a:pt x="21332" y="1357"/>
                    <a:pt x="21891" y="1357"/>
                    <a:pt x="22449" y="1357"/>
                  </a:cubicBezTo>
                  <a:cubicBezTo>
                    <a:pt x="23008" y="1357"/>
                    <a:pt x="23567" y="1357"/>
                    <a:pt x="24117" y="1374"/>
                  </a:cubicBezTo>
                  <a:cubicBezTo>
                    <a:pt x="24418" y="1441"/>
                    <a:pt x="24718" y="1474"/>
                    <a:pt x="25018" y="1507"/>
                  </a:cubicBezTo>
                  <a:cubicBezTo>
                    <a:pt x="25585" y="1507"/>
                    <a:pt x="25852" y="1807"/>
                    <a:pt x="25852" y="2475"/>
                  </a:cubicBezTo>
                  <a:cubicBezTo>
                    <a:pt x="25535" y="2558"/>
                    <a:pt x="25201" y="2583"/>
                    <a:pt x="24868" y="2583"/>
                  </a:cubicBezTo>
                  <a:cubicBezTo>
                    <a:pt x="24534" y="2583"/>
                    <a:pt x="24201" y="2558"/>
                    <a:pt x="23884" y="2541"/>
                  </a:cubicBezTo>
                  <a:cubicBezTo>
                    <a:pt x="23353" y="2518"/>
                    <a:pt x="22816" y="2509"/>
                    <a:pt x="22276" y="2509"/>
                  </a:cubicBezTo>
                  <a:cubicBezTo>
                    <a:pt x="20477" y="2509"/>
                    <a:pt x="18642" y="2608"/>
                    <a:pt x="16845" y="2608"/>
                  </a:cubicBezTo>
                  <a:cubicBezTo>
                    <a:pt x="14377" y="2608"/>
                    <a:pt x="11909" y="2575"/>
                    <a:pt x="9407" y="2508"/>
                  </a:cubicBezTo>
                  <a:cubicBezTo>
                    <a:pt x="7205" y="2475"/>
                    <a:pt x="5037" y="2375"/>
                    <a:pt x="2869" y="2274"/>
                  </a:cubicBezTo>
                  <a:cubicBezTo>
                    <a:pt x="2535" y="2241"/>
                    <a:pt x="2202" y="2174"/>
                    <a:pt x="1901" y="2074"/>
                  </a:cubicBezTo>
                  <a:cubicBezTo>
                    <a:pt x="1668" y="2008"/>
                    <a:pt x="1535" y="1941"/>
                    <a:pt x="1501" y="1908"/>
                  </a:cubicBezTo>
                  <a:cubicBezTo>
                    <a:pt x="2068" y="1807"/>
                    <a:pt x="2602" y="1641"/>
                    <a:pt x="3169" y="1441"/>
                  </a:cubicBezTo>
                  <a:cubicBezTo>
                    <a:pt x="4303" y="1040"/>
                    <a:pt x="5537" y="1107"/>
                    <a:pt x="6705" y="1007"/>
                  </a:cubicBezTo>
                  <a:cubicBezTo>
                    <a:pt x="7759" y="917"/>
                    <a:pt x="8827" y="881"/>
                    <a:pt x="9896" y="881"/>
                  </a:cubicBezTo>
                  <a:close/>
                  <a:moveTo>
                    <a:pt x="8098" y="1"/>
                  </a:moveTo>
                  <a:cubicBezTo>
                    <a:pt x="6776" y="1"/>
                    <a:pt x="5380" y="35"/>
                    <a:pt x="4070" y="273"/>
                  </a:cubicBezTo>
                  <a:cubicBezTo>
                    <a:pt x="2802" y="306"/>
                    <a:pt x="1001" y="740"/>
                    <a:pt x="567" y="1641"/>
                  </a:cubicBezTo>
                  <a:cubicBezTo>
                    <a:pt x="0" y="2741"/>
                    <a:pt x="2402" y="3108"/>
                    <a:pt x="3002" y="3142"/>
                  </a:cubicBezTo>
                  <a:cubicBezTo>
                    <a:pt x="9974" y="3575"/>
                    <a:pt x="16946" y="3309"/>
                    <a:pt x="23884" y="3475"/>
                  </a:cubicBezTo>
                  <a:cubicBezTo>
                    <a:pt x="23990" y="3480"/>
                    <a:pt x="24163" y="3486"/>
                    <a:pt x="24378" y="3486"/>
                  </a:cubicBezTo>
                  <a:cubicBezTo>
                    <a:pt x="25586" y="3486"/>
                    <a:pt x="28097" y="3303"/>
                    <a:pt x="27220" y="1774"/>
                  </a:cubicBezTo>
                  <a:cubicBezTo>
                    <a:pt x="26562" y="579"/>
                    <a:pt x="24848" y="347"/>
                    <a:pt x="23182" y="347"/>
                  </a:cubicBezTo>
                  <a:cubicBezTo>
                    <a:pt x="22124" y="347"/>
                    <a:pt x="21086" y="441"/>
                    <a:pt x="20351" y="441"/>
                  </a:cubicBezTo>
                  <a:cubicBezTo>
                    <a:pt x="20304" y="441"/>
                    <a:pt x="20259" y="441"/>
                    <a:pt x="20215" y="440"/>
                  </a:cubicBezTo>
                  <a:cubicBezTo>
                    <a:pt x="16679" y="406"/>
                    <a:pt x="13176" y="6"/>
                    <a:pt x="9640" y="6"/>
                  </a:cubicBezTo>
                  <a:cubicBezTo>
                    <a:pt x="9145" y="6"/>
                    <a:pt x="8627" y="1"/>
                    <a:pt x="8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7253249" y="4317511"/>
              <a:ext cx="419026" cy="183666"/>
            </a:xfrm>
            <a:custGeom>
              <a:avLst/>
              <a:gdLst/>
              <a:ahLst/>
              <a:cxnLst/>
              <a:rect l="l" t="t" r="r" b="b"/>
              <a:pathLst>
                <a:path w="10408" h="4562" extrusionOk="0">
                  <a:moveTo>
                    <a:pt x="2717" y="0"/>
                  </a:moveTo>
                  <a:cubicBezTo>
                    <a:pt x="1704" y="0"/>
                    <a:pt x="799" y="278"/>
                    <a:pt x="534" y="1188"/>
                  </a:cubicBezTo>
                  <a:cubicBezTo>
                    <a:pt x="0" y="2556"/>
                    <a:pt x="200" y="4424"/>
                    <a:pt x="1801" y="4524"/>
                  </a:cubicBezTo>
                  <a:cubicBezTo>
                    <a:pt x="2132" y="4551"/>
                    <a:pt x="2466" y="4562"/>
                    <a:pt x="2802" y="4562"/>
                  </a:cubicBezTo>
                  <a:cubicBezTo>
                    <a:pt x="4025" y="4562"/>
                    <a:pt x="5273" y="4421"/>
                    <a:pt x="6506" y="4421"/>
                  </a:cubicBezTo>
                  <a:cubicBezTo>
                    <a:pt x="6606" y="4421"/>
                    <a:pt x="6705" y="4422"/>
                    <a:pt x="6805" y="4424"/>
                  </a:cubicBezTo>
                  <a:cubicBezTo>
                    <a:pt x="6962" y="4431"/>
                    <a:pt x="7145" y="4438"/>
                    <a:pt x="7341" y="4438"/>
                  </a:cubicBezTo>
                  <a:cubicBezTo>
                    <a:pt x="8107" y="4438"/>
                    <a:pt x="9075" y="4334"/>
                    <a:pt x="9473" y="3724"/>
                  </a:cubicBezTo>
                  <a:cubicBezTo>
                    <a:pt x="10407" y="2289"/>
                    <a:pt x="6405" y="721"/>
                    <a:pt x="5571" y="488"/>
                  </a:cubicBezTo>
                  <a:cubicBezTo>
                    <a:pt x="4882" y="286"/>
                    <a:pt x="3744" y="0"/>
                    <a:pt x="2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7437197" y="4428106"/>
              <a:ext cx="417738" cy="183948"/>
            </a:xfrm>
            <a:custGeom>
              <a:avLst/>
              <a:gdLst/>
              <a:ahLst/>
              <a:cxnLst/>
              <a:rect l="l" t="t" r="r" b="b"/>
              <a:pathLst>
                <a:path w="10376" h="4569" extrusionOk="0">
                  <a:moveTo>
                    <a:pt x="2686" y="1"/>
                  </a:moveTo>
                  <a:cubicBezTo>
                    <a:pt x="1683" y="1"/>
                    <a:pt x="781" y="273"/>
                    <a:pt x="501" y="1177"/>
                  </a:cubicBezTo>
                  <a:cubicBezTo>
                    <a:pt x="1" y="2578"/>
                    <a:pt x="201" y="4446"/>
                    <a:pt x="1802" y="4546"/>
                  </a:cubicBezTo>
                  <a:cubicBezTo>
                    <a:pt x="2066" y="4562"/>
                    <a:pt x="2331" y="4569"/>
                    <a:pt x="2597" y="4569"/>
                  </a:cubicBezTo>
                  <a:cubicBezTo>
                    <a:pt x="3796" y="4569"/>
                    <a:pt x="5018" y="4435"/>
                    <a:pt x="6213" y="4435"/>
                  </a:cubicBezTo>
                  <a:cubicBezTo>
                    <a:pt x="6400" y="4435"/>
                    <a:pt x="6587" y="4438"/>
                    <a:pt x="6773" y="4446"/>
                  </a:cubicBezTo>
                  <a:cubicBezTo>
                    <a:pt x="6936" y="4453"/>
                    <a:pt x="7124" y="4459"/>
                    <a:pt x="7325" y="4459"/>
                  </a:cubicBezTo>
                  <a:cubicBezTo>
                    <a:pt x="8108" y="4459"/>
                    <a:pt x="9076" y="4356"/>
                    <a:pt x="9474" y="3745"/>
                  </a:cubicBezTo>
                  <a:cubicBezTo>
                    <a:pt x="10375" y="2277"/>
                    <a:pt x="6406" y="710"/>
                    <a:pt x="5538" y="476"/>
                  </a:cubicBezTo>
                  <a:cubicBezTo>
                    <a:pt x="4861" y="290"/>
                    <a:pt x="3720" y="1"/>
                    <a:pt x="2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458193" y="1867525"/>
              <a:ext cx="624513" cy="797148"/>
            </a:xfrm>
            <a:custGeom>
              <a:avLst/>
              <a:gdLst/>
              <a:ahLst/>
              <a:cxnLst/>
              <a:rect l="l" t="t" r="r" b="b"/>
              <a:pathLst>
                <a:path w="15512" h="19800" extrusionOk="0">
                  <a:moveTo>
                    <a:pt x="8514" y="1"/>
                  </a:moveTo>
                  <a:cubicBezTo>
                    <a:pt x="8145" y="1"/>
                    <a:pt x="7769" y="56"/>
                    <a:pt x="7406" y="165"/>
                  </a:cubicBezTo>
                  <a:cubicBezTo>
                    <a:pt x="5805" y="665"/>
                    <a:pt x="4204" y="2333"/>
                    <a:pt x="3803" y="3968"/>
                  </a:cubicBezTo>
                  <a:cubicBezTo>
                    <a:pt x="3403" y="5569"/>
                    <a:pt x="4704" y="5902"/>
                    <a:pt x="5938" y="6102"/>
                  </a:cubicBezTo>
                  <a:cubicBezTo>
                    <a:pt x="4337" y="6770"/>
                    <a:pt x="2736" y="7837"/>
                    <a:pt x="1735" y="9171"/>
                  </a:cubicBezTo>
                  <a:cubicBezTo>
                    <a:pt x="401" y="10973"/>
                    <a:pt x="1" y="13174"/>
                    <a:pt x="701" y="15309"/>
                  </a:cubicBezTo>
                  <a:cubicBezTo>
                    <a:pt x="1368" y="17244"/>
                    <a:pt x="2436" y="18211"/>
                    <a:pt x="4237" y="18711"/>
                  </a:cubicBezTo>
                  <a:cubicBezTo>
                    <a:pt x="5104" y="19212"/>
                    <a:pt x="6272" y="19512"/>
                    <a:pt x="6972" y="19679"/>
                  </a:cubicBezTo>
                  <a:cubicBezTo>
                    <a:pt x="7310" y="19762"/>
                    <a:pt x="7649" y="19800"/>
                    <a:pt x="7986" y="19800"/>
                  </a:cubicBezTo>
                  <a:cubicBezTo>
                    <a:pt x="9679" y="19800"/>
                    <a:pt x="11330" y="18840"/>
                    <a:pt x="12610" y="17811"/>
                  </a:cubicBezTo>
                  <a:cubicBezTo>
                    <a:pt x="14411" y="16310"/>
                    <a:pt x="15512" y="14208"/>
                    <a:pt x="15478" y="11840"/>
                  </a:cubicBezTo>
                  <a:cubicBezTo>
                    <a:pt x="15478" y="9805"/>
                    <a:pt x="13977" y="7870"/>
                    <a:pt x="12443" y="6669"/>
                  </a:cubicBezTo>
                  <a:cubicBezTo>
                    <a:pt x="11642" y="6036"/>
                    <a:pt x="10875" y="5635"/>
                    <a:pt x="10074" y="5469"/>
                  </a:cubicBezTo>
                  <a:cubicBezTo>
                    <a:pt x="11075" y="4835"/>
                    <a:pt x="11576" y="3434"/>
                    <a:pt x="11342" y="2200"/>
                  </a:cubicBezTo>
                  <a:cubicBezTo>
                    <a:pt x="11081" y="712"/>
                    <a:pt x="9841" y="1"/>
                    <a:pt x="8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280928" y="3584899"/>
              <a:ext cx="1022040" cy="967569"/>
            </a:xfrm>
            <a:custGeom>
              <a:avLst/>
              <a:gdLst/>
              <a:ahLst/>
              <a:cxnLst/>
              <a:rect l="l" t="t" r="r" b="b"/>
              <a:pathLst>
                <a:path w="25386" h="24033" extrusionOk="0">
                  <a:moveTo>
                    <a:pt x="12683" y="0"/>
                  </a:moveTo>
                  <a:cubicBezTo>
                    <a:pt x="12431" y="0"/>
                    <a:pt x="12133" y="35"/>
                    <a:pt x="11776" y="105"/>
                  </a:cubicBezTo>
                  <a:cubicBezTo>
                    <a:pt x="9074" y="672"/>
                    <a:pt x="10475" y="172"/>
                    <a:pt x="8040" y="3441"/>
                  </a:cubicBezTo>
                  <a:cubicBezTo>
                    <a:pt x="6572" y="5409"/>
                    <a:pt x="4037" y="9545"/>
                    <a:pt x="3169" y="11880"/>
                  </a:cubicBezTo>
                  <a:cubicBezTo>
                    <a:pt x="2302" y="14315"/>
                    <a:pt x="0" y="20953"/>
                    <a:pt x="2869" y="22921"/>
                  </a:cubicBezTo>
                  <a:cubicBezTo>
                    <a:pt x="4149" y="23806"/>
                    <a:pt x="5729" y="24032"/>
                    <a:pt x="7385" y="24032"/>
                  </a:cubicBezTo>
                  <a:cubicBezTo>
                    <a:pt x="9115" y="24032"/>
                    <a:pt x="10928" y="23786"/>
                    <a:pt x="12569" y="23786"/>
                  </a:cubicBezTo>
                  <a:cubicBezTo>
                    <a:pt x="12672" y="23786"/>
                    <a:pt x="12775" y="23786"/>
                    <a:pt x="12876" y="23789"/>
                  </a:cubicBezTo>
                  <a:cubicBezTo>
                    <a:pt x="13262" y="23802"/>
                    <a:pt x="13679" y="23808"/>
                    <a:pt x="14118" y="23808"/>
                  </a:cubicBezTo>
                  <a:cubicBezTo>
                    <a:pt x="18012" y="23808"/>
                    <a:pt x="23652" y="23311"/>
                    <a:pt x="24551" y="22921"/>
                  </a:cubicBezTo>
                  <a:cubicBezTo>
                    <a:pt x="25385" y="22554"/>
                    <a:pt x="24985" y="19786"/>
                    <a:pt x="24952" y="19786"/>
                  </a:cubicBezTo>
                  <a:cubicBezTo>
                    <a:pt x="22345" y="17501"/>
                    <a:pt x="16883" y="16613"/>
                    <a:pt x="14853" y="16613"/>
                  </a:cubicBezTo>
                  <a:cubicBezTo>
                    <a:pt x="14779" y="16613"/>
                    <a:pt x="14709" y="16614"/>
                    <a:pt x="14644" y="16617"/>
                  </a:cubicBezTo>
                  <a:cubicBezTo>
                    <a:pt x="13110" y="16717"/>
                    <a:pt x="11409" y="16650"/>
                    <a:pt x="9874" y="16984"/>
                  </a:cubicBezTo>
                  <a:cubicBezTo>
                    <a:pt x="11776" y="14949"/>
                    <a:pt x="14010" y="11713"/>
                    <a:pt x="14811" y="9078"/>
                  </a:cubicBezTo>
                  <a:cubicBezTo>
                    <a:pt x="15712" y="6176"/>
                    <a:pt x="15512" y="4975"/>
                    <a:pt x="14477" y="2073"/>
                  </a:cubicBezTo>
                  <a:cubicBezTo>
                    <a:pt x="14010" y="753"/>
                    <a:pt x="13860" y="0"/>
                    <a:pt x="12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405815" y="3581678"/>
              <a:ext cx="1082471" cy="1041929"/>
            </a:xfrm>
            <a:custGeom>
              <a:avLst/>
              <a:gdLst/>
              <a:ahLst/>
              <a:cxnLst/>
              <a:rect l="l" t="t" r="r" b="b"/>
              <a:pathLst>
                <a:path w="26887" h="25880" extrusionOk="0">
                  <a:moveTo>
                    <a:pt x="14731" y="1"/>
                  </a:moveTo>
                  <a:cubicBezTo>
                    <a:pt x="14110" y="1"/>
                    <a:pt x="13382" y="841"/>
                    <a:pt x="12209" y="1019"/>
                  </a:cubicBezTo>
                  <a:cubicBezTo>
                    <a:pt x="9341" y="1453"/>
                    <a:pt x="9107" y="2520"/>
                    <a:pt x="8173" y="4722"/>
                  </a:cubicBezTo>
                  <a:cubicBezTo>
                    <a:pt x="7172" y="7157"/>
                    <a:pt x="4871" y="10225"/>
                    <a:pt x="3837" y="12661"/>
                  </a:cubicBezTo>
                  <a:cubicBezTo>
                    <a:pt x="2803" y="15162"/>
                    <a:pt x="1" y="22067"/>
                    <a:pt x="2969" y="24269"/>
                  </a:cubicBezTo>
                  <a:cubicBezTo>
                    <a:pt x="4631" y="25530"/>
                    <a:pt x="6868" y="25710"/>
                    <a:pt x="9135" y="25710"/>
                  </a:cubicBezTo>
                  <a:cubicBezTo>
                    <a:pt x="10041" y="25710"/>
                    <a:pt x="10952" y="25681"/>
                    <a:pt x="11833" y="25681"/>
                  </a:cubicBezTo>
                  <a:cubicBezTo>
                    <a:pt x="12420" y="25681"/>
                    <a:pt x="12994" y="25694"/>
                    <a:pt x="13544" y="25737"/>
                  </a:cubicBezTo>
                  <a:cubicBezTo>
                    <a:pt x="14871" y="25835"/>
                    <a:pt x="16555" y="25880"/>
                    <a:pt x="18256" y="25880"/>
                  </a:cubicBezTo>
                  <a:cubicBezTo>
                    <a:pt x="21728" y="25880"/>
                    <a:pt x="25270" y="25694"/>
                    <a:pt x="25986" y="25403"/>
                  </a:cubicBezTo>
                  <a:cubicBezTo>
                    <a:pt x="26887" y="25069"/>
                    <a:pt x="26586" y="22167"/>
                    <a:pt x="26586" y="22134"/>
                  </a:cubicBezTo>
                  <a:cubicBezTo>
                    <a:pt x="23851" y="19499"/>
                    <a:pt x="18714" y="19165"/>
                    <a:pt x="16746" y="19165"/>
                  </a:cubicBezTo>
                  <a:cubicBezTo>
                    <a:pt x="15145" y="19165"/>
                    <a:pt x="11476" y="19232"/>
                    <a:pt x="9808" y="19499"/>
                  </a:cubicBezTo>
                  <a:cubicBezTo>
                    <a:pt x="11943" y="17431"/>
                    <a:pt x="15345" y="13061"/>
                    <a:pt x="16346" y="10326"/>
                  </a:cubicBezTo>
                  <a:cubicBezTo>
                    <a:pt x="17446" y="7323"/>
                    <a:pt x="17146" y="6089"/>
                    <a:pt x="16346" y="2954"/>
                  </a:cubicBezTo>
                  <a:cubicBezTo>
                    <a:pt x="15738" y="647"/>
                    <a:pt x="15276" y="1"/>
                    <a:pt x="14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170817" y="2866579"/>
              <a:ext cx="517059" cy="738690"/>
            </a:xfrm>
            <a:custGeom>
              <a:avLst/>
              <a:gdLst/>
              <a:ahLst/>
              <a:cxnLst/>
              <a:rect l="l" t="t" r="r" b="b"/>
              <a:pathLst>
                <a:path w="12843" h="18348" extrusionOk="0">
                  <a:moveTo>
                    <a:pt x="11615" y="0"/>
                  </a:moveTo>
                  <a:cubicBezTo>
                    <a:pt x="8234" y="0"/>
                    <a:pt x="7926" y="11329"/>
                    <a:pt x="7706" y="12743"/>
                  </a:cubicBezTo>
                  <a:cubicBezTo>
                    <a:pt x="7539" y="13711"/>
                    <a:pt x="0" y="12977"/>
                    <a:pt x="434" y="16146"/>
                  </a:cubicBezTo>
                  <a:cubicBezTo>
                    <a:pt x="624" y="17586"/>
                    <a:pt x="1678" y="18207"/>
                    <a:pt x="2929" y="18207"/>
                  </a:cubicBezTo>
                  <a:cubicBezTo>
                    <a:pt x="3213" y="18207"/>
                    <a:pt x="3507" y="18175"/>
                    <a:pt x="3803" y="18114"/>
                  </a:cubicBezTo>
                  <a:cubicBezTo>
                    <a:pt x="6572" y="17613"/>
                    <a:pt x="10007" y="18347"/>
                    <a:pt x="11742" y="13677"/>
                  </a:cubicBezTo>
                  <a:cubicBezTo>
                    <a:pt x="12376" y="11943"/>
                    <a:pt x="12843" y="9341"/>
                    <a:pt x="12643" y="7573"/>
                  </a:cubicBezTo>
                  <a:cubicBezTo>
                    <a:pt x="12509" y="6472"/>
                    <a:pt x="12309" y="5371"/>
                    <a:pt x="12242" y="4270"/>
                  </a:cubicBezTo>
                  <a:cubicBezTo>
                    <a:pt x="12209" y="3403"/>
                    <a:pt x="12376" y="2402"/>
                    <a:pt x="12075" y="1602"/>
                  </a:cubicBezTo>
                  <a:lnTo>
                    <a:pt x="12276" y="134"/>
                  </a:lnTo>
                  <a:cubicBezTo>
                    <a:pt x="12043" y="43"/>
                    <a:pt x="11823" y="0"/>
                    <a:pt x="11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561621" y="2781590"/>
              <a:ext cx="562714" cy="902106"/>
            </a:xfrm>
            <a:custGeom>
              <a:avLst/>
              <a:gdLst/>
              <a:ahLst/>
              <a:cxnLst/>
              <a:rect l="l" t="t" r="r" b="b"/>
              <a:pathLst>
                <a:path w="13977" h="22407" extrusionOk="0">
                  <a:moveTo>
                    <a:pt x="6812" y="0"/>
                  </a:moveTo>
                  <a:cubicBezTo>
                    <a:pt x="5262" y="0"/>
                    <a:pt x="3682" y="426"/>
                    <a:pt x="2335" y="1378"/>
                  </a:cubicBezTo>
                  <a:cubicBezTo>
                    <a:pt x="167" y="2912"/>
                    <a:pt x="0" y="3146"/>
                    <a:pt x="100" y="5748"/>
                  </a:cubicBezTo>
                  <a:cubicBezTo>
                    <a:pt x="167" y="8316"/>
                    <a:pt x="2769" y="16822"/>
                    <a:pt x="2535" y="20392"/>
                  </a:cubicBezTo>
                  <a:cubicBezTo>
                    <a:pt x="2447" y="21728"/>
                    <a:pt x="4530" y="22407"/>
                    <a:pt x="6719" y="22407"/>
                  </a:cubicBezTo>
                  <a:cubicBezTo>
                    <a:pt x="8681" y="22407"/>
                    <a:pt x="10729" y="21862"/>
                    <a:pt x="11375" y="20758"/>
                  </a:cubicBezTo>
                  <a:cubicBezTo>
                    <a:pt x="11403" y="20782"/>
                    <a:pt x="11430" y="20793"/>
                    <a:pt x="11456" y="20793"/>
                  </a:cubicBezTo>
                  <a:cubicBezTo>
                    <a:pt x="12143" y="20793"/>
                    <a:pt x="12172" y="13005"/>
                    <a:pt x="12943" y="9117"/>
                  </a:cubicBezTo>
                  <a:cubicBezTo>
                    <a:pt x="13276" y="7315"/>
                    <a:pt x="13977" y="3913"/>
                    <a:pt x="12576" y="2379"/>
                  </a:cubicBezTo>
                  <a:cubicBezTo>
                    <a:pt x="11252" y="897"/>
                    <a:pt x="9063" y="0"/>
                    <a:pt x="6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734860" y="2570546"/>
              <a:ext cx="178634" cy="289107"/>
            </a:xfrm>
            <a:custGeom>
              <a:avLst/>
              <a:gdLst/>
              <a:ahLst/>
              <a:cxnLst/>
              <a:rect l="l" t="t" r="r" b="b"/>
              <a:pathLst>
                <a:path w="4437" h="7181" extrusionOk="0">
                  <a:moveTo>
                    <a:pt x="3556" y="0"/>
                  </a:moveTo>
                  <a:cubicBezTo>
                    <a:pt x="3427" y="0"/>
                    <a:pt x="2804" y="1143"/>
                    <a:pt x="1902" y="1349"/>
                  </a:cubicBezTo>
                  <a:cubicBezTo>
                    <a:pt x="0" y="1750"/>
                    <a:pt x="767" y="3985"/>
                    <a:pt x="968" y="5119"/>
                  </a:cubicBezTo>
                  <a:cubicBezTo>
                    <a:pt x="1034" y="5686"/>
                    <a:pt x="1068" y="6587"/>
                    <a:pt x="1701" y="6953"/>
                  </a:cubicBezTo>
                  <a:cubicBezTo>
                    <a:pt x="1959" y="7105"/>
                    <a:pt x="2251" y="7181"/>
                    <a:pt x="2540" y="7181"/>
                  </a:cubicBezTo>
                  <a:cubicBezTo>
                    <a:pt x="2887" y="7181"/>
                    <a:pt x="3230" y="7072"/>
                    <a:pt x="3503" y="6853"/>
                  </a:cubicBezTo>
                  <a:cubicBezTo>
                    <a:pt x="4103" y="6320"/>
                    <a:pt x="4337" y="5519"/>
                    <a:pt x="4303" y="4752"/>
                  </a:cubicBezTo>
                  <a:cubicBezTo>
                    <a:pt x="4237" y="4151"/>
                    <a:pt x="4437" y="2650"/>
                    <a:pt x="4337" y="2050"/>
                  </a:cubicBezTo>
                  <a:cubicBezTo>
                    <a:pt x="4003" y="716"/>
                    <a:pt x="3536" y="349"/>
                    <a:pt x="3536" y="349"/>
                  </a:cubicBezTo>
                  <a:cubicBezTo>
                    <a:pt x="3589" y="99"/>
                    <a:pt x="3594" y="0"/>
                    <a:pt x="3556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553529" y="2293154"/>
              <a:ext cx="392213" cy="474826"/>
            </a:xfrm>
            <a:custGeom>
              <a:avLst/>
              <a:gdLst/>
              <a:ahLst/>
              <a:cxnLst/>
              <a:rect l="l" t="t" r="r" b="b"/>
              <a:pathLst>
                <a:path w="9742" h="11794" extrusionOk="0">
                  <a:moveTo>
                    <a:pt x="2169" y="0"/>
                  </a:moveTo>
                  <a:cubicBezTo>
                    <a:pt x="1769" y="1335"/>
                    <a:pt x="335" y="2135"/>
                    <a:pt x="68" y="3736"/>
                  </a:cubicBezTo>
                  <a:cubicBezTo>
                    <a:pt x="34" y="3836"/>
                    <a:pt x="34" y="3970"/>
                    <a:pt x="1" y="4070"/>
                  </a:cubicBezTo>
                  <a:cubicBezTo>
                    <a:pt x="201" y="5104"/>
                    <a:pt x="535" y="6105"/>
                    <a:pt x="735" y="6738"/>
                  </a:cubicBezTo>
                  <a:cubicBezTo>
                    <a:pt x="1317" y="8422"/>
                    <a:pt x="2798" y="11793"/>
                    <a:pt x="5385" y="11793"/>
                  </a:cubicBezTo>
                  <a:cubicBezTo>
                    <a:pt x="5616" y="11793"/>
                    <a:pt x="5856" y="11766"/>
                    <a:pt x="6105" y="11709"/>
                  </a:cubicBezTo>
                  <a:cubicBezTo>
                    <a:pt x="7773" y="11308"/>
                    <a:pt x="8841" y="9207"/>
                    <a:pt x="9208" y="7939"/>
                  </a:cubicBezTo>
                  <a:cubicBezTo>
                    <a:pt x="9541" y="6805"/>
                    <a:pt x="9741" y="5604"/>
                    <a:pt x="9708" y="4437"/>
                  </a:cubicBezTo>
                  <a:cubicBezTo>
                    <a:pt x="6739" y="3970"/>
                    <a:pt x="4137" y="2335"/>
                    <a:pt x="2169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905402" y="2411116"/>
              <a:ext cx="112164" cy="140628"/>
            </a:xfrm>
            <a:custGeom>
              <a:avLst/>
              <a:gdLst/>
              <a:ahLst/>
              <a:cxnLst/>
              <a:rect l="l" t="t" r="r" b="b"/>
              <a:pathLst>
                <a:path w="2786" h="3493" extrusionOk="0">
                  <a:moveTo>
                    <a:pt x="1399" y="1"/>
                  </a:moveTo>
                  <a:cubicBezTo>
                    <a:pt x="1283" y="1"/>
                    <a:pt x="1161" y="23"/>
                    <a:pt x="1035" y="72"/>
                  </a:cubicBezTo>
                  <a:cubicBezTo>
                    <a:pt x="167" y="406"/>
                    <a:pt x="367" y="1473"/>
                    <a:pt x="434" y="2207"/>
                  </a:cubicBezTo>
                  <a:lnTo>
                    <a:pt x="1" y="3008"/>
                  </a:lnTo>
                  <a:cubicBezTo>
                    <a:pt x="248" y="3350"/>
                    <a:pt x="527" y="3492"/>
                    <a:pt x="804" y="3492"/>
                  </a:cubicBezTo>
                  <a:cubicBezTo>
                    <a:pt x="1797" y="3492"/>
                    <a:pt x="2786" y="1678"/>
                    <a:pt x="2369" y="740"/>
                  </a:cubicBezTo>
                  <a:cubicBezTo>
                    <a:pt x="2185" y="318"/>
                    <a:pt x="1834" y="1"/>
                    <a:pt x="1399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597855" y="2942066"/>
              <a:ext cx="48393" cy="401271"/>
            </a:xfrm>
            <a:custGeom>
              <a:avLst/>
              <a:gdLst/>
              <a:ahLst/>
              <a:cxnLst/>
              <a:rect l="l" t="t" r="r" b="b"/>
              <a:pathLst>
                <a:path w="1202" h="9967" extrusionOk="0">
                  <a:moveTo>
                    <a:pt x="1112" y="0"/>
                  </a:moveTo>
                  <a:cubicBezTo>
                    <a:pt x="1080" y="0"/>
                    <a:pt x="1049" y="19"/>
                    <a:pt x="1035" y="60"/>
                  </a:cubicBezTo>
                  <a:cubicBezTo>
                    <a:pt x="501" y="1628"/>
                    <a:pt x="134" y="3263"/>
                    <a:pt x="67" y="4897"/>
                  </a:cubicBezTo>
                  <a:cubicBezTo>
                    <a:pt x="1" y="6565"/>
                    <a:pt x="568" y="8266"/>
                    <a:pt x="935" y="9868"/>
                  </a:cubicBezTo>
                  <a:cubicBezTo>
                    <a:pt x="949" y="9938"/>
                    <a:pt x="998" y="9966"/>
                    <a:pt x="1048" y="9966"/>
                  </a:cubicBezTo>
                  <a:cubicBezTo>
                    <a:pt x="1117" y="9966"/>
                    <a:pt x="1188" y="9912"/>
                    <a:pt x="1168" y="9834"/>
                  </a:cubicBezTo>
                  <a:cubicBezTo>
                    <a:pt x="901" y="8233"/>
                    <a:pt x="601" y="6565"/>
                    <a:pt x="568" y="4931"/>
                  </a:cubicBezTo>
                  <a:cubicBezTo>
                    <a:pt x="501" y="3296"/>
                    <a:pt x="1168" y="1728"/>
                    <a:pt x="1202" y="94"/>
                  </a:cubicBezTo>
                  <a:cubicBezTo>
                    <a:pt x="1202" y="36"/>
                    <a:pt x="1157" y="0"/>
                    <a:pt x="1112" y="0"/>
                  </a:cubicBezTo>
                  <a:close/>
                </a:path>
              </a:pathLst>
            </a:custGeom>
            <a:solidFill>
              <a:srgbClr val="60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991357" y="2861224"/>
              <a:ext cx="310244" cy="990195"/>
            </a:xfrm>
            <a:custGeom>
              <a:avLst/>
              <a:gdLst/>
              <a:ahLst/>
              <a:cxnLst/>
              <a:rect l="l" t="t" r="r" b="b"/>
              <a:pathLst>
                <a:path w="7706" h="24595" extrusionOk="0">
                  <a:moveTo>
                    <a:pt x="1468" y="0"/>
                  </a:moveTo>
                  <a:lnTo>
                    <a:pt x="668" y="2602"/>
                  </a:lnTo>
                  <a:cubicBezTo>
                    <a:pt x="0" y="4337"/>
                    <a:pt x="1135" y="6405"/>
                    <a:pt x="1635" y="8106"/>
                  </a:cubicBezTo>
                  <a:cubicBezTo>
                    <a:pt x="2235" y="10108"/>
                    <a:pt x="2802" y="12176"/>
                    <a:pt x="3236" y="14244"/>
                  </a:cubicBezTo>
                  <a:cubicBezTo>
                    <a:pt x="3603" y="15845"/>
                    <a:pt x="3736" y="17546"/>
                    <a:pt x="3169" y="19081"/>
                  </a:cubicBezTo>
                  <a:cubicBezTo>
                    <a:pt x="2636" y="20415"/>
                    <a:pt x="1001" y="21082"/>
                    <a:pt x="534" y="22316"/>
                  </a:cubicBezTo>
                  <a:cubicBezTo>
                    <a:pt x="12" y="23692"/>
                    <a:pt x="1244" y="24595"/>
                    <a:pt x="2587" y="24595"/>
                  </a:cubicBezTo>
                  <a:cubicBezTo>
                    <a:pt x="3133" y="24595"/>
                    <a:pt x="3697" y="24446"/>
                    <a:pt x="4170" y="24118"/>
                  </a:cubicBezTo>
                  <a:cubicBezTo>
                    <a:pt x="5938" y="22883"/>
                    <a:pt x="7039" y="20915"/>
                    <a:pt x="7306" y="18981"/>
                  </a:cubicBezTo>
                  <a:cubicBezTo>
                    <a:pt x="7706" y="16345"/>
                    <a:pt x="7572" y="13677"/>
                    <a:pt x="7072" y="11042"/>
                  </a:cubicBezTo>
                  <a:cubicBezTo>
                    <a:pt x="6972" y="10441"/>
                    <a:pt x="6839" y="9807"/>
                    <a:pt x="6672" y="9174"/>
                  </a:cubicBezTo>
                  <a:cubicBezTo>
                    <a:pt x="6238" y="7339"/>
                    <a:pt x="5638" y="5438"/>
                    <a:pt x="4637" y="3903"/>
                  </a:cubicBezTo>
                  <a:cubicBezTo>
                    <a:pt x="3336" y="1868"/>
                    <a:pt x="2435" y="367"/>
                    <a:pt x="1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815421" y="3735391"/>
              <a:ext cx="304527" cy="206494"/>
            </a:xfrm>
            <a:custGeom>
              <a:avLst/>
              <a:gdLst/>
              <a:ahLst/>
              <a:cxnLst/>
              <a:rect l="l" t="t" r="r" b="b"/>
              <a:pathLst>
                <a:path w="7564" h="5129" extrusionOk="0">
                  <a:moveTo>
                    <a:pt x="5910" y="0"/>
                  </a:moveTo>
                  <a:cubicBezTo>
                    <a:pt x="5765" y="0"/>
                    <a:pt x="5618" y="13"/>
                    <a:pt x="5471" y="36"/>
                  </a:cubicBezTo>
                  <a:cubicBezTo>
                    <a:pt x="5337" y="25"/>
                    <a:pt x="5196" y="20"/>
                    <a:pt x="5051" y="20"/>
                  </a:cubicBezTo>
                  <a:cubicBezTo>
                    <a:pt x="3462" y="20"/>
                    <a:pt x="1349" y="656"/>
                    <a:pt x="1869" y="1237"/>
                  </a:cubicBezTo>
                  <a:cubicBezTo>
                    <a:pt x="1932" y="1293"/>
                    <a:pt x="2045" y="1310"/>
                    <a:pt x="2177" y="1310"/>
                  </a:cubicBezTo>
                  <a:cubicBezTo>
                    <a:pt x="2359" y="1310"/>
                    <a:pt x="2575" y="1279"/>
                    <a:pt x="2744" y="1279"/>
                  </a:cubicBezTo>
                  <a:cubicBezTo>
                    <a:pt x="3036" y="1279"/>
                    <a:pt x="3186" y="1371"/>
                    <a:pt x="2769" y="1871"/>
                  </a:cubicBezTo>
                  <a:cubicBezTo>
                    <a:pt x="1969" y="2305"/>
                    <a:pt x="701" y="3372"/>
                    <a:pt x="267" y="3972"/>
                  </a:cubicBezTo>
                  <a:cubicBezTo>
                    <a:pt x="1" y="4339"/>
                    <a:pt x="368" y="4740"/>
                    <a:pt x="701" y="4940"/>
                  </a:cubicBezTo>
                  <a:cubicBezTo>
                    <a:pt x="932" y="5078"/>
                    <a:pt x="1219" y="5129"/>
                    <a:pt x="1526" y="5129"/>
                  </a:cubicBezTo>
                  <a:cubicBezTo>
                    <a:pt x="2106" y="5129"/>
                    <a:pt x="2757" y="4949"/>
                    <a:pt x="3236" y="4840"/>
                  </a:cubicBezTo>
                  <a:cubicBezTo>
                    <a:pt x="4937" y="4406"/>
                    <a:pt x="7373" y="3572"/>
                    <a:pt x="7506" y="1537"/>
                  </a:cubicBezTo>
                  <a:cubicBezTo>
                    <a:pt x="7563" y="449"/>
                    <a:pt x="6785" y="0"/>
                    <a:pt x="5910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569673" y="2790044"/>
              <a:ext cx="517180" cy="948244"/>
            </a:xfrm>
            <a:custGeom>
              <a:avLst/>
              <a:gdLst/>
              <a:ahLst/>
              <a:cxnLst/>
              <a:rect l="l" t="t" r="r" b="b"/>
              <a:pathLst>
                <a:path w="12846" h="23553" extrusionOk="0">
                  <a:moveTo>
                    <a:pt x="3403" y="0"/>
                  </a:moveTo>
                  <a:cubicBezTo>
                    <a:pt x="1902" y="34"/>
                    <a:pt x="1168" y="968"/>
                    <a:pt x="801" y="2369"/>
                  </a:cubicBezTo>
                  <a:cubicBezTo>
                    <a:pt x="434" y="3703"/>
                    <a:pt x="200" y="5438"/>
                    <a:pt x="367" y="6972"/>
                  </a:cubicBezTo>
                  <a:cubicBezTo>
                    <a:pt x="0" y="8306"/>
                    <a:pt x="367" y="10008"/>
                    <a:pt x="467" y="11108"/>
                  </a:cubicBezTo>
                  <a:cubicBezTo>
                    <a:pt x="834" y="14211"/>
                    <a:pt x="1335" y="17246"/>
                    <a:pt x="1601" y="20348"/>
                  </a:cubicBezTo>
                  <a:cubicBezTo>
                    <a:pt x="1234" y="21883"/>
                    <a:pt x="1802" y="22416"/>
                    <a:pt x="3469" y="23050"/>
                  </a:cubicBezTo>
                  <a:cubicBezTo>
                    <a:pt x="4232" y="23320"/>
                    <a:pt x="5243" y="23552"/>
                    <a:pt x="6213" y="23552"/>
                  </a:cubicBezTo>
                  <a:cubicBezTo>
                    <a:pt x="7280" y="23552"/>
                    <a:pt x="8297" y="23271"/>
                    <a:pt x="8873" y="22450"/>
                  </a:cubicBezTo>
                  <a:cubicBezTo>
                    <a:pt x="9874" y="21015"/>
                    <a:pt x="9540" y="19214"/>
                    <a:pt x="9407" y="17613"/>
                  </a:cubicBezTo>
                  <a:cubicBezTo>
                    <a:pt x="9173" y="14711"/>
                    <a:pt x="9240" y="11842"/>
                    <a:pt x="8773" y="8940"/>
                  </a:cubicBezTo>
                  <a:cubicBezTo>
                    <a:pt x="8706" y="8540"/>
                    <a:pt x="8640" y="8106"/>
                    <a:pt x="8540" y="7706"/>
                  </a:cubicBezTo>
                  <a:cubicBezTo>
                    <a:pt x="9100" y="5257"/>
                    <a:pt x="10000" y="1922"/>
                    <a:pt x="11539" y="1922"/>
                  </a:cubicBezTo>
                  <a:cubicBezTo>
                    <a:pt x="11740" y="1922"/>
                    <a:pt x="11952" y="1979"/>
                    <a:pt x="12176" y="2102"/>
                  </a:cubicBezTo>
                  <a:cubicBezTo>
                    <a:pt x="12237" y="2133"/>
                    <a:pt x="12299" y="2146"/>
                    <a:pt x="12359" y="2146"/>
                  </a:cubicBezTo>
                  <a:cubicBezTo>
                    <a:pt x="12626" y="2146"/>
                    <a:pt x="12846" y="1874"/>
                    <a:pt x="12709" y="1602"/>
                  </a:cubicBezTo>
                  <a:cubicBezTo>
                    <a:pt x="12340" y="776"/>
                    <a:pt x="11335" y="276"/>
                    <a:pt x="10374" y="276"/>
                  </a:cubicBezTo>
                  <a:cubicBezTo>
                    <a:pt x="9859" y="276"/>
                    <a:pt x="9357" y="420"/>
                    <a:pt x="8973" y="734"/>
                  </a:cubicBezTo>
                  <a:cubicBezTo>
                    <a:pt x="7706" y="1735"/>
                    <a:pt x="7139" y="3336"/>
                    <a:pt x="6838" y="4971"/>
                  </a:cubicBezTo>
                  <a:cubicBezTo>
                    <a:pt x="6572" y="4837"/>
                    <a:pt x="6305" y="4737"/>
                    <a:pt x="5971" y="4670"/>
                  </a:cubicBezTo>
                  <a:cubicBezTo>
                    <a:pt x="5591" y="4587"/>
                    <a:pt x="5172" y="4546"/>
                    <a:pt x="4741" y="4546"/>
                  </a:cubicBezTo>
                  <a:cubicBezTo>
                    <a:pt x="3963" y="4546"/>
                    <a:pt x="3144" y="4680"/>
                    <a:pt x="2435" y="4937"/>
                  </a:cubicBezTo>
                  <a:cubicBezTo>
                    <a:pt x="2235" y="3269"/>
                    <a:pt x="2202" y="1602"/>
                    <a:pt x="3569" y="668"/>
                  </a:cubicBezTo>
                  <a:cubicBezTo>
                    <a:pt x="3836" y="467"/>
                    <a:pt x="3803" y="0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470271" y="1867726"/>
              <a:ext cx="420395" cy="275580"/>
            </a:xfrm>
            <a:custGeom>
              <a:avLst/>
              <a:gdLst/>
              <a:ahLst/>
              <a:cxnLst/>
              <a:rect l="l" t="t" r="r" b="b"/>
              <a:pathLst>
                <a:path w="10442" h="6845" extrusionOk="0">
                  <a:moveTo>
                    <a:pt x="8109" y="0"/>
                  </a:moveTo>
                  <a:cubicBezTo>
                    <a:pt x="7530" y="0"/>
                    <a:pt x="6925" y="1031"/>
                    <a:pt x="6706" y="1361"/>
                  </a:cubicBezTo>
                  <a:cubicBezTo>
                    <a:pt x="6305" y="1928"/>
                    <a:pt x="5838" y="2461"/>
                    <a:pt x="5605" y="3095"/>
                  </a:cubicBezTo>
                  <a:cubicBezTo>
                    <a:pt x="5371" y="3696"/>
                    <a:pt x="5405" y="4396"/>
                    <a:pt x="5305" y="5063"/>
                  </a:cubicBezTo>
                  <a:cubicBezTo>
                    <a:pt x="4637" y="3229"/>
                    <a:pt x="2703" y="2595"/>
                    <a:pt x="1368" y="1194"/>
                  </a:cubicBezTo>
                  <a:cubicBezTo>
                    <a:pt x="1318" y="1144"/>
                    <a:pt x="1260" y="1119"/>
                    <a:pt x="1206" y="1119"/>
                  </a:cubicBezTo>
                  <a:cubicBezTo>
                    <a:pt x="1152" y="1119"/>
                    <a:pt x="1102" y="1144"/>
                    <a:pt x="1068" y="1194"/>
                  </a:cubicBezTo>
                  <a:cubicBezTo>
                    <a:pt x="1" y="2328"/>
                    <a:pt x="768" y="3796"/>
                    <a:pt x="1635" y="4796"/>
                  </a:cubicBezTo>
                  <a:cubicBezTo>
                    <a:pt x="2102" y="5330"/>
                    <a:pt x="2736" y="5797"/>
                    <a:pt x="3437" y="6031"/>
                  </a:cubicBezTo>
                  <a:cubicBezTo>
                    <a:pt x="3618" y="6099"/>
                    <a:pt x="3800" y="6128"/>
                    <a:pt x="3981" y="6128"/>
                  </a:cubicBezTo>
                  <a:cubicBezTo>
                    <a:pt x="4330" y="6128"/>
                    <a:pt x="4674" y="6018"/>
                    <a:pt x="5004" y="5864"/>
                  </a:cubicBezTo>
                  <a:lnTo>
                    <a:pt x="5004" y="5864"/>
                  </a:lnTo>
                  <a:cubicBezTo>
                    <a:pt x="4838" y="6231"/>
                    <a:pt x="5071" y="6631"/>
                    <a:pt x="5672" y="6765"/>
                  </a:cubicBezTo>
                  <a:cubicBezTo>
                    <a:pt x="5903" y="6821"/>
                    <a:pt x="6144" y="6844"/>
                    <a:pt x="6390" y="6844"/>
                  </a:cubicBezTo>
                  <a:cubicBezTo>
                    <a:pt x="7319" y="6844"/>
                    <a:pt x="8324" y="6508"/>
                    <a:pt x="9141" y="6298"/>
                  </a:cubicBezTo>
                  <a:cubicBezTo>
                    <a:pt x="9441" y="6197"/>
                    <a:pt x="9941" y="6164"/>
                    <a:pt x="10175" y="5931"/>
                  </a:cubicBezTo>
                  <a:cubicBezTo>
                    <a:pt x="10442" y="5630"/>
                    <a:pt x="10308" y="5197"/>
                    <a:pt x="10008" y="4997"/>
                  </a:cubicBezTo>
                  <a:cubicBezTo>
                    <a:pt x="9975" y="4963"/>
                    <a:pt x="9941" y="4963"/>
                    <a:pt x="9941" y="4963"/>
                  </a:cubicBezTo>
                  <a:cubicBezTo>
                    <a:pt x="9391" y="4905"/>
                    <a:pt x="8821" y="4860"/>
                    <a:pt x="8255" y="4860"/>
                  </a:cubicBezTo>
                  <a:cubicBezTo>
                    <a:pt x="7517" y="4860"/>
                    <a:pt x="6785" y="4937"/>
                    <a:pt x="6105" y="5163"/>
                  </a:cubicBezTo>
                  <a:cubicBezTo>
                    <a:pt x="6072" y="5163"/>
                    <a:pt x="6072" y="5130"/>
                    <a:pt x="6072" y="5130"/>
                  </a:cubicBezTo>
                  <a:cubicBezTo>
                    <a:pt x="6906" y="4730"/>
                    <a:pt x="7806" y="4196"/>
                    <a:pt x="8273" y="3496"/>
                  </a:cubicBezTo>
                  <a:cubicBezTo>
                    <a:pt x="8807" y="2728"/>
                    <a:pt x="9241" y="960"/>
                    <a:pt x="8474" y="160"/>
                  </a:cubicBezTo>
                  <a:cubicBezTo>
                    <a:pt x="8356" y="48"/>
                    <a:pt x="8233" y="0"/>
                    <a:pt x="8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107689" y="3356061"/>
              <a:ext cx="91350" cy="55760"/>
            </a:xfrm>
            <a:custGeom>
              <a:avLst/>
              <a:gdLst/>
              <a:ahLst/>
              <a:cxnLst/>
              <a:rect l="l" t="t" r="r" b="b"/>
              <a:pathLst>
                <a:path w="2269" h="1385" extrusionOk="0">
                  <a:moveTo>
                    <a:pt x="558" y="0"/>
                  </a:moveTo>
                  <a:cubicBezTo>
                    <a:pt x="461" y="0"/>
                    <a:pt x="372" y="24"/>
                    <a:pt x="301" y="85"/>
                  </a:cubicBezTo>
                  <a:cubicBezTo>
                    <a:pt x="0" y="285"/>
                    <a:pt x="234" y="785"/>
                    <a:pt x="467" y="952"/>
                  </a:cubicBezTo>
                  <a:cubicBezTo>
                    <a:pt x="768" y="1152"/>
                    <a:pt x="1068" y="1219"/>
                    <a:pt x="1401" y="1219"/>
                  </a:cubicBezTo>
                  <a:cubicBezTo>
                    <a:pt x="1538" y="1333"/>
                    <a:pt x="1706" y="1385"/>
                    <a:pt x="1873" y="1385"/>
                  </a:cubicBezTo>
                  <a:cubicBezTo>
                    <a:pt x="1951" y="1385"/>
                    <a:pt x="2028" y="1374"/>
                    <a:pt x="2102" y="1352"/>
                  </a:cubicBezTo>
                  <a:cubicBezTo>
                    <a:pt x="2235" y="1286"/>
                    <a:pt x="2269" y="1186"/>
                    <a:pt x="2235" y="1086"/>
                  </a:cubicBezTo>
                  <a:cubicBezTo>
                    <a:pt x="2035" y="652"/>
                    <a:pt x="1568" y="485"/>
                    <a:pt x="1201" y="218"/>
                  </a:cubicBezTo>
                  <a:cubicBezTo>
                    <a:pt x="1039" y="125"/>
                    <a:pt x="779" y="0"/>
                    <a:pt x="558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5503426" y="3380740"/>
              <a:ext cx="803066" cy="625922"/>
            </a:xfrm>
            <a:custGeom>
              <a:avLst/>
              <a:gdLst/>
              <a:ahLst/>
              <a:cxnLst/>
              <a:rect l="l" t="t" r="r" b="b"/>
              <a:pathLst>
                <a:path w="19947" h="15547" extrusionOk="0">
                  <a:moveTo>
                    <a:pt x="16478" y="2116"/>
                  </a:moveTo>
                  <a:cubicBezTo>
                    <a:pt x="16564" y="2116"/>
                    <a:pt x="16652" y="2124"/>
                    <a:pt x="16744" y="2140"/>
                  </a:cubicBezTo>
                  <a:cubicBezTo>
                    <a:pt x="17878" y="2374"/>
                    <a:pt x="17978" y="3875"/>
                    <a:pt x="17711" y="4742"/>
                  </a:cubicBezTo>
                  <a:cubicBezTo>
                    <a:pt x="17511" y="5376"/>
                    <a:pt x="17078" y="5977"/>
                    <a:pt x="16544" y="6444"/>
                  </a:cubicBezTo>
                  <a:cubicBezTo>
                    <a:pt x="16344" y="6143"/>
                    <a:pt x="16110" y="5876"/>
                    <a:pt x="15843" y="5610"/>
                  </a:cubicBezTo>
                  <a:cubicBezTo>
                    <a:pt x="15310" y="4976"/>
                    <a:pt x="14776" y="4342"/>
                    <a:pt x="14209" y="3742"/>
                  </a:cubicBezTo>
                  <a:cubicBezTo>
                    <a:pt x="14912" y="3069"/>
                    <a:pt x="15531" y="2116"/>
                    <a:pt x="16478" y="2116"/>
                  </a:cubicBezTo>
                  <a:close/>
                  <a:moveTo>
                    <a:pt x="16197" y="1"/>
                  </a:moveTo>
                  <a:cubicBezTo>
                    <a:pt x="14810" y="1"/>
                    <a:pt x="13416" y="1347"/>
                    <a:pt x="12674" y="2507"/>
                  </a:cubicBezTo>
                  <a:cubicBezTo>
                    <a:pt x="12608" y="2474"/>
                    <a:pt x="12541" y="2474"/>
                    <a:pt x="12474" y="2441"/>
                  </a:cubicBezTo>
                  <a:cubicBezTo>
                    <a:pt x="12446" y="2439"/>
                    <a:pt x="12417" y="2438"/>
                    <a:pt x="12388" y="2438"/>
                  </a:cubicBezTo>
                  <a:cubicBezTo>
                    <a:pt x="11921" y="2438"/>
                    <a:pt x="11484" y="2688"/>
                    <a:pt x="11107" y="2908"/>
                  </a:cubicBezTo>
                  <a:cubicBezTo>
                    <a:pt x="10206" y="3375"/>
                    <a:pt x="9472" y="4109"/>
                    <a:pt x="8638" y="4642"/>
                  </a:cubicBezTo>
                  <a:cubicBezTo>
                    <a:pt x="7938" y="5143"/>
                    <a:pt x="6603" y="5943"/>
                    <a:pt x="6770" y="7011"/>
                  </a:cubicBezTo>
                  <a:cubicBezTo>
                    <a:pt x="6870" y="7578"/>
                    <a:pt x="7137" y="8111"/>
                    <a:pt x="7371" y="8645"/>
                  </a:cubicBezTo>
                  <a:cubicBezTo>
                    <a:pt x="7771" y="9512"/>
                    <a:pt x="8071" y="10446"/>
                    <a:pt x="8205" y="11380"/>
                  </a:cubicBezTo>
                  <a:cubicBezTo>
                    <a:pt x="7004" y="11147"/>
                    <a:pt x="6136" y="10113"/>
                    <a:pt x="5102" y="9546"/>
                  </a:cubicBezTo>
                  <a:cubicBezTo>
                    <a:pt x="5036" y="9479"/>
                    <a:pt x="4936" y="9446"/>
                    <a:pt x="4835" y="9412"/>
                  </a:cubicBezTo>
                  <a:cubicBezTo>
                    <a:pt x="4835" y="9379"/>
                    <a:pt x="4802" y="9379"/>
                    <a:pt x="4802" y="9379"/>
                  </a:cubicBezTo>
                  <a:cubicBezTo>
                    <a:pt x="5069" y="8478"/>
                    <a:pt x="5002" y="7311"/>
                    <a:pt x="4469" y="6677"/>
                  </a:cubicBezTo>
                  <a:cubicBezTo>
                    <a:pt x="4215" y="6354"/>
                    <a:pt x="3865" y="6142"/>
                    <a:pt x="3397" y="6142"/>
                  </a:cubicBezTo>
                  <a:cubicBezTo>
                    <a:pt x="3189" y="6142"/>
                    <a:pt x="2957" y="6184"/>
                    <a:pt x="2701" y="6277"/>
                  </a:cubicBezTo>
                  <a:cubicBezTo>
                    <a:pt x="632" y="7044"/>
                    <a:pt x="99" y="9012"/>
                    <a:pt x="32" y="11013"/>
                  </a:cubicBezTo>
                  <a:cubicBezTo>
                    <a:pt x="1" y="11978"/>
                    <a:pt x="173" y="13812"/>
                    <a:pt x="1332" y="13812"/>
                  </a:cubicBezTo>
                  <a:cubicBezTo>
                    <a:pt x="1416" y="13812"/>
                    <a:pt x="1505" y="13802"/>
                    <a:pt x="1600" y="13782"/>
                  </a:cubicBezTo>
                  <a:cubicBezTo>
                    <a:pt x="1667" y="13749"/>
                    <a:pt x="1733" y="13749"/>
                    <a:pt x="1833" y="13715"/>
                  </a:cubicBezTo>
                  <a:cubicBezTo>
                    <a:pt x="2801" y="13382"/>
                    <a:pt x="3668" y="12281"/>
                    <a:pt x="4202" y="11080"/>
                  </a:cubicBezTo>
                  <a:cubicBezTo>
                    <a:pt x="4235" y="11114"/>
                    <a:pt x="4268" y="11147"/>
                    <a:pt x="4335" y="11214"/>
                  </a:cubicBezTo>
                  <a:cubicBezTo>
                    <a:pt x="4769" y="11581"/>
                    <a:pt x="5302" y="11881"/>
                    <a:pt x="5736" y="12181"/>
                  </a:cubicBezTo>
                  <a:cubicBezTo>
                    <a:pt x="6837" y="12948"/>
                    <a:pt x="7971" y="13782"/>
                    <a:pt x="9239" y="14216"/>
                  </a:cubicBezTo>
                  <a:cubicBezTo>
                    <a:pt x="9606" y="14616"/>
                    <a:pt x="9906" y="15283"/>
                    <a:pt x="10439" y="15450"/>
                  </a:cubicBezTo>
                  <a:cubicBezTo>
                    <a:pt x="10655" y="15517"/>
                    <a:pt x="10870" y="15547"/>
                    <a:pt x="11086" y="15547"/>
                  </a:cubicBezTo>
                  <a:cubicBezTo>
                    <a:pt x="11404" y="15547"/>
                    <a:pt x="11722" y="15483"/>
                    <a:pt x="12041" y="15383"/>
                  </a:cubicBezTo>
                  <a:cubicBezTo>
                    <a:pt x="13542" y="14950"/>
                    <a:pt x="14909" y="13949"/>
                    <a:pt x="16144" y="12982"/>
                  </a:cubicBezTo>
                  <a:cubicBezTo>
                    <a:pt x="17111" y="12248"/>
                    <a:pt x="18645" y="11080"/>
                    <a:pt x="18779" y="9746"/>
                  </a:cubicBezTo>
                  <a:cubicBezTo>
                    <a:pt x="18812" y="9179"/>
                    <a:pt x="18345" y="8645"/>
                    <a:pt x="18012" y="8245"/>
                  </a:cubicBezTo>
                  <a:cubicBezTo>
                    <a:pt x="17845" y="8045"/>
                    <a:pt x="17678" y="7811"/>
                    <a:pt x="17478" y="7611"/>
                  </a:cubicBezTo>
                  <a:cubicBezTo>
                    <a:pt x="17945" y="7344"/>
                    <a:pt x="18345" y="6944"/>
                    <a:pt x="18612" y="6644"/>
                  </a:cubicBezTo>
                  <a:cubicBezTo>
                    <a:pt x="19613" y="5510"/>
                    <a:pt x="19946" y="3842"/>
                    <a:pt x="19513" y="2441"/>
                  </a:cubicBezTo>
                  <a:cubicBezTo>
                    <a:pt x="19079" y="1040"/>
                    <a:pt x="17745" y="139"/>
                    <a:pt x="16344" y="6"/>
                  </a:cubicBezTo>
                  <a:cubicBezTo>
                    <a:pt x="16295" y="2"/>
                    <a:pt x="16246" y="1"/>
                    <a:pt x="16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5569170" y="3672102"/>
              <a:ext cx="32248" cy="42434"/>
            </a:xfrm>
            <a:custGeom>
              <a:avLst/>
              <a:gdLst/>
              <a:ahLst/>
              <a:cxnLst/>
              <a:rect l="l" t="t" r="r" b="b"/>
              <a:pathLst>
                <a:path w="801" h="1054" extrusionOk="0">
                  <a:moveTo>
                    <a:pt x="511" y="0"/>
                  </a:moveTo>
                  <a:cubicBezTo>
                    <a:pt x="260" y="0"/>
                    <a:pt x="3" y="397"/>
                    <a:pt x="34" y="708"/>
                  </a:cubicBezTo>
                  <a:cubicBezTo>
                    <a:pt x="34" y="774"/>
                    <a:pt x="0" y="841"/>
                    <a:pt x="0" y="908"/>
                  </a:cubicBezTo>
                  <a:cubicBezTo>
                    <a:pt x="0" y="1010"/>
                    <a:pt x="78" y="1053"/>
                    <a:pt x="159" y="1053"/>
                  </a:cubicBezTo>
                  <a:cubicBezTo>
                    <a:pt x="185" y="1053"/>
                    <a:pt x="210" y="1049"/>
                    <a:pt x="234" y="1041"/>
                  </a:cubicBezTo>
                  <a:cubicBezTo>
                    <a:pt x="434" y="941"/>
                    <a:pt x="601" y="774"/>
                    <a:pt x="701" y="574"/>
                  </a:cubicBezTo>
                  <a:cubicBezTo>
                    <a:pt x="767" y="407"/>
                    <a:pt x="801" y="74"/>
                    <a:pt x="567" y="7"/>
                  </a:cubicBezTo>
                  <a:cubicBezTo>
                    <a:pt x="549" y="2"/>
                    <a:pt x="530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5617523" y="3735914"/>
              <a:ext cx="28222" cy="41750"/>
            </a:xfrm>
            <a:custGeom>
              <a:avLst/>
              <a:gdLst/>
              <a:ahLst/>
              <a:cxnLst/>
              <a:rect l="l" t="t" r="r" b="b"/>
              <a:pathLst>
                <a:path w="701" h="1037" extrusionOk="0">
                  <a:moveTo>
                    <a:pt x="433" y="0"/>
                  </a:moveTo>
                  <a:cubicBezTo>
                    <a:pt x="376" y="0"/>
                    <a:pt x="317" y="19"/>
                    <a:pt x="267" y="57"/>
                  </a:cubicBezTo>
                  <a:cubicBezTo>
                    <a:pt x="67" y="223"/>
                    <a:pt x="0" y="490"/>
                    <a:pt x="0" y="724"/>
                  </a:cubicBezTo>
                  <a:cubicBezTo>
                    <a:pt x="0" y="790"/>
                    <a:pt x="33" y="824"/>
                    <a:pt x="33" y="857"/>
                  </a:cubicBezTo>
                  <a:cubicBezTo>
                    <a:pt x="67" y="891"/>
                    <a:pt x="67" y="924"/>
                    <a:pt x="100" y="924"/>
                  </a:cubicBezTo>
                  <a:cubicBezTo>
                    <a:pt x="125" y="999"/>
                    <a:pt x="206" y="1036"/>
                    <a:pt x="288" y="1036"/>
                  </a:cubicBezTo>
                  <a:cubicBezTo>
                    <a:pt x="315" y="1036"/>
                    <a:pt x="342" y="1032"/>
                    <a:pt x="367" y="1024"/>
                  </a:cubicBezTo>
                  <a:cubicBezTo>
                    <a:pt x="634" y="824"/>
                    <a:pt x="701" y="490"/>
                    <a:pt x="634" y="157"/>
                  </a:cubicBezTo>
                  <a:cubicBezTo>
                    <a:pt x="613" y="52"/>
                    <a:pt x="52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5536922" y="3758621"/>
              <a:ext cx="34785" cy="49600"/>
            </a:xfrm>
            <a:custGeom>
              <a:avLst/>
              <a:gdLst/>
              <a:ahLst/>
              <a:cxnLst/>
              <a:rect l="l" t="t" r="r" b="b"/>
              <a:pathLst>
                <a:path w="864" h="1232" extrusionOk="0">
                  <a:moveTo>
                    <a:pt x="559" y="0"/>
                  </a:moveTo>
                  <a:cubicBezTo>
                    <a:pt x="526" y="0"/>
                    <a:pt x="494" y="8"/>
                    <a:pt x="468" y="26"/>
                  </a:cubicBezTo>
                  <a:cubicBezTo>
                    <a:pt x="134" y="226"/>
                    <a:pt x="1" y="727"/>
                    <a:pt x="201" y="1027"/>
                  </a:cubicBezTo>
                  <a:cubicBezTo>
                    <a:pt x="167" y="1094"/>
                    <a:pt x="201" y="1194"/>
                    <a:pt x="301" y="1227"/>
                  </a:cubicBezTo>
                  <a:cubicBezTo>
                    <a:pt x="321" y="1230"/>
                    <a:pt x="340" y="1231"/>
                    <a:pt x="358" y="1231"/>
                  </a:cubicBezTo>
                  <a:cubicBezTo>
                    <a:pt x="806" y="1231"/>
                    <a:pt x="864" y="480"/>
                    <a:pt x="768" y="160"/>
                  </a:cubicBezTo>
                  <a:cubicBezTo>
                    <a:pt x="743" y="62"/>
                    <a:pt x="647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5579920" y="3819897"/>
              <a:ext cx="29551" cy="41508"/>
            </a:xfrm>
            <a:custGeom>
              <a:avLst/>
              <a:gdLst/>
              <a:ahLst/>
              <a:cxnLst/>
              <a:rect l="l" t="t" r="r" b="b"/>
              <a:pathLst>
                <a:path w="734" h="1031" extrusionOk="0">
                  <a:moveTo>
                    <a:pt x="541" y="0"/>
                  </a:moveTo>
                  <a:cubicBezTo>
                    <a:pt x="528" y="0"/>
                    <a:pt x="514" y="2"/>
                    <a:pt x="500" y="5"/>
                  </a:cubicBezTo>
                  <a:cubicBezTo>
                    <a:pt x="234" y="5"/>
                    <a:pt x="0" y="339"/>
                    <a:pt x="67" y="606"/>
                  </a:cubicBezTo>
                  <a:cubicBezTo>
                    <a:pt x="67" y="706"/>
                    <a:pt x="67" y="806"/>
                    <a:pt x="100" y="906"/>
                  </a:cubicBezTo>
                  <a:cubicBezTo>
                    <a:pt x="141" y="987"/>
                    <a:pt x="205" y="1031"/>
                    <a:pt x="280" y="1031"/>
                  </a:cubicBezTo>
                  <a:cubicBezTo>
                    <a:pt x="328" y="1031"/>
                    <a:pt x="381" y="1012"/>
                    <a:pt x="434" y="973"/>
                  </a:cubicBezTo>
                  <a:cubicBezTo>
                    <a:pt x="634" y="773"/>
                    <a:pt x="701" y="506"/>
                    <a:pt x="734" y="239"/>
                  </a:cubicBezTo>
                  <a:cubicBezTo>
                    <a:pt x="734" y="120"/>
                    <a:pt x="654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5535593" y="3860358"/>
              <a:ext cx="22868" cy="36194"/>
            </a:xfrm>
            <a:custGeom>
              <a:avLst/>
              <a:gdLst/>
              <a:ahLst/>
              <a:cxnLst/>
              <a:rect l="l" t="t" r="r" b="b"/>
              <a:pathLst>
                <a:path w="568" h="899" extrusionOk="0">
                  <a:moveTo>
                    <a:pt x="338" y="0"/>
                  </a:moveTo>
                  <a:cubicBezTo>
                    <a:pt x="236" y="0"/>
                    <a:pt x="132" y="58"/>
                    <a:pt x="100" y="168"/>
                  </a:cubicBezTo>
                  <a:cubicBezTo>
                    <a:pt x="67" y="235"/>
                    <a:pt x="34" y="335"/>
                    <a:pt x="34" y="401"/>
                  </a:cubicBezTo>
                  <a:cubicBezTo>
                    <a:pt x="0" y="501"/>
                    <a:pt x="0" y="635"/>
                    <a:pt x="67" y="735"/>
                  </a:cubicBezTo>
                  <a:cubicBezTo>
                    <a:pt x="87" y="834"/>
                    <a:pt x="178" y="898"/>
                    <a:pt x="269" y="898"/>
                  </a:cubicBezTo>
                  <a:cubicBezTo>
                    <a:pt x="331" y="898"/>
                    <a:pt x="394" y="869"/>
                    <a:pt x="434" y="802"/>
                  </a:cubicBezTo>
                  <a:cubicBezTo>
                    <a:pt x="534" y="602"/>
                    <a:pt x="567" y="435"/>
                    <a:pt x="567" y="235"/>
                  </a:cubicBezTo>
                  <a:cubicBezTo>
                    <a:pt x="567" y="75"/>
                    <a:pt x="45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5578551" y="3712886"/>
              <a:ext cx="31846" cy="44125"/>
            </a:xfrm>
            <a:custGeom>
              <a:avLst/>
              <a:gdLst/>
              <a:ahLst/>
              <a:cxnLst/>
              <a:rect l="l" t="t" r="r" b="b"/>
              <a:pathLst>
                <a:path w="791" h="1096" extrusionOk="0">
                  <a:moveTo>
                    <a:pt x="527" y="1"/>
                  </a:moveTo>
                  <a:cubicBezTo>
                    <a:pt x="468" y="1"/>
                    <a:pt x="410" y="20"/>
                    <a:pt x="368" y="62"/>
                  </a:cubicBezTo>
                  <a:cubicBezTo>
                    <a:pt x="301" y="162"/>
                    <a:pt x="234" y="295"/>
                    <a:pt x="234" y="395"/>
                  </a:cubicBezTo>
                  <a:cubicBezTo>
                    <a:pt x="134" y="495"/>
                    <a:pt x="101" y="595"/>
                    <a:pt x="34" y="695"/>
                  </a:cubicBezTo>
                  <a:cubicBezTo>
                    <a:pt x="1" y="895"/>
                    <a:pt x="101" y="1096"/>
                    <a:pt x="301" y="1096"/>
                  </a:cubicBezTo>
                  <a:cubicBezTo>
                    <a:pt x="634" y="1062"/>
                    <a:pt x="735" y="495"/>
                    <a:pt x="768" y="228"/>
                  </a:cubicBezTo>
                  <a:cubicBezTo>
                    <a:pt x="791" y="91"/>
                    <a:pt x="65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127819" y="3408882"/>
              <a:ext cx="171950" cy="145983"/>
            </a:xfrm>
            <a:custGeom>
              <a:avLst/>
              <a:gdLst/>
              <a:ahLst/>
              <a:cxnLst/>
              <a:rect l="l" t="t" r="r" b="b"/>
              <a:pathLst>
                <a:path w="4271" h="3626" extrusionOk="0">
                  <a:moveTo>
                    <a:pt x="2972" y="1"/>
                  </a:moveTo>
                  <a:cubicBezTo>
                    <a:pt x="2272" y="1"/>
                    <a:pt x="1485" y="490"/>
                    <a:pt x="1001" y="908"/>
                  </a:cubicBezTo>
                  <a:cubicBezTo>
                    <a:pt x="1" y="1808"/>
                    <a:pt x="601" y="2909"/>
                    <a:pt x="1535" y="3443"/>
                  </a:cubicBezTo>
                  <a:cubicBezTo>
                    <a:pt x="1764" y="3568"/>
                    <a:pt x="1995" y="3625"/>
                    <a:pt x="2222" y="3625"/>
                  </a:cubicBezTo>
                  <a:cubicBezTo>
                    <a:pt x="3022" y="3625"/>
                    <a:pt x="3759" y="2918"/>
                    <a:pt x="4070" y="2009"/>
                  </a:cubicBezTo>
                  <a:cubicBezTo>
                    <a:pt x="4270" y="1508"/>
                    <a:pt x="4237" y="874"/>
                    <a:pt x="3970" y="574"/>
                  </a:cubicBezTo>
                  <a:cubicBezTo>
                    <a:pt x="3937" y="541"/>
                    <a:pt x="3937" y="507"/>
                    <a:pt x="3937" y="474"/>
                  </a:cubicBezTo>
                  <a:cubicBezTo>
                    <a:pt x="3675" y="132"/>
                    <a:pt x="3335" y="1"/>
                    <a:pt x="2972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5229369" y="3978424"/>
              <a:ext cx="889062" cy="308996"/>
            </a:xfrm>
            <a:custGeom>
              <a:avLst/>
              <a:gdLst/>
              <a:ahLst/>
              <a:cxnLst/>
              <a:rect l="l" t="t" r="r" b="b"/>
              <a:pathLst>
                <a:path w="22083" h="7675" extrusionOk="0">
                  <a:moveTo>
                    <a:pt x="1561" y="1"/>
                  </a:moveTo>
                  <a:cubicBezTo>
                    <a:pt x="1394" y="1"/>
                    <a:pt x="1228" y="32"/>
                    <a:pt x="1068" y="102"/>
                  </a:cubicBezTo>
                  <a:cubicBezTo>
                    <a:pt x="0" y="602"/>
                    <a:pt x="300" y="2637"/>
                    <a:pt x="434" y="3505"/>
                  </a:cubicBezTo>
                  <a:cubicBezTo>
                    <a:pt x="601" y="4772"/>
                    <a:pt x="867" y="6106"/>
                    <a:pt x="1468" y="7274"/>
                  </a:cubicBezTo>
                  <a:cubicBezTo>
                    <a:pt x="1483" y="7319"/>
                    <a:pt x="1512" y="7337"/>
                    <a:pt x="1545" y="7337"/>
                  </a:cubicBezTo>
                  <a:cubicBezTo>
                    <a:pt x="1585" y="7337"/>
                    <a:pt x="1631" y="7311"/>
                    <a:pt x="1668" y="7274"/>
                  </a:cubicBezTo>
                  <a:cubicBezTo>
                    <a:pt x="1735" y="7407"/>
                    <a:pt x="1868" y="7541"/>
                    <a:pt x="2068" y="7574"/>
                  </a:cubicBezTo>
                  <a:cubicBezTo>
                    <a:pt x="2265" y="7635"/>
                    <a:pt x="2461" y="7654"/>
                    <a:pt x="2658" y="7654"/>
                  </a:cubicBezTo>
                  <a:cubicBezTo>
                    <a:pt x="2895" y="7654"/>
                    <a:pt x="3132" y="7626"/>
                    <a:pt x="3369" y="7607"/>
                  </a:cubicBezTo>
                  <a:cubicBezTo>
                    <a:pt x="3625" y="7596"/>
                    <a:pt x="3877" y="7593"/>
                    <a:pt x="4128" y="7593"/>
                  </a:cubicBezTo>
                  <a:cubicBezTo>
                    <a:pt x="4629" y="7593"/>
                    <a:pt x="5126" y="7607"/>
                    <a:pt x="5638" y="7607"/>
                  </a:cubicBezTo>
                  <a:cubicBezTo>
                    <a:pt x="8273" y="7574"/>
                    <a:pt x="10941" y="7674"/>
                    <a:pt x="13510" y="7174"/>
                  </a:cubicBezTo>
                  <a:cubicBezTo>
                    <a:pt x="14595" y="6967"/>
                    <a:pt x="15621" y="6840"/>
                    <a:pt x="16679" y="6840"/>
                  </a:cubicBezTo>
                  <a:cubicBezTo>
                    <a:pt x="16987" y="6840"/>
                    <a:pt x="17297" y="6851"/>
                    <a:pt x="17613" y="6874"/>
                  </a:cubicBezTo>
                  <a:cubicBezTo>
                    <a:pt x="18078" y="6891"/>
                    <a:pt x="18587" y="6961"/>
                    <a:pt x="19086" y="6961"/>
                  </a:cubicBezTo>
                  <a:cubicBezTo>
                    <a:pt x="19553" y="6961"/>
                    <a:pt x="20011" y="6899"/>
                    <a:pt x="20415" y="6673"/>
                  </a:cubicBezTo>
                  <a:cubicBezTo>
                    <a:pt x="21682" y="6006"/>
                    <a:pt x="22049" y="4805"/>
                    <a:pt x="22083" y="3438"/>
                  </a:cubicBezTo>
                  <a:cubicBezTo>
                    <a:pt x="22083" y="2571"/>
                    <a:pt x="21849" y="1003"/>
                    <a:pt x="20715" y="936"/>
                  </a:cubicBezTo>
                  <a:cubicBezTo>
                    <a:pt x="20679" y="934"/>
                    <a:pt x="20643" y="933"/>
                    <a:pt x="20608" y="933"/>
                  </a:cubicBezTo>
                  <a:cubicBezTo>
                    <a:pt x="18906" y="933"/>
                    <a:pt x="18718" y="3282"/>
                    <a:pt x="17313" y="3805"/>
                  </a:cubicBezTo>
                  <a:cubicBezTo>
                    <a:pt x="17235" y="3832"/>
                    <a:pt x="17157" y="3844"/>
                    <a:pt x="17079" y="3844"/>
                  </a:cubicBezTo>
                  <a:cubicBezTo>
                    <a:pt x="16380" y="3844"/>
                    <a:pt x="15654" y="2864"/>
                    <a:pt x="15144" y="2504"/>
                  </a:cubicBezTo>
                  <a:cubicBezTo>
                    <a:pt x="14858" y="2289"/>
                    <a:pt x="14524" y="2190"/>
                    <a:pt x="14189" y="2190"/>
                  </a:cubicBezTo>
                  <a:cubicBezTo>
                    <a:pt x="13898" y="2190"/>
                    <a:pt x="13606" y="2264"/>
                    <a:pt x="13343" y="2404"/>
                  </a:cubicBezTo>
                  <a:cubicBezTo>
                    <a:pt x="12709" y="2704"/>
                    <a:pt x="12309" y="3404"/>
                    <a:pt x="11809" y="3871"/>
                  </a:cubicBezTo>
                  <a:cubicBezTo>
                    <a:pt x="11512" y="4148"/>
                    <a:pt x="11237" y="4261"/>
                    <a:pt x="10984" y="4261"/>
                  </a:cubicBezTo>
                  <a:cubicBezTo>
                    <a:pt x="10410" y="4261"/>
                    <a:pt x="9944" y="3682"/>
                    <a:pt x="9574" y="3104"/>
                  </a:cubicBezTo>
                  <a:cubicBezTo>
                    <a:pt x="9207" y="2537"/>
                    <a:pt x="8806" y="2170"/>
                    <a:pt x="8106" y="2104"/>
                  </a:cubicBezTo>
                  <a:cubicBezTo>
                    <a:pt x="8085" y="2102"/>
                    <a:pt x="8065" y="2101"/>
                    <a:pt x="8044" y="2101"/>
                  </a:cubicBezTo>
                  <a:cubicBezTo>
                    <a:pt x="7665" y="2101"/>
                    <a:pt x="7290" y="2382"/>
                    <a:pt x="7005" y="2604"/>
                  </a:cubicBezTo>
                  <a:cubicBezTo>
                    <a:pt x="6789" y="2748"/>
                    <a:pt x="6521" y="3013"/>
                    <a:pt x="6251" y="3013"/>
                  </a:cubicBezTo>
                  <a:cubicBezTo>
                    <a:pt x="6146" y="3013"/>
                    <a:pt x="6040" y="2973"/>
                    <a:pt x="5938" y="2871"/>
                  </a:cubicBezTo>
                  <a:cubicBezTo>
                    <a:pt x="5804" y="2737"/>
                    <a:pt x="5638" y="2671"/>
                    <a:pt x="5471" y="2637"/>
                  </a:cubicBezTo>
                  <a:cubicBezTo>
                    <a:pt x="4270" y="2204"/>
                    <a:pt x="3669" y="1136"/>
                    <a:pt x="2669" y="402"/>
                  </a:cubicBezTo>
                  <a:cubicBezTo>
                    <a:pt x="2342" y="169"/>
                    <a:pt x="1950" y="1"/>
                    <a:pt x="1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5185043" y="4029796"/>
              <a:ext cx="979928" cy="339593"/>
            </a:xfrm>
            <a:custGeom>
              <a:avLst/>
              <a:gdLst/>
              <a:ahLst/>
              <a:cxnLst/>
              <a:rect l="l" t="t" r="r" b="b"/>
              <a:pathLst>
                <a:path w="24340" h="8435" extrusionOk="0">
                  <a:moveTo>
                    <a:pt x="14901" y="1"/>
                  </a:moveTo>
                  <a:cubicBezTo>
                    <a:pt x="14427" y="1"/>
                    <a:pt x="13929" y="190"/>
                    <a:pt x="13577" y="494"/>
                  </a:cubicBezTo>
                  <a:cubicBezTo>
                    <a:pt x="12609" y="1361"/>
                    <a:pt x="12776" y="2962"/>
                    <a:pt x="12176" y="4030"/>
                  </a:cubicBezTo>
                  <a:cubicBezTo>
                    <a:pt x="12088" y="4205"/>
                    <a:pt x="12045" y="4285"/>
                    <a:pt x="12008" y="4285"/>
                  </a:cubicBezTo>
                  <a:cubicBezTo>
                    <a:pt x="11960" y="4285"/>
                    <a:pt x="11921" y="4155"/>
                    <a:pt x="11809" y="3930"/>
                  </a:cubicBezTo>
                  <a:cubicBezTo>
                    <a:pt x="11575" y="3563"/>
                    <a:pt x="11342" y="3229"/>
                    <a:pt x="11108" y="2896"/>
                  </a:cubicBezTo>
                  <a:cubicBezTo>
                    <a:pt x="10741" y="2362"/>
                    <a:pt x="10274" y="1862"/>
                    <a:pt x="9607" y="1795"/>
                  </a:cubicBezTo>
                  <a:cubicBezTo>
                    <a:pt x="9595" y="1794"/>
                    <a:pt x="9583" y="1794"/>
                    <a:pt x="9571" y="1794"/>
                  </a:cubicBezTo>
                  <a:cubicBezTo>
                    <a:pt x="9058" y="1794"/>
                    <a:pt x="8735" y="2471"/>
                    <a:pt x="8540" y="2829"/>
                  </a:cubicBezTo>
                  <a:cubicBezTo>
                    <a:pt x="8340" y="3196"/>
                    <a:pt x="8173" y="3563"/>
                    <a:pt x="7973" y="3896"/>
                  </a:cubicBezTo>
                  <a:cubicBezTo>
                    <a:pt x="7945" y="3952"/>
                    <a:pt x="7935" y="3979"/>
                    <a:pt x="7925" y="3979"/>
                  </a:cubicBezTo>
                  <a:cubicBezTo>
                    <a:pt x="7911" y="3979"/>
                    <a:pt x="7898" y="3927"/>
                    <a:pt x="7839" y="3830"/>
                  </a:cubicBezTo>
                  <a:cubicBezTo>
                    <a:pt x="7773" y="3663"/>
                    <a:pt x="7706" y="3463"/>
                    <a:pt x="7673" y="3296"/>
                  </a:cubicBezTo>
                  <a:cubicBezTo>
                    <a:pt x="7439" y="2495"/>
                    <a:pt x="7472" y="894"/>
                    <a:pt x="6672" y="394"/>
                  </a:cubicBezTo>
                  <a:cubicBezTo>
                    <a:pt x="6520" y="302"/>
                    <a:pt x="6371" y="262"/>
                    <a:pt x="6225" y="262"/>
                  </a:cubicBezTo>
                  <a:cubicBezTo>
                    <a:pt x="5472" y="262"/>
                    <a:pt x="4822" y="1336"/>
                    <a:pt x="4570" y="1895"/>
                  </a:cubicBezTo>
                  <a:cubicBezTo>
                    <a:pt x="4270" y="2529"/>
                    <a:pt x="4103" y="3263"/>
                    <a:pt x="3603" y="3796"/>
                  </a:cubicBezTo>
                  <a:cubicBezTo>
                    <a:pt x="3509" y="3901"/>
                    <a:pt x="3410" y="3945"/>
                    <a:pt x="3307" y="3945"/>
                  </a:cubicBezTo>
                  <a:cubicBezTo>
                    <a:pt x="2753" y="3945"/>
                    <a:pt x="2111" y="2638"/>
                    <a:pt x="1802" y="2329"/>
                  </a:cubicBezTo>
                  <a:cubicBezTo>
                    <a:pt x="1639" y="2150"/>
                    <a:pt x="1453" y="2074"/>
                    <a:pt x="1263" y="2074"/>
                  </a:cubicBezTo>
                  <a:cubicBezTo>
                    <a:pt x="1062" y="2074"/>
                    <a:pt x="856" y="2158"/>
                    <a:pt x="668" y="2295"/>
                  </a:cubicBezTo>
                  <a:cubicBezTo>
                    <a:pt x="34" y="2762"/>
                    <a:pt x="0" y="3730"/>
                    <a:pt x="0" y="4430"/>
                  </a:cubicBezTo>
                  <a:cubicBezTo>
                    <a:pt x="0" y="5698"/>
                    <a:pt x="734" y="6765"/>
                    <a:pt x="1435" y="7732"/>
                  </a:cubicBezTo>
                  <a:cubicBezTo>
                    <a:pt x="1435" y="7766"/>
                    <a:pt x="1435" y="7766"/>
                    <a:pt x="1468" y="7799"/>
                  </a:cubicBezTo>
                  <a:cubicBezTo>
                    <a:pt x="1468" y="7899"/>
                    <a:pt x="1568" y="7933"/>
                    <a:pt x="1635" y="7933"/>
                  </a:cubicBezTo>
                  <a:cubicBezTo>
                    <a:pt x="1944" y="7970"/>
                    <a:pt x="2252" y="7986"/>
                    <a:pt x="2561" y="7986"/>
                  </a:cubicBezTo>
                  <a:cubicBezTo>
                    <a:pt x="3826" y="7986"/>
                    <a:pt x="5090" y="7731"/>
                    <a:pt x="6355" y="7731"/>
                  </a:cubicBezTo>
                  <a:cubicBezTo>
                    <a:pt x="6416" y="7731"/>
                    <a:pt x="6477" y="7731"/>
                    <a:pt x="6538" y="7732"/>
                  </a:cubicBezTo>
                  <a:cubicBezTo>
                    <a:pt x="7539" y="7766"/>
                    <a:pt x="8607" y="7766"/>
                    <a:pt x="9607" y="7966"/>
                  </a:cubicBezTo>
                  <a:cubicBezTo>
                    <a:pt x="10475" y="8166"/>
                    <a:pt x="11275" y="8433"/>
                    <a:pt x="12176" y="8433"/>
                  </a:cubicBezTo>
                  <a:cubicBezTo>
                    <a:pt x="12207" y="8434"/>
                    <a:pt x="12239" y="8435"/>
                    <a:pt x="12271" y="8435"/>
                  </a:cubicBezTo>
                  <a:cubicBezTo>
                    <a:pt x="13039" y="8435"/>
                    <a:pt x="13806" y="8056"/>
                    <a:pt x="14511" y="7799"/>
                  </a:cubicBezTo>
                  <a:cubicBezTo>
                    <a:pt x="14978" y="7666"/>
                    <a:pt x="15445" y="7566"/>
                    <a:pt x="15945" y="7532"/>
                  </a:cubicBezTo>
                  <a:cubicBezTo>
                    <a:pt x="15971" y="7530"/>
                    <a:pt x="15996" y="7529"/>
                    <a:pt x="16022" y="7529"/>
                  </a:cubicBezTo>
                  <a:cubicBezTo>
                    <a:pt x="16433" y="7529"/>
                    <a:pt x="16871" y="7768"/>
                    <a:pt x="17279" y="7799"/>
                  </a:cubicBezTo>
                  <a:cubicBezTo>
                    <a:pt x="17353" y="7806"/>
                    <a:pt x="17424" y="7809"/>
                    <a:pt x="17493" y="7809"/>
                  </a:cubicBezTo>
                  <a:cubicBezTo>
                    <a:pt x="18144" y="7809"/>
                    <a:pt x="18614" y="7540"/>
                    <a:pt x="19247" y="7299"/>
                  </a:cubicBezTo>
                  <a:cubicBezTo>
                    <a:pt x="19380" y="7244"/>
                    <a:pt x="19505" y="7221"/>
                    <a:pt x="19622" y="7221"/>
                  </a:cubicBezTo>
                  <a:cubicBezTo>
                    <a:pt x="20152" y="7221"/>
                    <a:pt x="20539" y="7705"/>
                    <a:pt x="20949" y="8033"/>
                  </a:cubicBezTo>
                  <a:cubicBezTo>
                    <a:pt x="21230" y="8267"/>
                    <a:pt x="21505" y="8368"/>
                    <a:pt x="21768" y="8368"/>
                  </a:cubicBezTo>
                  <a:cubicBezTo>
                    <a:pt x="23007" y="8368"/>
                    <a:pt x="23998" y="6148"/>
                    <a:pt x="24218" y="5131"/>
                  </a:cubicBezTo>
                  <a:cubicBezTo>
                    <a:pt x="24340" y="4611"/>
                    <a:pt x="24098" y="3980"/>
                    <a:pt x="23493" y="3980"/>
                  </a:cubicBezTo>
                  <a:cubicBezTo>
                    <a:pt x="23437" y="3980"/>
                    <a:pt x="23379" y="3985"/>
                    <a:pt x="23317" y="3996"/>
                  </a:cubicBezTo>
                  <a:cubicBezTo>
                    <a:pt x="22416" y="4163"/>
                    <a:pt x="21616" y="5131"/>
                    <a:pt x="20715" y="5231"/>
                  </a:cubicBezTo>
                  <a:cubicBezTo>
                    <a:pt x="20715" y="4130"/>
                    <a:pt x="20682" y="2095"/>
                    <a:pt x="19314" y="1995"/>
                  </a:cubicBezTo>
                  <a:cubicBezTo>
                    <a:pt x="19300" y="1994"/>
                    <a:pt x="19286" y="1994"/>
                    <a:pt x="19272" y="1994"/>
                  </a:cubicBezTo>
                  <a:cubicBezTo>
                    <a:pt x="18786" y="1994"/>
                    <a:pt x="18306" y="2539"/>
                    <a:pt x="18047" y="2896"/>
                  </a:cubicBezTo>
                  <a:cubicBezTo>
                    <a:pt x="17813" y="3229"/>
                    <a:pt x="17613" y="3596"/>
                    <a:pt x="17379" y="3930"/>
                  </a:cubicBezTo>
                  <a:cubicBezTo>
                    <a:pt x="17221" y="4202"/>
                    <a:pt x="17170" y="4459"/>
                    <a:pt x="17049" y="4459"/>
                  </a:cubicBezTo>
                  <a:cubicBezTo>
                    <a:pt x="16992" y="4459"/>
                    <a:pt x="16919" y="4402"/>
                    <a:pt x="16812" y="4263"/>
                  </a:cubicBezTo>
                  <a:cubicBezTo>
                    <a:pt x="16479" y="3796"/>
                    <a:pt x="16512" y="3029"/>
                    <a:pt x="16479" y="2495"/>
                  </a:cubicBezTo>
                  <a:cubicBezTo>
                    <a:pt x="16445" y="1895"/>
                    <a:pt x="16379" y="1295"/>
                    <a:pt x="16145" y="761"/>
                  </a:cubicBezTo>
                  <a:cubicBezTo>
                    <a:pt x="15902" y="223"/>
                    <a:pt x="15416" y="1"/>
                    <a:pt x="14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6509" y="1668171"/>
            <a:ext cx="60549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ru-RU" sz="1800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800" dirty="0" err="1" smtClean="0"/>
              <a:t>Проучване</a:t>
            </a:r>
            <a:r>
              <a:rPr lang="ru-RU" sz="1800" dirty="0" smtClean="0"/>
              <a:t> </a:t>
            </a:r>
            <a:r>
              <a:rPr lang="ru-RU" sz="1800" dirty="0"/>
              <a:t>за реализирани вече подобни </a:t>
            </a:r>
            <a:r>
              <a:rPr lang="ru-RU" sz="1800" dirty="0" err="1" smtClean="0"/>
              <a:t>проекти</a:t>
            </a:r>
            <a:r>
              <a:rPr lang="ru-RU" sz="1800" dirty="0" smtClean="0"/>
              <a:t>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800" dirty="0" err="1" smtClean="0"/>
              <a:t>Съставяне</a:t>
            </a:r>
            <a:r>
              <a:rPr lang="ru-RU" sz="1800" dirty="0" smtClean="0"/>
              <a:t> на база </a:t>
            </a:r>
            <a:r>
              <a:rPr lang="ru-RU" sz="1800" dirty="0" err="1" smtClean="0"/>
              <a:t>данни</a:t>
            </a:r>
            <a:r>
              <a:rPr lang="ru-RU" sz="1800" dirty="0" smtClean="0"/>
              <a:t>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800" dirty="0" err="1" smtClean="0"/>
              <a:t>Разработване</a:t>
            </a:r>
            <a:r>
              <a:rPr lang="ru-RU" sz="1800" dirty="0" smtClean="0"/>
              <a:t> на дизайн и </a:t>
            </a:r>
            <a:r>
              <a:rPr lang="ru-RU" sz="1800" dirty="0" err="1" smtClean="0"/>
              <a:t>различни</a:t>
            </a:r>
            <a:r>
              <a:rPr lang="ru-RU" sz="1800" dirty="0" smtClean="0"/>
              <a:t> </a:t>
            </a:r>
            <a:r>
              <a:rPr lang="ru-RU" sz="1800" dirty="0" err="1" smtClean="0"/>
              <a:t>компоненти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bg-BG" sz="1800" dirty="0" smtClean="0"/>
              <a:t>Създаване на изкуствен интелект;</a:t>
            </a:r>
            <a:endParaRPr lang="en-US" sz="1800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800" dirty="0" err="1" smtClean="0"/>
              <a:t>Тестване</a:t>
            </a:r>
            <a:r>
              <a:rPr lang="ru-RU" sz="1800" dirty="0"/>
              <a:t> </a:t>
            </a:r>
            <a:r>
              <a:rPr lang="ru-RU" sz="1800" dirty="0" smtClean="0"/>
              <a:t>и</a:t>
            </a:r>
            <a:r>
              <a:rPr lang="ru-RU" sz="1800" dirty="0" smtClean="0"/>
              <a:t> </a:t>
            </a:r>
            <a:r>
              <a:rPr lang="ru-RU" sz="1800" dirty="0"/>
              <a:t>отстраняване на грешки</a:t>
            </a:r>
            <a:r>
              <a:rPr lang="en-US" sz="1800" dirty="0" smtClean="0"/>
              <a:t>​​</a:t>
            </a:r>
            <a:r>
              <a:rPr lang="bg-BG" sz="1800" dirty="0" smtClean="0"/>
              <a:t>;</a:t>
            </a:r>
            <a:endParaRPr lang="en-US" sz="1800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800" dirty="0"/>
              <a:t>Подготвяне на </a:t>
            </a:r>
            <a:r>
              <a:rPr lang="bg-BG" sz="1800" dirty="0" smtClean="0"/>
              <a:t>презентация;</a:t>
            </a:r>
            <a:endParaRPr lang="en-US" sz="1800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800" dirty="0"/>
              <a:t>Представяне на </a:t>
            </a:r>
            <a:r>
              <a:rPr lang="ru-RU" sz="1800" dirty="0" err="1" smtClean="0"/>
              <a:t>проек</a:t>
            </a:r>
            <a:r>
              <a:rPr lang="ru-RU" sz="1800" dirty="0" smtClean="0"/>
              <a:t>.</a:t>
            </a:r>
            <a:endParaRPr lang="en-US" sz="1800" dirty="0"/>
          </a:p>
          <a:p>
            <a:pPr algn="just"/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468966" y="118905"/>
            <a:ext cx="59326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sz="2800" b="1" dirty="0"/>
              <a:t>Ниво на сложност -  </a:t>
            </a:r>
            <a:r>
              <a:rPr lang="ru-RU" sz="2800" b="1" dirty="0"/>
              <a:t>Проблеми и предизвикателства по време на разработката </a:t>
            </a:r>
            <a:endParaRPr sz="2800" dirty="0"/>
          </a:p>
        </p:txBody>
      </p:sp>
      <p:grpSp>
        <p:nvGrpSpPr>
          <p:cNvPr id="1473" name="Google Shape;1473;p54"/>
          <p:cNvGrpSpPr/>
          <p:nvPr/>
        </p:nvGrpSpPr>
        <p:grpSpPr>
          <a:xfrm>
            <a:off x="6401592" y="2056525"/>
            <a:ext cx="2999617" cy="2854812"/>
            <a:chOff x="4947901" y="2215219"/>
            <a:chExt cx="2644699" cy="2517027"/>
          </a:xfrm>
        </p:grpSpPr>
        <p:sp>
          <p:nvSpPr>
            <p:cNvPr id="1474" name="Google Shape;1474;p54"/>
            <p:cNvSpPr/>
            <p:nvPr/>
          </p:nvSpPr>
          <p:spPr>
            <a:xfrm flipH="1">
              <a:off x="5497857" y="4058590"/>
              <a:ext cx="253363" cy="138438"/>
            </a:xfrm>
            <a:custGeom>
              <a:avLst/>
              <a:gdLst/>
              <a:ahLst/>
              <a:cxnLst/>
              <a:rect l="l" t="t" r="r" b="b"/>
              <a:pathLst>
                <a:path w="5194" h="2838" extrusionOk="0">
                  <a:moveTo>
                    <a:pt x="0" y="0"/>
                  </a:moveTo>
                  <a:lnTo>
                    <a:pt x="600" y="1455"/>
                  </a:lnTo>
                  <a:cubicBezTo>
                    <a:pt x="856" y="2140"/>
                    <a:pt x="1484" y="2625"/>
                    <a:pt x="2197" y="2711"/>
                  </a:cubicBezTo>
                  <a:lnTo>
                    <a:pt x="3139" y="2825"/>
                  </a:lnTo>
                  <a:cubicBezTo>
                    <a:pt x="3209" y="2833"/>
                    <a:pt x="3279" y="2837"/>
                    <a:pt x="3349" y="2837"/>
                  </a:cubicBezTo>
                  <a:cubicBezTo>
                    <a:pt x="3762" y="2837"/>
                    <a:pt x="4163" y="2694"/>
                    <a:pt x="4480" y="2425"/>
                  </a:cubicBezTo>
                  <a:lnTo>
                    <a:pt x="5193" y="1826"/>
                  </a:lnTo>
                  <a:lnTo>
                    <a:pt x="3652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 flipH="1">
              <a:off x="5474210" y="3682784"/>
              <a:ext cx="928381" cy="534336"/>
            </a:xfrm>
            <a:custGeom>
              <a:avLst/>
              <a:gdLst/>
              <a:ahLst/>
              <a:cxnLst/>
              <a:rect l="l" t="t" r="r" b="b"/>
              <a:pathLst>
                <a:path w="19032" h="10954" extrusionOk="0">
                  <a:moveTo>
                    <a:pt x="200" y="0"/>
                  </a:moveTo>
                  <a:lnTo>
                    <a:pt x="200" y="0"/>
                  </a:lnTo>
                  <a:cubicBezTo>
                    <a:pt x="0" y="2197"/>
                    <a:pt x="885" y="3852"/>
                    <a:pt x="885" y="3852"/>
                  </a:cubicBezTo>
                  <a:cubicBezTo>
                    <a:pt x="6021" y="6705"/>
                    <a:pt x="8046" y="5964"/>
                    <a:pt x="13097" y="8389"/>
                  </a:cubicBezTo>
                  <a:cubicBezTo>
                    <a:pt x="13610" y="8617"/>
                    <a:pt x="14067" y="9102"/>
                    <a:pt x="14609" y="9730"/>
                  </a:cubicBezTo>
                  <a:lnTo>
                    <a:pt x="15550" y="10843"/>
                  </a:lnTo>
                  <a:cubicBezTo>
                    <a:pt x="15611" y="10918"/>
                    <a:pt x="15703" y="10953"/>
                    <a:pt x="15801" y="10953"/>
                  </a:cubicBezTo>
                  <a:cubicBezTo>
                    <a:pt x="15890" y="10953"/>
                    <a:pt x="15983" y="10925"/>
                    <a:pt x="16064" y="10871"/>
                  </a:cubicBezTo>
                  <a:cubicBezTo>
                    <a:pt x="16178" y="10757"/>
                    <a:pt x="16235" y="10586"/>
                    <a:pt x="16178" y="10443"/>
                  </a:cubicBezTo>
                  <a:cubicBezTo>
                    <a:pt x="15978" y="9901"/>
                    <a:pt x="15465" y="8674"/>
                    <a:pt x="15436" y="8503"/>
                  </a:cubicBezTo>
                  <a:cubicBezTo>
                    <a:pt x="15422" y="8455"/>
                    <a:pt x="15522" y="8436"/>
                    <a:pt x="15680" y="8436"/>
                  </a:cubicBezTo>
                  <a:cubicBezTo>
                    <a:pt x="16179" y="8436"/>
                    <a:pt x="17262" y="8617"/>
                    <a:pt x="17262" y="8617"/>
                  </a:cubicBezTo>
                  <a:lnTo>
                    <a:pt x="18461" y="9587"/>
                  </a:lnTo>
                  <a:cubicBezTo>
                    <a:pt x="18514" y="9627"/>
                    <a:pt x="18579" y="9648"/>
                    <a:pt x="18645" y="9648"/>
                  </a:cubicBezTo>
                  <a:cubicBezTo>
                    <a:pt x="18721" y="9648"/>
                    <a:pt x="18799" y="9620"/>
                    <a:pt x="18860" y="9559"/>
                  </a:cubicBezTo>
                  <a:cubicBezTo>
                    <a:pt x="19003" y="9473"/>
                    <a:pt x="19031" y="9273"/>
                    <a:pt x="18917" y="9159"/>
                  </a:cubicBezTo>
                  <a:lnTo>
                    <a:pt x="18118" y="8218"/>
                  </a:lnTo>
                  <a:cubicBezTo>
                    <a:pt x="17861" y="7904"/>
                    <a:pt x="17548" y="7676"/>
                    <a:pt x="17205" y="7504"/>
                  </a:cubicBezTo>
                  <a:lnTo>
                    <a:pt x="15465" y="6705"/>
                  </a:lnTo>
                  <a:lnTo>
                    <a:pt x="13781" y="6363"/>
                  </a:lnTo>
                  <a:lnTo>
                    <a:pt x="4565" y="71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 flipH="1">
              <a:off x="6150646" y="2847709"/>
              <a:ext cx="449605" cy="751602"/>
            </a:xfrm>
            <a:custGeom>
              <a:avLst/>
              <a:gdLst/>
              <a:ahLst/>
              <a:cxnLst/>
              <a:rect l="l" t="t" r="r" b="b"/>
              <a:pathLst>
                <a:path w="9217" h="15408" extrusionOk="0">
                  <a:moveTo>
                    <a:pt x="3425" y="0"/>
                  </a:moveTo>
                  <a:lnTo>
                    <a:pt x="1" y="6962"/>
                  </a:lnTo>
                  <a:lnTo>
                    <a:pt x="3310" y="15407"/>
                  </a:lnTo>
                  <a:lnTo>
                    <a:pt x="9217" y="15407"/>
                  </a:lnTo>
                  <a:cubicBezTo>
                    <a:pt x="9217" y="15407"/>
                    <a:pt x="6107" y="3823"/>
                    <a:pt x="3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 flipH="1">
              <a:off x="6150646" y="2847709"/>
              <a:ext cx="449605" cy="750188"/>
            </a:xfrm>
            <a:custGeom>
              <a:avLst/>
              <a:gdLst/>
              <a:ahLst/>
              <a:cxnLst/>
              <a:rect l="l" t="t" r="r" b="b"/>
              <a:pathLst>
                <a:path w="9217" h="15379" extrusionOk="0">
                  <a:moveTo>
                    <a:pt x="3425" y="0"/>
                  </a:moveTo>
                  <a:lnTo>
                    <a:pt x="1" y="6962"/>
                  </a:lnTo>
                  <a:lnTo>
                    <a:pt x="3310" y="15379"/>
                  </a:lnTo>
                  <a:lnTo>
                    <a:pt x="9217" y="15379"/>
                  </a:lnTo>
                  <a:lnTo>
                    <a:pt x="9074" y="14894"/>
                  </a:lnTo>
                  <a:lnTo>
                    <a:pt x="4994" y="14238"/>
                  </a:lnTo>
                  <a:cubicBezTo>
                    <a:pt x="4537" y="14152"/>
                    <a:pt x="4166" y="13753"/>
                    <a:pt x="4052" y="13268"/>
                  </a:cubicBezTo>
                  <a:cubicBezTo>
                    <a:pt x="2711" y="7247"/>
                    <a:pt x="5564" y="5592"/>
                    <a:pt x="4766" y="2397"/>
                  </a:cubicBezTo>
                  <a:cubicBezTo>
                    <a:pt x="4309" y="1455"/>
                    <a:pt x="3853" y="628"/>
                    <a:pt x="3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 flipH="1">
              <a:off x="6056010" y="3599272"/>
              <a:ext cx="406435" cy="172632"/>
            </a:xfrm>
            <a:custGeom>
              <a:avLst/>
              <a:gdLst/>
              <a:ahLst/>
              <a:cxnLst/>
              <a:rect l="l" t="t" r="r" b="b"/>
              <a:pathLst>
                <a:path w="8332" h="3539" extrusionOk="0">
                  <a:moveTo>
                    <a:pt x="485" y="0"/>
                  </a:moveTo>
                  <a:cubicBezTo>
                    <a:pt x="172" y="0"/>
                    <a:pt x="0" y="286"/>
                    <a:pt x="115" y="600"/>
                  </a:cubicBezTo>
                  <a:lnTo>
                    <a:pt x="1028" y="3168"/>
                  </a:lnTo>
                  <a:cubicBezTo>
                    <a:pt x="1113" y="3396"/>
                    <a:pt x="1313" y="3538"/>
                    <a:pt x="1513" y="3538"/>
                  </a:cubicBezTo>
                  <a:lnTo>
                    <a:pt x="7847" y="3538"/>
                  </a:lnTo>
                  <a:cubicBezTo>
                    <a:pt x="8132" y="3538"/>
                    <a:pt x="8332" y="3225"/>
                    <a:pt x="8218" y="2911"/>
                  </a:cubicBezTo>
                  <a:lnTo>
                    <a:pt x="7305" y="343"/>
                  </a:lnTo>
                  <a:cubicBezTo>
                    <a:pt x="7219" y="143"/>
                    <a:pt x="7048" y="0"/>
                    <a:pt x="6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 flipH="1">
              <a:off x="6403966" y="4058590"/>
              <a:ext cx="503849" cy="484385"/>
            </a:xfrm>
            <a:custGeom>
              <a:avLst/>
              <a:gdLst/>
              <a:ahLst/>
              <a:cxnLst/>
              <a:rect l="l" t="t" r="r" b="b"/>
              <a:pathLst>
                <a:path w="10329" h="9930" extrusionOk="0">
                  <a:moveTo>
                    <a:pt x="5079" y="0"/>
                  </a:moveTo>
                  <a:lnTo>
                    <a:pt x="0" y="1626"/>
                  </a:lnTo>
                  <a:lnTo>
                    <a:pt x="542" y="9929"/>
                  </a:lnTo>
                  <a:lnTo>
                    <a:pt x="4851" y="9929"/>
                  </a:lnTo>
                  <a:lnTo>
                    <a:pt x="3196" y="4965"/>
                  </a:lnTo>
                  <a:lnTo>
                    <a:pt x="10329" y="3595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 flipH="1">
              <a:off x="6083819" y="3991761"/>
              <a:ext cx="619018" cy="247802"/>
            </a:xfrm>
            <a:custGeom>
              <a:avLst/>
              <a:gdLst/>
              <a:ahLst/>
              <a:cxnLst/>
              <a:rect l="l" t="t" r="r" b="b"/>
              <a:pathLst>
                <a:path w="12690" h="5080" extrusionOk="0">
                  <a:moveTo>
                    <a:pt x="5613" y="1"/>
                  </a:moveTo>
                  <a:cubicBezTo>
                    <a:pt x="5613" y="1"/>
                    <a:pt x="1333" y="172"/>
                    <a:pt x="649" y="2083"/>
                  </a:cubicBezTo>
                  <a:cubicBezTo>
                    <a:pt x="1" y="3971"/>
                    <a:pt x="2274" y="5080"/>
                    <a:pt x="4666" y="5080"/>
                  </a:cubicBezTo>
                  <a:cubicBezTo>
                    <a:pt x="4696" y="5080"/>
                    <a:pt x="4727" y="5080"/>
                    <a:pt x="4757" y="5079"/>
                  </a:cubicBezTo>
                  <a:cubicBezTo>
                    <a:pt x="7182" y="5022"/>
                    <a:pt x="11291" y="4195"/>
                    <a:pt x="12689" y="2854"/>
                  </a:cubicBezTo>
                  <a:lnTo>
                    <a:pt x="5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 flipH="1">
              <a:off x="6083819" y="4048834"/>
              <a:ext cx="619018" cy="190730"/>
            </a:xfrm>
            <a:custGeom>
              <a:avLst/>
              <a:gdLst/>
              <a:ahLst/>
              <a:cxnLst/>
              <a:rect l="l" t="t" r="r" b="b"/>
              <a:pathLst>
                <a:path w="12690" h="3910" extrusionOk="0">
                  <a:moveTo>
                    <a:pt x="12689" y="1684"/>
                  </a:moveTo>
                  <a:cubicBezTo>
                    <a:pt x="12685" y="1688"/>
                    <a:pt x="12681" y="1692"/>
                    <a:pt x="12677" y="1695"/>
                  </a:cubicBezTo>
                  <a:lnTo>
                    <a:pt x="12677" y="1695"/>
                  </a:lnTo>
                  <a:cubicBezTo>
                    <a:pt x="12681" y="1692"/>
                    <a:pt x="12685" y="1688"/>
                    <a:pt x="12689" y="1684"/>
                  </a:cubicBezTo>
                  <a:close/>
                  <a:moveTo>
                    <a:pt x="1362" y="0"/>
                  </a:moveTo>
                  <a:lnTo>
                    <a:pt x="1362" y="0"/>
                  </a:lnTo>
                  <a:cubicBezTo>
                    <a:pt x="1048" y="257"/>
                    <a:pt x="791" y="542"/>
                    <a:pt x="649" y="913"/>
                  </a:cubicBezTo>
                  <a:cubicBezTo>
                    <a:pt x="1" y="2801"/>
                    <a:pt x="2274" y="3910"/>
                    <a:pt x="4666" y="3910"/>
                  </a:cubicBezTo>
                  <a:cubicBezTo>
                    <a:pt x="4696" y="3910"/>
                    <a:pt x="4727" y="3910"/>
                    <a:pt x="4757" y="3909"/>
                  </a:cubicBezTo>
                  <a:cubicBezTo>
                    <a:pt x="7176" y="3852"/>
                    <a:pt x="11268" y="3058"/>
                    <a:pt x="12677" y="1695"/>
                  </a:cubicBezTo>
                  <a:lnTo>
                    <a:pt x="12677" y="1695"/>
                  </a:lnTo>
                  <a:cubicBezTo>
                    <a:pt x="12074" y="2275"/>
                    <a:pt x="10705" y="2514"/>
                    <a:pt x="9119" y="2514"/>
                  </a:cubicBezTo>
                  <a:cubicBezTo>
                    <a:pt x="5523" y="2514"/>
                    <a:pt x="809" y="1285"/>
                    <a:pt x="1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 flipH="1">
              <a:off x="6004506" y="3696687"/>
              <a:ext cx="876869" cy="453410"/>
            </a:xfrm>
            <a:custGeom>
              <a:avLst/>
              <a:gdLst/>
              <a:ahLst/>
              <a:cxnLst/>
              <a:rect l="l" t="t" r="r" b="b"/>
              <a:pathLst>
                <a:path w="17976" h="9295" extrusionOk="0">
                  <a:moveTo>
                    <a:pt x="2768" y="1"/>
                  </a:moveTo>
                  <a:lnTo>
                    <a:pt x="0" y="8960"/>
                  </a:lnTo>
                  <a:cubicBezTo>
                    <a:pt x="316" y="9010"/>
                    <a:pt x="623" y="9032"/>
                    <a:pt x="921" y="9032"/>
                  </a:cubicBezTo>
                  <a:cubicBezTo>
                    <a:pt x="3014" y="9032"/>
                    <a:pt x="4679" y="7908"/>
                    <a:pt x="6277" y="7134"/>
                  </a:cubicBezTo>
                  <a:cubicBezTo>
                    <a:pt x="6883" y="6850"/>
                    <a:pt x="7380" y="6723"/>
                    <a:pt x="7812" y="6723"/>
                  </a:cubicBezTo>
                  <a:cubicBezTo>
                    <a:pt x="8681" y="6723"/>
                    <a:pt x="9291" y="7237"/>
                    <a:pt x="10015" y="8018"/>
                  </a:cubicBezTo>
                  <a:cubicBezTo>
                    <a:pt x="10735" y="8814"/>
                    <a:pt x="12762" y="9295"/>
                    <a:pt x="14394" y="9295"/>
                  </a:cubicBezTo>
                  <a:cubicBezTo>
                    <a:pt x="15221" y="9295"/>
                    <a:pt x="15946" y="9171"/>
                    <a:pt x="16349" y="8903"/>
                  </a:cubicBezTo>
                  <a:cubicBezTo>
                    <a:pt x="16692" y="8674"/>
                    <a:pt x="17405" y="7219"/>
                    <a:pt x="17747" y="6477"/>
                  </a:cubicBezTo>
                  <a:cubicBezTo>
                    <a:pt x="17918" y="6164"/>
                    <a:pt x="17975" y="5821"/>
                    <a:pt x="17918" y="5479"/>
                  </a:cubicBezTo>
                  <a:cubicBezTo>
                    <a:pt x="17376" y="1513"/>
                    <a:pt x="11071" y="1"/>
                    <a:pt x="6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 flipH="1">
              <a:off x="6392843" y="3696687"/>
              <a:ext cx="488532" cy="440630"/>
            </a:xfrm>
            <a:custGeom>
              <a:avLst/>
              <a:gdLst/>
              <a:ahLst/>
              <a:cxnLst/>
              <a:rect l="l" t="t" r="r" b="b"/>
              <a:pathLst>
                <a:path w="10015" h="9033" extrusionOk="0">
                  <a:moveTo>
                    <a:pt x="2768" y="1"/>
                  </a:moveTo>
                  <a:lnTo>
                    <a:pt x="0" y="8960"/>
                  </a:lnTo>
                  <a:cubicBezTo>
                    <a:pt x="316" y="9010"/>
                    <a:pt x="623" y="9032"/>
                    <a:pt x="920" y="9032"/>
                  </a:cubicBezTo>
                  <a:cubicBezTo>
                    <a:pt x="3008" y="9032"/>
                    <a:pt x="4650" y="7908"/>
                    <a:pt x="6249" y="7134"/>
                  </a:cubicBezTo>
                  <a:cubicBezTo>
                    <a:pt x="6855" y="6850"/>
                    <a:pt x="7354" y="6723"/>
                    <a:pt x="7790" y="6723"/>
                  </a:cubicBezTo>
                  <a:cubicBezTo>
                    <a:pt x="8668" y="6723"/>
                    <a:pt x="9291" y="7237"/>
                    <a:pt x="10015" y="8018"/>
                  </a:cubicBezTo>
                  <a:cubicBezTo>
                    <a:pt x="10015" y="8018"/>
                    <a:pt x="9416" y="6763"/>
                    <a:pt x="7590" y="5593"/>
                  </a:cubicBezTo>
                  <a:cubicBezTo>
                    <a:pt x="5764" y="4395"/>
                    <a:pt x="3567" y="3881"/>
                    <a:pt x="4023" y="2198"/>
                  </a:cubicBezTo>
                  <a:cubicBezTo>
                    <a:pt x="4251" y="1399"/>
                    <a:pt x="5593" y="172"/>
                    <a:pt x="6905" y="29"/>
                  </a:cubicBezTo>
                  <a:cubicBezTo>
                    <a:pt x="6648" y="1"/>
                    <a:pt x="6420" y="1"/>
                    <a:pt x="6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 flipH="1">
              <a:off x="6359427" y="2865758"/>
              <a:ext cx="432874" cy="881796"/>
            </a:xfrm>
            <a:custGeom>
              <a:avLst/>
              <a:gdLst/>
              <a:ahLst/>
              <a:cxnLst/>
              <a:rect l="l" t="t" r="r" b="b"/>
              <a:pathLst>
                <a:path w="8874" h="18077" extrusionOk="0">
                  <a:moveTo>
                    <a:pt x="7704" y="1"/>
                  </a:moveTo>
                  <a:lnTo>
                    <a:pt x="5536" y="1256"/>
                  </a:lnTo>
                  <a:lnTo>
                    <a:pt x="0" y="17234"/>
                  </a:lnTo>
                  <a:lnTo>
                    <a:pt x="1256" y="17891"/>
                  </a:lnTo>
                  <a:cubicBezTo>
                    <a:pt x="1500" y="18013"/>
                    <a:pt x="1769" y="18077"/>
                    <a:pt x="2037" y="18077"/>
                  </a:cubicBezTo>
                  <a:cubicBezTo>
                    <a:pt x="2333" y="18077"/>
                    <a:pt x="2627" y="17998"/>
                    <a:pt x="2882" y="17834"/>
                  </a:cubicBezTo>
                  <a:cubicBezTo>
                    <a:pt x="3310" y="17577"/>
                    <a:pt x="3881" y="17234"/>
                    <a:pt x="4366" y="17035"/>
                  </a:cubicBezTo>
                  <a:cubicBezTo>
                    <a:pt x="5364" y="16607"/>
                    <a:pt x="5307" y="15722"/>
                    <a:pt x="5536" y="12612"/>
                  </a:cubicBezTo>
                  <a:cubicBezTo>
                    <a:pt x="5764" y="9502"/>
                    <a:pt x="8874" y="4851"/>
                    <a:pt x="7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 flipH="1">
              <a:off x="6374739" y="2885270"/>
              <a:ext cx="130877" cy="84828"/>
            </a:xfrm>
            <a:custGeom>
              <a:avLst/>
              <a:gdLst/>
              <a:ahLst/>
              <a:cxnLst/>
              <a:rect l="l" t="t" r="r" b="b"/>
              <a:pathLst>
                <a:path w="2683" h="1739" extrusionOk="0">
                  <a:moveTo>
                    <a:pt x="1970" y="0"/>
                  </a:moveTo>
                  <a:lnTo>
                    <a:pt x="486" y="371"/>
                  </a:lnTo>
                  <a:cubicBezTo>
                    <a:pt x="486" y="371"/>
                    <a:pt x="1" y="1227"/>
                    <a:pt x="372" y="1513"/>
                  </a:cubicBezTo>
                  <a:cubicBezTo>
                    <a:pt x="532" y="1636"/>
                    <a:pt x="906" y="1738"/>
                    <a:pt x="1313" y="1738"/>
                  </a:cubicBezTo>
                  <a:cubicBezTo>
                    <a:pt x="1848" y="1738"/>
                    <a:pt x="2440" y="1562"/>
                    <a:pt x="2683" y="1028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 flipH="1">
              <a:off x="6370545" y="2856050"/>
              <a:ext cx="155950" cy="87706"/>
            </a:xfrm>
            <a:custGeom>
              <a:avLst/>
              <a:gdLst/>
              <a:ahLst/>
              <a:cxnLst/>
              <a:rect l="l" t="t" r="r" b="b"/>
              <a:pathLst>
                <a:path w="3197" h="1798" extrusionOk="0">
                  <a:moveTo>
                    <a:pt x="2569" y="0"/>
                  </a:moveTo>
                  <a:lnTo>
                    <a:pt x="87" y="1455"/>
                  </a:lnTo>
                  <a:lnTo>
                    <a:pt x="1" y="1798"/>
                  </a:lnTo>
                  <a:cubicBezTo>
                    <a:pt x="55" y="1581"/>
                    <a:pt x="1188" y="1352"/>
                    <a:pt x="2075" y="1352"/>
                  </a:cubicBezTo>
                  <a:cubicBezTo>
                    <a:pt x="2587" y="1352"/>
                    <a:pt x="3017" y="1428"/>
                    <a:pt x="3111" y="1627"/>
                  </a:cubicBezTo>
                  <a:cubicBezTo>
                    <a:pt x="3111" y="1627"/>
                    <a:pt x="3197" y="1027"/>
                    <a:pt x="2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 flipH="1">
              <a:off x="6433532" y="2483074"/>
              <a:ext cx="1030624" cy="1277353"/>
            </a:xfrm>
            <a:custGeom>
              <a:avLst/>
              <a:gdLst/>
              <a:ahLst/>
              <a:cxnLst/>
              <a:rect l="l" t="t" r="r" b="b"/>
              <a:pathLst>
                <a:path w="21128" h="26186" extrusionOk="0">
                  <a:moveTo>
                    <a:pt x="13063" y="1"/>
                  </a:moveTo>
                  <a:cubicBezTo>
                    <a:pt x="11720" y="1"/>
                    <a:pt x="10215" y="483"/>
                    <a:pt x="8773" y="1968"/>
                  </a:cubicBezTo>
                  <a:cubicBezTo>
                    <a:pt x="4037" y="6819"/>
                    <a:pt x="3694" y="16006"/>
                    <a:pt x="2210" y="18260"/>
                  </a:cubicBezTo>
                  <a:cubicBezTo>
                    <a:pt x="727" y="20486"/>
                    <a:pt x="1269" y="20885"/>
                    <a:pt x="1526" y="22198"/>
                  </a:cubicBezTo>
                  <a:cubicBezTo>
                    <a:pt x="1811" y="23510"/>
                    <a:pt x="584" y="24223"/>
                    <a:pt x="99" y="25422"/>
                  </a:cubicBezTo>
                  <a:cubicBezTo>
                    <a:pt x="0" y="25652"/>
                    <a:pt x="8" y="25738"/>
                    <a:pt x="109" y="25738"/>
                  </a:cubicBezTo>
                  <a:cubicBezTo>
                    <a:pt x="403" y="25738"/>
                    <a:pt x="1495" y="25000"/>
                    <a:pt x="3036" y="25000"/>
                  </a:cubicBezTo>
                  <a:cubicBezTo>
                    <a:pt x="3703" y="25000"/>
                    <a:pt x="4455" y="25139"/>
                    <a:pt x="5263" y="25536"/>
                  </a:cubicBezTo>
                  <a:cubicBezTo>
                    <a:pt x="6277" y="26018"/>
                    <a:pt x="7586" y="26185"/>
                    <a:pt x="8917" y="26185"/>
                  </a:cubicBezTo>
                  <a:cubicBezTo>
                    <a:pt x="11370" y="26185"/>
                    <a:pt x="13895" y="25615"/>
                    <a:pt x="14765" y="25393"/>
                  </a:cubicBezTo>
                  <a:cubicBezTo>
                    <a:pt x="14964" y="25336"/>
                    <a:pt x="15164" y="25222"/>
                    <a:pt x="15335" y="25079"/>
                  </a:cubicBezTo>
                  <a:lnTo>
                    <a:pt x="18759" y="21884"/>
                  </a:lnTo>
                  <a:cubicBezTo>
                    <a:pt x="18987" y="21684"/>
                    <a:pt x="19130" y="21427"/>
                    <a:pt x="19159" y="21113"/>
                  </a:cubicBezTo>
                  <a:lnTo>
                    <a:pt x="21099" y="7304"/>
                  </a:lnTo>
                  <a:cubicBezTo>
                    <a:pt x="21127" y="7133"/>
                    <a:pt x="21099" y="6961"/>
                    <a:pt x="21042" y="6819"/>
                  </a:cubicBezTo>
                  <a:lnTo>
                    <a:pt x="20642" y="5250"/>
                  </a:lnTo>
                  <a:cubicBezTo>
                    <a:pt x="20585" y="5050"/>
                    <a:pt x="20500" y="4879"/>
                    <a:pt x="20328" y="4707"/>
                  </a:cubicBezTo>
                  <a:lnTo>
                    <a:pt x="17504" y="1683"/>
                  </a:lnTo>
                  <a:cubicBezTo>
                    <a:pt x="17475" y="1655"/>
                    <a:pt x="17418" y="1597"/>
                    <a:pt x="17361" y="1569"/>
                  </a:cubicBezTo>
                  <a:cubicBezTo>
                    <a:pt x="16974" y="1252"/>
                    <a:pt x="15228" y="1"/>
                    <a:pt x="13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 flipH="1">
              <a:off x="6683705" y="2482400"/>
              <a:ext cx="856645" cy="1289517"/>
            </a:xfrm>
            <a:custGeom>
              <a:avLst/>
              <a:gdLst/>
              <a:ahLst/>
              <a:cxnLst/>
              <a:rect l="l" t="t" r="r" b="b"/>
              <a:pathLst>
                <a:path w="17556" h="25735" extrusionOk="0">
                  <a:moveTo>
                    <a:pt x="13083" y="1"/>
                  </a:moveTo>
                  <a:cubicBezTo>
                    <a:pt x="11734" y="1"/>
                    <a:pt x="10222" y="485"/>
                    <a:pt x="8768" y="1982"/>
                  </a:cubicBezTo>
                  <a:cubicBezTo>
                    <a:pt x="4032" y="6833"/>
                    <a:pt x="3718" y="16020"/>
                    <a:pt x="2205" y="18246"/>
                  </a:cubicBezTo>
                  <a:cubicBezTo>
                    <a:pt x="722" y="20500"/>
                    <a:pt x="1264" y="20899"/>
                    <a:pt x="1549" y="22212"/>
                  </a:cubicBezTo>
                  <a:cubicBezTo>
                    <a:pt x="1806" y="23524"/>
                    <a:pt x="579" y="24209"/>
                    <a:pt x="94" y="25407"/>
                  </a:cubicBezTo>
                  <a:cubicBezTo>
                    <a:pt x="0" y="25646"/>
                    <a:pt x="13" y="25734"/>
                    <a:pt x="120" y="25734"/>
                  </a:cubicBezTo>
                  <a:cubicBezTo>
                    <a:pt x="372" y="25734"/>
                    <a:pt x="1142" y="25245"/>
                    <a:pt x="2263" y="25065"/>
                  </a:cubicBezTo>
                  <a:cubicBezTo>
                    <a:pt x="4716" y="21869"/>
                    <a:pt x="5858" y="12796"/>
                    <a:pt x="6086" y="11883"/>
                  </a:cubicBezTo>
                  <a:cubicBezTo>
                    <a:pt x="6286" y="10970"/>
                    <a:pt x="12306" y="1783"/>
                    <a:pt x="14246" y="1754"/>
                  </a:cubicBezTo>
                  <a:cubicBezTo>
                    <a:pt x="14276" y="1754"/>
                    <a:pt x="14306" y="1753"/>
                    <a:pt x="14336" y="1753"/>
                  </a:cubicBezTo>
                  <a:cubicBezTo>
                    <a:pt x="16256" y="1753"/>
                    <a:pt x="17556" y="2639"/>
                    <a:pt x="17556" y="2639"/>
                  </a:cubicBezTo>
                  <a:lnTo>
                    <a:pt x="17442" y="1754"/>
                  </a:lnTo>
                  <a:lnTo>
                    <a:pt x="17499" y="1669"/>
                  </a:lnTo>
                  <a:cubicBezTo>
                    <a:pt x="17442" y="1640"/>
                    <a:pt x="17413" y="1583"/>
                    <a:pt x="17385" y="1554"/>
                  </a:cubicBezTo>
                  <a:cubicBezTo>
                    <a:pt x="16997" y="1255"/>
                    <a:pt x="15253" y="1"/>
                    <a:pt x="1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 flipH="1">
              <a:off x="6522253" y="2540098"/>
              <a:ext cx="167071" cy="245022"/>
            </a:xfrm>
            <a:custGeom>
              <a:avLst/>
              <a:gdLst/>
              <a:ahLst/>
              <a:cxnLst/>
              <a:rect l="l" t="t" r="r" b="b"/>
              <a:pathLst>
                <a:path w="3425" h="5023" extrusionOk="0">
                  <a:moveTo>
                    <a:pt x="1825" y="0"/>
                  </a:moveTo>
                  <a:cubicBezTo>
                    <a:pt x="1770" y="0"/>
                    <a:pt x="1713" y="10"/>
                    <a:pt x="1656" y="29"/>
                  </a:cubicBezTo>
                  <a:lnTo>
                    <a:pt x="1" y="571"/>
                  </a:lnTo>
                  <a:lnTo>
                    <a:pt x="429" y="4537"/>
                  </a:lnTo>
                  <a:cubicBezTo>
                    <a:pt x="429" y="4621"/>
                    <a:pt x="505" y="4674"/>
                    <a:pt x="580" y="4674"/>
                  </a:cubicBezTo>
                  <a:cubicBezTo>
                    <a:pt x="607" y="4674"/>
                    <a:pt x="634" y="4666"/>
                    <a:pt x="657" y="4651"/>
                  </a:cubicBezTo>
                  <a:cubicBezTo>
                    <a:pt x="1212" y="4253"/>
                    <a:pt x="1741" y="4069"/>
                    <a:pt x="2189" y="4069"/>
                  </a:cubicBezTo>
                  <a:cubicBezTo>
                    <a:pt x="2800" y="4069"/>
                    <a:pt x="3260" y="4413"/>
                    <a:pt x="3425" y="5022"/>
                  </a:cubicBezTo>
                  <a:lnTo>
                    <a:pt x="2255" y="571"/>
                  </a:lnTo>
                  <a:lnTo>
                    <a:pt x="2255" y="571"/>
                  </a:lnTo>
                  <a:lnTo>
                    <a:pt x="2882" y="1227"/>
                  </a:lnTo>
                  <a:lnTo>
                    <a:pt x="3054" y="1142"/>
                  </a:lnTo>
                  <a:lnTo>
                    <a:pt x="2112" y="115"/>
                  </a:lnTo>
                  <a:cubicBezTo>
                    <a:pt x="2036" y="39"/>
                    <a:pt x="1934" y="0"/>
                    <a:pt x="1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 flipH="1">
              <a:off x="6548690" y="2567952"/>
              <a:ext cx="30683" cy="44585"/>
            </a:xfrm>
            <a:custGeom>
              <a:avLst/>
              <a:gdLst/>
              <a:ahLst/>
              <a:cxnLst/>
              <a:rect l="l" t="t" r="r" b="b"/>
              <a:pathLst>
                <a:path w="629" h="914" extrusionOk="0">
                  <a:moveTo>
                    <a:pt x="1" y="0"/>
                  </a:moveTo>
                  <a:lnTo>
                    <a:pt x="229" y="913"/>
                  </a:lnTo>
                  <a:lnTo>
                    <a:pt x="628" y="6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4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 flipH="1">
              <a:off x="6188218" y="3121856"/>
              <a:ext cx="1071745" cy="302826"/>
            </a:xfrm>
            <a:custGeom>
              <a:avLst/>
              <a:gdLst/>
              <a:ahLst/>
              <a:cxnLst/>
              <a:rect l="l" t="t" r="r" b="b"/>
              <a:pathLst>
                <a:path w="21971" h="6208" extrusionOk="0">
                  <a:moveTo>
                    <a:pt x="628" y="1"/>
                  </a:moveTo>
                  <a:cubicBezTo>
                    <a:pt x="0" y="2426"/>
                    <a:pt x="543" y="4252"/>
                    <a:pt x="828" y="4994"/>
                  </a:cubicBezTo>
                  <a:cubicBezTo>
                    <a:pt x="942" y="5279"/>
                    <a:pt x="1142" y="5508"/>
                    <a:pt x="1427" y="5622"/>
                  </a:cubicBezTo>
                  <a:cubicBezTo>
                    <a:pt x="1797" y="5764"/>
                    <a:pt x="2280" y="5827"/>
                    <a:pt x="2845" y="5827"/>
                  </a:cubicBezTo>
                  <a:cubicBezTo>
                    <a:pt x="7152" y="5827"/>
                    <a:pt x="16206" y="2170"/>
                    <a:pt x="16207" y="2169"/>
                  </a:cubicBezTo>
                  <a:lnTo>
                    <a:pt x="16207" y="2169"/>
                  </a:lnTo>
                  <a:cubicBezTo>
                    <a:pt x="16036" y="3539"/>
                    <a:pt x="17890" y="3111"/>
                    <a:pt x="18147" y="3824"/>
                  </a:cubicBezTo>
                  <a:cubicBezTo>
                    <a:pt x="18404" y="4509"/>
                    <a:pt x="19288" y="4623"/>
                    <a:pt x="19288" y="4623"/>
                  </a:cubicBezTo>
                  <a:cubicBezTo>
                    <a:pt x="19317" y="4994"/>
                    <a:pt x="19631" y="5365"/>
                    <a:pt x="19631" y="5365"/>
                  </a:cubicBezTo>
                  <a:cubicBezTo>
                    <a:pt x="19459" y="5707"/>
                    <a:pt x="19574" y="5964"/>
                    <a:pt x="19716" y="6135"/>
                  </a:cubicBezTo>
                  <a:cubicBezTo>
                    <a:pt x="19754" y="6185"/>
                    <a:pt x="19808" y="6208"/>
                    <a:pt x="19861" y="6208"/>
                  </a:cubicBezTo>
                  <a:cubicBezTo>
                    <a:pt x="19930" y="6208"/>
                    <a:pt x="19998" y="6171"/>
                    <a:pt x="20030" y="6107"/>
                  </a:cubicBezTo>
                  <a:lnTo>
                    <a:pt x="20344" y="5336"/>
                  </a:lnTo>
                  <a:lnTo>
                    <a:pt x="20344" y="5336"/>
                  </a:lnTo>
                  <a:cubicBezTo>
                    <a:pt x="20287" y="5707"/>
                    <a:pt x="20401" y="5964"/>
                    <a:pt x="20515" y="6107"/>
                  </a:cubicBezTo>
                  <a:cubicBezTo>
                    <a:pt x="20551" y="6154"/>
                    <a:pt x="20606" y="6177"/>
                    <a:pt x="20661" y="6177"/>
                  </a:cubicBezTo>
                  <a:cubicBezTo>
                    <a:pt x="20738" y="6177"/>
                    <a:pt x="20812" y="6133"/>
                    <a:pt x="20829" y="6050"/>
                  </a:cubicBezTo>
                  <a:lnTo>
                    <a:pt x="21228" y="4395"/>
                  </a:lnTo>
                  <a:cubicBezTo>
                    <a:pt x="21343" y="4851"/>
                    <a:pt x="21542" y="5023"/>
                    <a:pt x="21713" y="5108"/>
                  </a:cubicBezTo>
                  <a:cubicBezTo>
                    <a:pt x="21738" y="5120"/>
                    <a:pt x="21764" y="5126"/>
                    <a:pt x="21789" y="5126"/>
                  </a:cubicBezTo>
                  <a:cubicBezTo>
                    <a:pt x="21882" y="5126"/>
                    <a:pt x="21970" y="5049"/>
                    <a:pt x="21970" y="4937"/>
                  </a:cubicBezTo>
                  <a:cubicBezTo>
                    <a:pt x="21913" y="4224"/>
                    <a:pt x="21400" y="2940"/>
                    <a:pt x="21171" y="2740"/>
                  </a:cubicBezTo>
                  <a:cubicBezTo>
                    <a:pt x="20943" y="2483"/>
                    <a:pt x="17862" y="1"/>
                    <a:pt x="16150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 flipH="1">
              <a:off x="6779627" y="2492049"/>
              <a:ext cx="505410" cy="668823"/>
            </a:xfrm>
            <a:custGeom>
              <a:avLst/>
              <a:gdLst/>
              <a:ahLst/>
              <a:cxnLst/>
              <a:rect l="l" t="t" r="r" b="b"/>
              <a:pathLst>
                <a:path w="10361" h="13711" extrusionOk="0">
                  <a:moveTo>
                    <a:pt x="6637" y="0"/>
                  </a:moveTo>
                  <a:cubicBezTo>
                    <a:pt x="6429" y="0"/>
                    <a:pt x="6214" y="33"/>
                    <a:pt x="5993" y="101"/>
                  </a:cubicBezTo>
                  <a:cubicBezTo>
                    <a:pt x="2426" y="1214"/>
                    <a:pt x="914" y="5379"/>
                    <a:pt x="1" y="13711"/>
                  </a:cubicBezTo>
                  <a:lnTo>
                    <a:pt x="7105" y="12912"/>
                  </a:lnTo>
                  <a:cubicBezTo>
                    <a:pt x="8018" y="11771"/>
                    <a:pt x="9730" y="9174"/>
                    <a:pt x="10073" y="6264"/>
                  </a:cubicBezTo>
                  <a:cubicBezTo>
                    <a:pt x="10361" y="3961"/>
                    <a:pt x="8944" y="0"/>
                    <a:pt x="6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 flipH="1">
              <a:off x="6935626" y="3076295"/>
              <a:ext cx="349411" cy="84585"/>
            </a:xfrm>
            <a:custGeom>
              <a:avLst/>
              <a:gdLst/>
              <a:ahLst/>
              <a:cxnLst/>
              <a:rect l="l" t="t" r="r" b="b"/>
              <a:pathLst>
                <a:path w="7163" h="1734" extrusionOk="0">
                  <a:moveTo>
                    <a:pt x="4741" y="1"/>
                  </a:moveTo>
                  <a:cubicBezTo>
                    <a:pt x="2868" y="1"/>
                    <a:pt x="115" y="741"/>
                    <a:pt x="115" y="764"/>
                  </a:cubicBezTo>
                  <a:cubicBezTo>
                    <a:pt x="86" y="992"/>
                    <a:pt x="29" y="1506"/>
                    <a:pt x="1" y="1734"/>
                  </a:cubicBezTo>
                  <a:lnTo>
                    <a:pt x="7105" y="935"/>
                  </a:lnTo>
                  <a:lnTo>
                    <a:pt x="7162" y="878"/>
                  </a:lnTo>
                  <a:cubicBezTo>
                    <a:pt x="6192" y="621"/>
                    <a:pt x="6164" y="250"/>
                    <a:pt x="5850" y="136"/>
                  </a:cubicBezTo>
                  <a:cubicBezTo>
                    <a:pt x="5556" y="40"/>
                    <a:pt x="5172" y="1"/>
                    <a:pt x="4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 flipH="1">
              <a:off x="6932846" y="3082295"/>
              <a:ext cx="413508" cy="290582"/>
            </a:xfrm>
            <a:custGeom>
              <a:avLst/>
              <a:gdLst/>
              <a:ahLst/>
              <a:cxnLst/>
              <a:rect l="l" t="t" r="r" b="b"/>
              <a:pathLst>
                <a:path w="8477" h="5957" extrusionOk="0">
                  <a:moveTo>
                    <a:pt x="6917" y="1"/>
                  </a:moveTo>
                  <a:cubicBezTo>
                    <a:pt x="5208" y="1"/>
                    <a:pt x="0" y="1335"/>
                    <a:pt x="174" y="2153"/>
                  </a:cubicBezTo>
                  <a:cubicBezTo>
                    <a:pt x="402" y="3123"/>
                    <a:pt x="1172" y="3380"/>
                    <a:pt x="1429" y="4949"/>
                  </a:cubicBezTo>
                  <a:cubicBezTo>
                    <a:pt x="1565" y="5765"/>
                    <a:pt x="1885" y="5957"/>
                    <a:pt x="2156" y="5957"/>
                  </a:cubicBezTo>
                  <a:cubicBezTo>
                    <a:pt x="2397" y="5957"/>
                    <a:pt x="2599" y="5805"/>
                    <a:pt x="2599" y="5805"/>
                  </a:cubicBezTo>
                  <a:cubicBezTo>
                    <a:pt x="2570" y="4435"/>
                    <a:pt x="6108" y="812"/>
                    <a:pt x="8477" y="812"/>
                  </a:cubicBezTo>
                  <a:cubicBezTo>
                    <a:pt x="8477" y="812"/>
                    <a:pt x="7934" y="612"/>
                    <a:pt x="7421" y="99"/>
                  </a:cubicBezTo>
                  <a:cubicBezTo>
                    <a:pt x="7353" y="31"/>
                    <a:pt x="7175" y="1"/>
                    <a:pt x="6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 flipH="1">
              <a:off x="6232742" y="2551220"/>
              <a:ext cx="335509" cy="375850"/>
            </a:xfrm>
            <a:custGeom>
              <a:avLst/>
              <a:gdLst/>
              <a:ahLst/>
              <a:cxnLst/>
              <a:rect l="l" t="t" r="r" b="b"/>
              <a:pathLst>
                <a:path w="6878" h="7705" extrusionOk="0">
                  <a:moveTo>
                    <a:pt x="2226" y="1"/>
                  </a:moveTo>
                  <a:lnTo>
                    <a:pt x="1199" y="514"/>
                  </a:lnTo>
                  <a:lnTo>
                    <a:pt x="1" y="1256"/>
                  </a:lnTo>
                  <a:lnTo>
                    <a:pt x="1085" y="5365"/>
                  </a:lnTo>
                  <a:cubicBezTo>
                    <a:pt x="1171" y="5650"/>
                    <a:pt x="1171" y="5935"/>
                    <a:pt x="1142" y="6221"/>
                  </a:cubicBezTo>
                  <a:lnTo>
                    <a:pt x="914" y="7704"/>
                  </a:lnTo>
                  <a:lnTo>
                    <a:pt x="6877" y="4252"/>
                  </a:lnTo>
                  <a:lnTo>
                    <a:pt x="6335" y="514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 flipH="1">
              <a:off x="6232742" y="2551220"/>
              <a:ext cx="335509" cy="271461"/>
            </a:xfrm>
            <a:custGeom>
              <a:avLst/>
              <a:gdLst/>
              <a:ahLst/>
              <a:cxnLst/>
              <a:rect l="l" t="t" r="r" b="b"/>
              <a:pathLst>
                <a:path w="6878" h="5565" extrusionOk="0">
                  <a:moveTo>
                    <a:pt x="2255" y="1"/>
                  </a:moveTo>
                  <a:lnTo>
                    <a:pt x="1199" y="514"/>
                  </a:lnTo>
                  <a:lnTo>
                    <a:pt x="1" y="1256"/>
                  </a:lnTo>
                  <a:lnTo>
                    <a:pt x="629" y="3681"/>
                  </a:lnTo>
                  <a:cubicBezTo>
                    <a:pt x="1656" y="3112"/>
                    <a:pt x="2868" y="1729"/>
                    <a:pt x="3690" y="1729"/>
                  </a:cubicBezTo>
                  <a:cubicBezTo>
                    <a:pt x="4353" y="1729"/>
                    <a:pt x="4763" y="2625"/>
                    <a:pt x="4623" y="5564"/>
                  </a:cubicBezTo>
                  <a:lnTo>
                    <a:pt x="6877" y="4252"/>
                  </a:lnTo>
                  <a:lnTo>
                    <a:pt x="6335" y="514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 flipH="1">
              <a:off x="6158986" y="2455220"/>
              <a:ext cx="350777" cy="157169"/>
            </a:xfrm>
            <a:custGeom>
              <a:avLst/>
              <a:gdLst/>
              <a:ahLst/>
              <a:cxnLst/>
              <a:rect l="l" t="t" r="r" b="b"/>
              <a:pathLst>
                <a:path w="7191" h="3222" extrusionOk="0">
                  <a:moveTo>
                    <a:pt x="1627" y="0"/>
                  </a:moveTo>
                  <a:lnTo>
                    <a:pt x="0" y="2482"/>
                  </a:lnTo>
                  <a:cubicBezTo>
                    <a:pt x="0" y="2482"/>
                    <a:pt x="1199" y="2882"/>
                    <a:pt x="2112" y="3139"/>
                  </a:cubicBezTo>
                  <a:cubicBezTo>
                    <a:pt x="2321" y="3196"/>
                    <a:pt x="2548" y="3222"/>
                    <a:pt x="2778" y="3222"/>
                  </a:cubicBezTo>
                  <a:cubicBezTo>
                    <a:pt x="3581" y="3222"/>
                    <a:pt x="4426" y="2904"/>
                    <a:pt x="4737" y="2482"/>
                  </a:cubicBezTo>
                  <a:lnTo>
                    <a:pt x="7190" y="102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 flipH="1">
              <a:off x="5946058" y="2503952"/>
              <a:ext cx="398094" cy="343850"/>
            </a:xfrm>
            <a:custGeom>
              <a:avLst/>
              <a:gdLst/>
              <a:ahLst/>
              <a:cxnLst/>
              <a:rect l="l" t="t" r="r" b="b"/>
              <a:pathLst>
                <a:path w="8161" h="7049" extrusionOk="0">
                  <a:moveTo>
                    <a:pt x="1916" y="0"/>
                  </a:moveTo>
                  <a:cubicBezTo>
                    <a:pt x="1500" y="0"/>
                    <a:pt x="1249" y="28"/>
                    <a:pt x="1256" y="28"/>
                  </a:cubicBezTo>
                  <a:cubicBezTo>
                    <a:pt x="486" y="399"/>
                    <a:pt x="1" y="1341"/>
                    <a:pt x="257" y="1769"/>
                  </a:cubicBezTo>
                  <a:cubicBezTo>
                    <a:pt x="414" y="2022"/>
                    <a:pt x="757" y="2062"/>
                    <a:pt x="958" y="2062"/>
                  </a:cubicBezTo>
                  <a:cubicBezTo>
                    <a:pt x="1051" y="2062"/>
                    <a:pt x="1113" y="2054"/>
                    <a:pt x="1113" y="2054"/>
                  </a:cubicBezTo>
                  <a:lnTo>
                    <a:pt x="1113" y="2054"/>
                  </a:lnTo>
                  <a:cubicBezTo>
                    <a:pt x="257" y="3652"/>
                    <a:pt x="29" y="6961"/>
                    <a:pt x="1456" y="7047"/>
                  </a:cubicBezTo>
                  <a:cubicBezTo>
                    <a:pt x="1470" y="7048"/>
                    <a:pt x="1485" y="7048"/>
                    <a:pt x="1501" y="7048"/>
                  </a:cubicBezTo>
                  <a:cubicBezTo>
                    <a:pt x="3016" y="7048"/>
                    <a:pt x="8161" y="2910"/>
                    <a:pt x="8161" y="2910"/>
                  </a:cubicBezTo>
                  <a:cubicBezTo>
                    <a:pt x="6474" y="303"/>
                    <a:pt x="3291" y="0"/>
                    <a:pt x="1916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 flipH="1">
              <a:off x="5713625" y="2413464"/>
              <a:ext cx="830967" cy="352582"/>
            </a:xfrm>
            <a:custGeom>
              <a:avLst/>
              <a:gdLst/>
              <a:ahLst/>
              <a:cxnLst/>
              <a:rect l="l" t="t" r="r" b="b"/>
              <a:pathLst>
                <a:path w="17035" h="7228" extrusionOk="0">
                  <a:moveTo>
                    <a:pt x="1" y="0"/>
                  </a:moveTo>
                  <a:cubicBezTo>
                    <a:pt x="1" y="0"/>
                    <a:pt x="7220" y="2083"/>
                    <a:pt x="9673" y="3681"/>
                  </a:cubicBezTo>
                  <a:cubicBezTo>
                    <a:pt x="11813" y="5065"/>
                    <a:pt x="13775" y="7227"/>
                    <a:pt x="15226" y="7227"/>
                  </a:cubicBezTo>
                  <a:cubicBezTo>
                    <a:pt x="15420" y="7227"/>
                    <a:pt x="15605" y="7189"/>
                    <a:pt x="15779" y="7105"/>
                  </a:cubicBezTo>
                  <a:cubicBezTo>
                    <a:pt x="17035" y="6505"/>
                    <a:pt x="13982" y="2739"/>
                    <a:pt x="8389" y="1227"/>
                  </a:cubicBezTo>
                  <a:cubicBezTo>
                    <a:pt x="4252" y="11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 flipH="1">
              <a:off x="5891767" y="2215219"/>
              <a:ext cx="526141" cy="454337"/>
            </a:xfrm>
            <a:custGeom>
              <a:avLst/>
              <a:gdLst/>
              <a:ahLst/>
              <a:cxnLst/>
              <a:rect l="l" t="t" r="r" b="b"/>
              <a:pathLst>
                <a:path w="10786" h="9314" extrusionOk="0">
                  <a:moveTo>
                    <a:pt x="3405" y="0"/>
                  </a:moveTo>
                  <a:cubicBezTo>
                    <a:pt x="3277" y="0"/>
                    <a:pt x="3195" y="14"/>
                    <a:pt x="3167" y="41"/>
                  </a:cubicBezTo>
                  <a:cubicBezTo>
                    <a:pt x="2882" y="355"/>
                    <a:pt x="0" y="4207"/>
                    <a:pt x="0" y="4207"/>
                  </a:cubicBezTo>
                  <a:lnTo>
                    <a:pt x="9502" y="9314"/>
                  </a:lnTo>
                  <a:lnTo>
                    <a:pt x="10700" y="2951"/>
                  </a:lnTo>
                  <a:cubicBezTo>
                    <a:pt x="10786" y="2580"/>
                    <a:pt x="10614" y="2181"/>
                    <a:pt x="10301" y="1981"/>
                  </a:cubicBezTo>
                  <a:cubicBezTo>
                    <a:pt x="8670" y="911"/>
                    <a:pt x="4469" y="0"/>
                    <a:pt x="3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 flipH="1">
              <a:off x="5920986" y="2354976"/>
              <a:ext cx="495556" cy="314582"/>
            </a:xfrm>
            <a:custGeom>
              <a:avLst/>
              <a:gdLst/>
              <a:ahLst/>
              <a:cxnLst/>
              <a:rect l="l" t="t" r="r" b="b"/>
              <a:pathLst>
                <a:path w="10159" h="6449" extrusionOk="0">
                  <a:moveTo>
                    <a:pt x="971" y="1"/>
                  </a:moveTo>
                  <a:cubicBezTo>
                    <a:pt x="486" y="657"/>
                    <a:pt x="87" y="1171"/>
                    <a:pt x="1" y="1285"/>
                  </a:cubicBezTo>
                  <a:lnTo>
                    <a:pt x="1" y="1342"/>
                  </a:lnTo>
                  <a:lnTo>
                    <a:pt x="9474" y="6449"/>
                  </a:lnTo>
                  <a:lnTo>
                    <a:pt x="10158" y="2911"/>
                  </a:lnTo>
                  <a:cubicBezTo>
                    <a:pt x="7619" y="1427"/>
                    <a:pt x="4652" y="1056"/>
                    <a:pt x="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 flipH="1">
              <a:off x="5773479" y="2370683"/>
              <a:ext cx="819797" cy="395216"/>
            </a:xfrm>
            <a:custGeom>
              <a:avLst/>
              <a:gdLst/>
              <a:ahLst/>
              <a:cxnLst/>
              <a:rect l="l" t="t" r="r" b="b"/>
              <a:pathLst>
                <a:path w="16806" h="8102" extrusionOk="0">
                  <a:moveTo>
                    <a:pt x="2055" y="0"/>
                  </a:moveTo>
                  <a:cubicBezTo>
                    <a:pt x="364" y="0"/>
                    <a:pt x="0" y="506"/>
                    <a:pt x="0" y="506"/>
                  </a:cubicBezTo>
                  <a:cubicBezTo>
                    <a:pt x="514" y="1505"/>
                    <a:pt x="2197" y="2104"/>
                    <a:pt x="2939" y="2304"/>
                  </a:cubicBezTo>
                  <a:cubicBezTo>
                    <a:pt x="6021" y="3017"/>
                    <a:pt x="11071" y="5613"/>
                    <a:pt x="13553" y="7097"/>
                  </a:cubicBezTo>
                  <a:cubicBezTo>
                    <a:pt x="14911" y="7918"/>
                    <a:pt x="15762" y="8101"/>
                    <a:pt x="16251" y="8101"/>
                  </a:cubicBezTo>
                  <a:cubicBezTo>
                    <a:pt x="16646" y="8101"/>
                    <a:pt x="16806" y="7982"/>
                    <a:pt x="16806" y="7982"/>
                  </a:cubicBezTo>
                  <a:lnTo>
                    <a:pt x="16806" y="7982"/>
                  </a:lnTo>
                  <a:cubicBezTo>
                    <a:pt x="16806" y="7982"/>
                    <a:pt x="16769" y="8002"/>
                    <a:pt x="16680" y="8002"/>
                  </a:cubicBezTo>
                  <a:cubicBezTo>
                    <a:pt x="16401" y="8002"/>
                    <a:pt x="15611" y="7805"/>
                    <a:pt x="13838" y="6184"/>
                  </a:cubicBezTo>
                  <a:cubicBezTo>
                    <a:pt x="11527" y="4044"/>
                    <a:pt x="8218" y="849"/>
                    <a:pt x="4309" y="221"/>
                  </a:cubicBezTo>
                  <a:cubicBezTo>
                    <a:pt x="3374" y="60"/>
                    <a:pt x="2636" y="0"/>
                    <a:pt x="2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4"/>
            <p:cNvSpPr/>
            <p:nvPr/>
          </p:nvSpPr>
          <p:spPr>
            <a:xfrm flipH="1">
              <a:off x="6822900" y="3302832"/>
              <a:ext cx="769700" cy="857357"/>
            </a:xfrm>
            <a:custGeom>
              <a:avLst/>
              <a:gdLst/>
              <a:ahLst/>
              <a:cxnLst/>
              <a:rect l="l" t="t" r="r" b="b"/>
              <a:pathLst>
                <a:path w="15779" h="17576" extrusionOk="0">
                  <a:moveTo>
                    <a:pt x="15779" y="0"/>
                  </a:moveTo>
                  <a:cubicBezTo>
                    <a:pt x="10300" y="0"/>
                    <a:pt x="3411" y="9406"/>
                    <a:pt x="1244" y="9406"/>
                  </a:cubicBezTo>
                  <a:cubicBezTo>
                    <a:pt x="1187" y="9406"/>
                    <a:pt x="1134" y="9400"/>
                    <a:pt x="1084" y="9387"/>
                  </a:cubicBezTo>
                  <a:lnTo>
                    <a:pt x="1084" y="9387"/>
                  </a:lnTo>
                  <a:cubicBezTo>
                    <a:pt x="1084" y="9387"/>
                    <a:pt x="0" y="17576"/>
                    <a:pt x="10101" y="1757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4"/>
            <p:cNvSpPr/>
            <p:nvPr/>
          </p:nvSpPr>
          <p:spPr>
            <a:xfrm flipH="1">
              <a:off x="6868850" y="3411369"/>
              <a:ext cx="663896" cy="748822"/>
            </a:xfrm>
            <a:custGeom>
              <a:avLst/>
              <a:gdLst/>
              <a:ahLst/>
              <a:cxnLst/>
              <a:rect l="l" t="t" r="r" b="b"/>
              <a:pathLst>
                <a:path w="13610" h="15351" extrusionOk="0">
                  <a:moveTo>
                    <a:pt x="11213" y="1"/>
                  </a:moveTo>
                  <a:cubicBezTo>
                    <a:pt x="8602" y="2409"/>
                    <a:pt x="4369" y="9999"/>
                    <a:pt x="1155" y="9999"/>
                  </a:cubicBezTo>
                  <a:cubicBezTo>
                    <a:pt x="753" y="9999"/>
                    <a:pt x="366" y="9880"/>
                    <a:pt x="0" y="9616"/>
                  </a:cubicBezTo>
                  <a:lnTo>
                    <a:pt x="0" y="9616"/>
                  </a:lnTo>
                  <a:cubicBezTo>
                    <a:pt x="514" y="12013"/>
                    <a:pt x="2425" y="15351"/>
                    <a:pt x="8874" y="15351"/>
                  </a:cubicBezTo>
                  <a:lnTo>
                    <a:pt x="13610" y="657"/>
                  </a:lnTo>
                  <a:lnTo>
                    <a:pt x="11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 flipH="1">
              <a:off x="6533384" y="3991761"/>
              <a:ext cx="652823" cy="677847"/>
            </a:xfrm>
            <a:custGeom>
              <a:avLst/>
              <a:gdLst/>
              <a:ahLst/>
              <a:cxnLst/>
              <a:rect l="l" t="t" r="r" b="b"/>
              <a:pathLst>
                <a:path w="13383" h="13896" extrusionOk="0">
                  <a:moveTo>
                    <a:pt x="1" y="1"/>
                  </a:moveTo>
                  <a:lnTo>
                    <a:pt x="2740" y="11128"/>
                  </a:lnTo>
                  <a:cubicBezTo>
                    <a:pt x="2740" y="11128"/>
                    <a:pt x="1941" y="12526"/>
                    <a:pt x="2369" y="13896"/>
                  </a:cubicBezTo>
                  <a:lnTo>
                    <a:pt x="13382" y="13896"/>
                  </a:lnTo>
                  <a:lnTo>
                    <a:pt x="13382" y="12697"/>
                  </a:lnTo>
                  <a:cubicBezTo>
                    <a:pt x="13382" y="12412"/>
                    <a:pt x="13268" y="12127"/>
                    <a:pt x="13068" y="11927"/>
                  </a:cubicBezTo>
                  <a:lnTo>
                    <a:pt x="8703" y="9816"/>
                  </a:lnTo>
                  <a:cubicBezTo>
                    <a:pt x="8446" y="9673"/>
                    <a:pt x="8304" y="9416"/>
                    <a:pt x="8304" y="9131"/>
                  </a:cubicBezTo>
                  <a:lnTo>
                    <a:pt x="8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 flipH="1">
              <a:off x="6533382" y="4668202"/>
              <a:ext cx="537312" cy="43170"/>
            </a:xfrm>
            <a:custGeom>
              <a:avLst/>
              <a:gdLst/>
              <a:ahLst/>
              <a:cxnLst/>
              <a:rect l="l" t="t" r="r" b="b"/>
              <a:pathLst>
                <a:path w="11015" h="885" extrusionOk="0">
                  <a:moveTo>
                    <a:pt x="1" y="0"/>
                  </a:moveTo>
                  <a:lnTo>
                    <a:pt x="1" y="885"/>
                  </a:lnTo>
                  <a:lnTo>
                    <a:pt x="11014" y="885"/>
                  </a:lnTo>
                  <a:lnTo>
                    <a:pt x="11014" y="0"/>
                  </a:lnTo>
                  <a:close/>
                </a:path>
              </a:pathLst>
            </a:custGeom>
            <a:solidFill>
              <a:srgbClr val="2019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 flipH="1">
              <a:off x="6557042" y="3301856"/>
              <a:ext cx="604092" cy="689944"/>
            </a:xfrm>
            <a:custGeom>
              <a:avLst/>
              <a:gdLst/>
              <a:ahLst/>
              <a:cxnLst/>
              <a:rect l="l" t="t" r="r" b="b"/>
              <a:pathLst>
                <a:path w="12384" h="14144" extrusionOk="0">
                  <a:moveTo>
                    <a:pt x="7088" y="0"/>
                  </a:moveTo>
                  <a:cubicBezTo>
                    <a:pt x="4857" y="0"/>
                    <a:pt x="2295" y="3437"/>
                    <a:pt x="1056" y="6668"/>
                  </a:cubicBezTo>
                  <a:cubicBezTo>
                    <a:pt x="0" y="9407"/>
                    <a:pt x="86" y="11347"/>
                    <a:pt x="1370" y="14144"/>
                  </a:cubicBezTo>
                  <a:lnTo>
                    <a:pt x="8218" y="14144"/>
                  </a:lnTo>
                  <a:cubicBezTo>
                    <a:pt x="8218" y="10377"/>
                    <a:pt x="12383" y="3016"/>
                    <a:pt x="8218" y="334"/>
                  </a:cubicBezTo>
                  <a:cubicBezTo>
                    <a:pt x="7857" y="105"/>
                    <a:pt x="7477" y="0"/>
                    <a:pt x="7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 flipH="1">
              <a:off x="6758844" y="3785760"/>
              <a:ext cx="386972" cy="206047"/>
            </a:xfrm>
            <a:custGeom>
              <a:avLst/>
              <a:gdLst/>
              <a:ahLst/>
              <a:cxnLst/>
              <a:rect l="l" t="t" r="r" b="b"/>
              <a:pathLst>
                <a:path w="7933" h="4224" extrusionOk="0">
                  <a:moveTo>
                    <a:pt x="29" y="1"/>
                  </a:moveTo>
                  <a:cubicBezTo>
                    <a:pt x="0" y="1342"/>
                    <a:pt x="342" y="2626"/>
                    <a:pt x="1056" y="4224"/>
                  </a:cubicBezTo>
                  <a:lnTo>
                    <a:pt x="7904" y="4224"/>
                  </a:lnTo>
                  <a:cubicBezTo>
                    <a:pt x="7904" y="4024"/>
                    <a:pt x="7904" y="3796"/>
                    <a:pt x="7932" y="3596"/>
                  </a:cubicBezTo>
                  <a:lnTo>
                    <a:pt x="3224" y="3596"/>
                  </a:lnTo>
                  <a:cubicBezTo>
                    <a:pt x="2397" y="3596"/>
                    <a:pt x="1626" y="3168"/>
                    <a:pt x="1170" y="2483"/>
                  </a:cubicBezTo>
                  <a:cubicBezTo>
                    <a:pt x="656" y="1713"/>
                    <a:pt x="57" y="714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 flipH="1">
              <a:off x="5038585" y="4057175"/>
              <a:ext cx="236632" cy="324338"/>
            </a:xfrm>
            <a:custGeom>
              <a:avLst/>
              <a:gdLst/>
              <a:ahLst/>
              <a:cxnLst/>
              <a:rect l="l" t="t" r="r" b="b"/>
              <a:pathLst>
                <a:path w="4851" h="6649" extrusionOk="0">
                  <a:moveTo>
                    <a:pt x="4822" y="1"/>
                  </a:moveTo>
                  <a:cubicBezTo>
                    <a:pt x="3652" y="771"/>
                    <a:pt x="2397" y="2083"/>
                    <a:pt x="1598" y="3225"/>
                  </a:cubicBezTo>
                  <a:cubicBezTo>
                    <a:pt x="828" y="4280"/>
                    <a:pt x="400" y="5450"/>
                    <a:pt x="0" y="6649"/>
                  </a:cubicBezTo>
                  <a:lnTo>
                    <a:pt x="200" y="6649"/>
                  </a:lnTo>
                  <a:cubicBezTo>
                    <a:pt x="657" y="5450"/>
                    <a:pt x="1056" y="4252"/>
                    <a:pt x="1855" y="3168"/>
                  </a:cubicBezTo>
                  <a:cubicBezTo>
                    <a:pt x="2711" y="2026"/>
                    <a:pt x="3824" y="999"/>
                    <a:pt x="4822" y="29"/>
                  </a:cubicBezTo>
                  <a:cubicBezTo>
                    <a:pt x="4851" y="29"/>
                    <a:pt x="4822" y="1"/>
                    <a:pt x="4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 flipH="1">
              <a:off x="5459415" y="3959614"/>
              <a:ext cx="89999" cy="418630"/>
            </a:xfrm>
            <a:custGeom>
              <a:avLst/>
              <a:gdLst/>
              <a:ahLst/>
              <a:cxnLst/>
              <a:rect l="l" t="t" r="r" b="b"/>
              <a:pathLst>
                <a:path w="1845" h="8582" extrusionOk="0">
                  <a:moveTo>
                    <a:pt x="1789" y="1"/>
                  </a:moveTo>
                  <a:cubicBezTo>
                    <a:pt x="1771" y="1"/>
                    <a:pt x="1752" y="10"/>
                    <a:pt x="1741" y="32"/>
                  </a:cubicBezTo>
                  <a:cubicBezTo>
                    <a:pt x="343" y="2543"/>
                    <a:pt x="1" y="5710"/>
                    <a:pt x="343" y="8506"/>
                  </a:cubicBezTo>
                  <a:cubicBezTo>
                    <a:pt x="343" y="8559"/>
                    <a:pt x="380" y="8581"/>
                    <a:pt x="417" y="8581"/>
                  </a:cubicBezTo>
                  <a:cubicBezTo>
                    <a:pt x="459" y="8581"/>
                    <a:pt x="501" y="8552"/>
                    <a:pt x="486" y="8506"/>
                  </a:cubicBezTo>
                  <a:cubicBezTo>
                    <a:pt x="286" y="5481"/>
                    <a:pt x="714" y="2856"/>
                    <a:pt x="1827" y="60"/>
                  </a:cubicBezTo>
                  <a:cubicBezTo>
                    <a:pt x="1844" y="25"/>
                    <a:pt x="1818" y="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 flipH="1">
              <a:off x="5095657" y="4246444"/>
              <a:ext cx="158681" cy="135072"/>
            </a:xfrm>
            <a:custGeom>
              <a:avLst/>
              <a:gdLst/>
              <a:ahLst/>
              <a:cxnLst/>
              <a:rect l="l" t="t" r="r" b="b"/>
              <a:pathLst>
                <a:path w="3253" h="2769" extrusionOk="0">
                  <a:moveTo>
                    <a:pt x="3224" y="1"/>
                  </a:moveTo>
                  <a:cubicBezTo>
                    <a:pt x="2369" y="201"/>
                    <a:pt x="1570" y="1028"/>
                    <a:pt x="970" y="1627"/>
                  </a:cubicBezTo>
                  <a:cubicBezTo>
                    <a:pt x="600" y="1970"/>
                    <a:pt x="286" y="2369"/>
                    <a:pt x="0" y="2769"/>
                  </a:cubicBezTo>
                  <a:lnTo>
                    <a:pt x="257" y="2769"/>
                  </a:lnTo>
                  <a:cubicBezTo>
                    <a:pt x="485" y="2426"/>
                    <a:pt x="742" y="2141"/>
                    <a:pt x="1028" y="1827"/>
                  </a:cubicBezTo>
                  <a:cubicBezTo>
                    <a:pt x="1598" y="1228"/>
                    <a:pt x="2454" y="343"/>
                    <a:pt x="3224" y="58"/>
                  </a:cubicBezTo>
                  <a:cubicBezTo>
                    <a:pt x="3253" y="29"/>
                    <a:pt x="3253" y="1"/>
                    <a:pt x="3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 flipH="1">
              <a:off x="5574442" y="3852590"/>
              <a:ext cx="190681" cy="528922"/>
            </a:xfrm>
            <a:custGeom>
              <a:avLst/>
              <a:gdLst/>
              <a:ahLst/>
              <a:cxnLst/>
              <a:rect l="l" t="t" r="r" b="b"/>
              <a:pathLst>
                <a:path w="3909" h="10843" extrusionOk="0">
                  <a:moveTo>
                    <a:pt x="29" y="0"/>
                  </a:moveTo>
                  <a:cubicBezTo>
                    <a:pt x="29" y="0"/>
                    <a:pt x="0" y="29"/>
                    <a:pt x="29" y="29"/>
                  </a:cubicBezTo>
                  <a:cubicBezTo>
                    <a:pt x="1084" y="714"/>
                    <a:pt x="1740" y="1398"/>
                    <a:pt x="2111" y="2597"/>
                  </a:cubicBezTo>
                  <a:cubicBezTo>
                    <a:pt x="2226" y="2968"/>
                    <a:pt x="2311" y="3339"/>
                    <a:pt x="2397" y="3709"/>
                  </a:cubicBezTo>
                  <a:cubicBezTo>
                    <a:pt x="2111" y="3310"/>
                    <a:pt x="1740" y="3025"/>
                    <a:pt x="1313" y="2939"/>
                  </a:cubicBezTo>
                  <a:lnTo>
                    <a:pt x="1313" y="2939"/>
                  </a:lnTo>
                  <a:cubicBezTo>
                    <a:pt x="1798" y="3196"/>
                    <a:pt x="2168" y="3595"/>
                    <a:pt x="2482" y="4080"/>
                  </a:cubicBezTo>
                  <a:cubicBezTo>
                    <a:pt x="2596" y="4680"/>
                    <a:pt x="2682" y="5279"/>
                    <a:pt x="2739" y="5878"/>
                  </a:cubicBezTo>
                  <a:cubicBezTo>
                    <a:pt x="2910" y="7533"/>
                    <a:pt x="2853" y="9188"/>
                    <a:pt x="2853" y="10843"/>
                  </a:cubicBezTo>
                  <a:lnTo>
                    <a:pt x="3139" y="10843"/>
                  </a:lnTo>
                  <a:cubicBezTo>
                    <a:pt x="3139" y="9872"/>
                    <a:pt x="3110" y="8874"/>
                    <a:pt x="3110" y="7932"/>
                  </a:cubicBezTo>
                  <a:cubicBezTo>
                    <a:pt x="3110" y="6877"/>
                    <a:pt x="3024" y="5849"/>
                    <a:pt x="2853" y="4822"/>
                  </a:cubicBezTo>
                  <a:lnTo>
                    <a:pt x="2853" y="4822"/>
                  </a:lnTo>
                  <a:cubicBezTo>
                    <a:pt x="3253" y="5764"/>
                    <a:pt x="3452" y="6819"/>
                    <a:pt x="3538" y="7675"/>
                  </a:cubicBezTo>
                  <a:cubicBezTo>
                    <a:pt x="3624" y="8731"/>
                    <a:pt x="3595" y="9787"/>
                    <a:pt x="3624" y="10843"/>
                  </a:cubicBezTo>
                  <a:lnTo>
                    <a:pt x="3909" y="10843"/>
                  </a:lnTo>
                  <a:cubicBezTo>
                    <a:pt x="3909" y="9302"/>
                    <a:pt x="3852" y="7733"/>
                    <a:pt x="3509" y="6277"/>
                  </a:cubicBezTo>
                  <a:cubicBezTo>
                    <a:pt x="3367" y="5707"/>
                    <a:pt x="3139" y="4908"/>
                    <a:pt x="2768" y="4252"/>
                  </a:cubicBezTo>
                  <a:cubicBezTo>
                    <a:pt x="2739" y="4195"/>
                    <a:pt x="2739" y="4166"/>
                    <a:pt x="2739" y="4137"/>
                  </a:cubicBezTo>
                  <a:cubicBezTo>
                    <a:pt x="2368" y="2368"/>
                    <a:pt x="1883" y="657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 flipH="1">
              <a:off x="5799905" y="4268737"/>
              <a:ext cx="107218" cy="112779"/>
            </a:xfrm>
            <a:custGeom>
              <a:avLst/>
              <a:gdLst/>
              <a:ahLst/>
              <a:cxnLst/>
              <a:rect l="l" t="t" r="r" b="b"/>
              <a:pathLst>
                <a:path w="2198" h="2312" extrusionOk="0">
                  <a:moveTo>
                    <a:pt x="29" y="0"/>
                  </a:moveTo>
                  <a:cubicBezTo>
                    <a:pt x="29" y="0"/>
                    <a:pt x="1" y="29"/>
                    <a:pt x="29" y="29"/>
                  </a:cubicBezTo>
                  <a:cubicBezTo>
                    <a:pt x="743" y="771"/>
                    <a:pt x="1456" y="1484"/>
                    <a:pt x="1969" y="2312"/>
                  </a:cubicBezTo>
                  <a:lnTo>
                    <a:pt x="2198" y="2312"/>
                  </a:lnTo>
                  <a:cubicBezTo>
                    <a:pt x="1684" y="1398"/>
                    <a:pt x="885" y="657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 flipH="1">
              <a:off x="5033036" y="4381469"/>
              <a:ext cx="932527" cy="350777"/>
            </a:xfrm>
            <a:custGeom>
              <a:avLst/>
              <a:gdLst/>
              <a:ahLst/>
              <a:cxnLst/>
              <a:rect l="l" t="t" r="r" b="b"/>
              <a:pathLst>
                <a:path w="19117" h="7191" extrusionOk="0">
                  <a:moveTo>
                    <a:pt x="0" y="1"/>
                  </a:moveTo>
                  <a:cubicBezTo>
                    <a:pt x="0" y="1"/>
                    <a:pt x="0" y="3966"/>
                    <a:pt x="3481" y="7191"/>
                  </a:cubicBezTo>
                  <a:lnTo>
                    <a:pt x="15493" y="7191"/>
                  </a:lnTo>
                  <a:cubicBezTo>
                    <a:pt x="15493" y="7162"/>
                    <a:pt x="19117" y="4737"/>
                    <a:pt x="19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 flipH="1">
              <a:off x="5894539" y="4440786"/>
              <a:ext cx="58487" cy="54390"/>
            </a:xfrm>
            <a:custGeom>
              <a:avLst/>
              <a:gdLst/>
              <a:ahLst/>
              <a:cxnLst/>
              <a:rect l="l" t="t" r="r" b="b"/>
              <a:pathLst>
                <a:path w="1199" h="1115" extrusionOk="0">
                  <a:moveTo>
                    <a:pt x="400" y="1"/>
                  </a:moveTo>
                  <a:cubicBezTo>
                    <a:pt x="314" y="1"/>
                    <a:pt x="228" y="33"/>
                    <a:pt x="143" y="97"/>
                  </a:cubicBezTo>
                  <a:cubicBezTo>
                    <a:pt x="57" y="183"/>
                    <a:pt x="0" y="325"/>
                    <a:pt x="0" y="439"/>
                  </a:cubicBezTo>
                  <a:cubicBezTo>
                    <a:pt x="0" y="554"/>
                    <a:pt x="29" y="639"/>
                    <a:pt x="57" y="725"/>
                  </a:cubicBezTo>
                  <a:cubicBezTo>
                    <a:pt x="183" y="935"/>
                    <a:pt x="387" y="1114"/>
                    <a:pt x="611" y="1114"/>
                  </a:cubicBezTo>
                  <a:cubicBezTo>
                    <a:pt x="691" y="1114"/>
                    <a:pt x="773" y="1091"/>
                    <a:pt x="856" y="1039"/>
                  </a:cubicBezTo>
                  <a:cubicBezTo>
                    <a:pt x="1199" y="810"/>
                    <a:pt x="1113" y="126"/>
                    <a:pt x="685" y="68"/>
                  </a:cubicBezTo>
                  <a:cubicBezTo>
                    <a:pt x="628" y="40"/>
                    <a:pt x="571" y="11"/>
                    <a:pt x="485" y="11"/>
                  </a:cubicBezTo>
                  <a:cubicBezTo>
                    <a:pt x="457" y="4"/>
                    <a:pt x="428" y="1"/>
                    <a:pt x="400" y="1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 flipH="1">
              <a:off x="5596683" y="4381469"/>
              <a:ext cx="58487" cy="32487"/>
            </a:xfrm>
            <a:custGeom>
              <a:avLst/>
              <a:gdLst/>
              <a:ahLst/>
              <a:cxnLst/>
              <a:rect l="l" t="t" r="r" b="b"/>
              <a:pathLst>
                <a:path w="1199" h="666" extrusionOk="0">
                  <a:moveTo>
                    <a:pt x="29" y="1"/>
                  </a:moveTo>
                  <a:cubicBezTo>
                    <a:pt x="0" y="86"/>
                    <a:pt x="0" y="200"/>
                    <a:pt x="57" y="286"/>
                  </a:cubicBezTo>
                  <a:cubicBezTo>
                    <a:pt x="144" y="529"/>
                    <a:pt x="378" y="666"/>
                    <a:pt x="619" y="666"/>
                  </a:cubicBezTo>
                  <a:cubicBezTo>
                    <a:pt x="774" y="666"/>
                    <a:pt x="933" y="609"/>
                    <a:pt x="1056" y="486"/>
                  </a:cubicBezTo>
                  <a:cubicBezTo>
                    <a:pt x="1170" y="343"/>
                    <a:pt x="1198" y="143"/>
                    <a:pt x="1141" y="1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 flipH="1">
              <a:off x="5680196" y="4449274"/>
              <a:ext cx="73804" cy="69121"/>
            </a:xfrm>
            <a:custGeom>
              <a:avLst/>
              <a:gdLst/>
              <a:ahLst/>
              <a:cxnLst/>
              <a:rect l="l" t="t" r="r" b="b"/>
              <a:pathLst>
                <a:path w="1513" h="1417" extrusionOk="0">
                  <a:moveTo>
                    <a:pt x="678" y="0"/>
                  </a:moveTo>
                  <a:cubicBezTo>
                    <a:pt x="614" y="0"/>
                    <a:pt x="549" y="12"/>
                    <a:pt x="485" y="37"/>
                  </a:cubicBezTo>
                  <a:cubicBezTo>
                    <a:pt x="143" y="151"/>
                    <a:pt x="0" y="608"/>
                    <a:pt x="114" y="922"/>
                  </a:cubicBezTo>
                  <a:cubicBezTo>
                    <a:pt x="143" y="979"/>
                    <a:pt x="143" y="1007"/>
                    <a:pt x="171" y="1036"/>
                  </a:cubicBezTo>
                  <a:cubicBezTo>
                    <a:pt x="229" y="1178"/>
                    <a:pt x="314" y="1293"/>
                    <a:pt x="457" y="1350"/>
                  </a:cubicBezTo>
                  <a:cubicBezTo>
                    <a:pt x="555" y="1394"/>
                    <a:pt x="664" y="1416"/>
                    <a:pt x="773" y="1416"/>
                  </a:cubicBezTo>
                  <a:cubicBezTo>
                    <a:pt x="1013" y="1416"/>
                    <a:pt x="1252" y="1309"/>
                    <a:pt x="1370" y="1093"/>
                  </a:cubicBezTo>
                  <a:cubicBezTo>
                    <a:pt x="1512" y="836"/>
                    <a:pt x="1455" y="522"/>
                    <a:pt x="1256" y="294"/>
                  </a:cubicBezTo>
                  <a:cubicBezTo>
                    <a:pt x="1123" y="139"/>
                    <a:pt x="903" y="0"/>
                    <a:pt x="678" y="0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 flipH="1">
              <a:off x="5319706" y="4381469"/>
              <a:ext cx="68243" cy="29024"/>
            </a:xfrm>
            <a:custGeom>
              <a:avLst/>
              <a:gdLst/>
              <a:ahLst/>
              <a:cxnLst/>
              <a:rect l="l" t="t" r="r" b="b"/>
              <a:pathLst>
                <a:path w="1399" h="595" extrusionOk="0">
                  <a:moveTo>
                    <a:pt x="0" y="1"/>
                  </a:moveTo>
                  <a:cubicBezTo>
                    <a:pt x="0" y="58"/>
                    <a:pt x="29" y="143"/>
                    <a:pt x="57" y="200"/>
                  </a:cubicBezTo>
                  <a:cubicBezTo>
                    <a:pt x="86" y="229"/>
                    <a:pt x="86" y="229"/>
                    <a:pt x="114" y="257"/>
                  </a:cubicBezTo>
                  <a:cubicBezTo>
                    <a:pt x="143" y="371"/>
                    <a:pt x="257" y="486"/>
                    <a:pt x="400" y="543"/>
                  </a:cubicBezTo>
                  <a:cubicBezTo>
                    <a:pt x="478" y="578"/>
                    <a:pt x="562" y="594"/>
                    <a:pt x="646" y="594"/>
                  </a:cubicBezTo>
                  <a:cubicBezTo>
                    <a:pt x="899" y="594"/>
                    <a:pt x="1156" y="450"/>
                    <a:pt x="1284" y="257"/>
                  </a:cubicBezTo>
                  <a:cubicBezTo>
                    <a:pt x="1313" y="200"/>
                    <a:pt x="1341" y="115"/>
                    <a:pt x="1370" y="58"/>
                  </a:cubicBezTo>
                  <a:cubicBezTo>
                    <a:pt x="1370" y="29"/>
                    <a:pt x="1398" y="29"/>
                    <a:pt x="1398" y="1"/>
                  </a:cubicBezTo>
                  <a:close/>
                </a:path>
              </a:pathLst>
            </a:custGeom>
            <a:solidFill>
              <a:srgbClr val="FFF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 flipH="1">
              <a:off x="5335025" y="3879809"/>
              <a:ext cx="157315" cy="501702"/>
            </a:xfrm>
            <a:custGeom>
              <a:avLst/>
              <a:gdLst/>
              <a:ahLst/>
              <a:cxnLst/>
              <a:rect l="l" t="t" r="r" b="b"/>
              <a:pathLst>
                <a:path w="3225" h="10285" extrusionOk="0">
                  <a:moveTo>
                    <a:pt x="3216" y="0"/>
                  </a:moveTo>
                  <a:cubicBezTo>
                    <a:pt x="3212" y="0"/>
                    <a:pt x="3205" y="3"/>
                    <a:pt x="3196" y="13"/>
                  </a:cubicBezTo>
                  <a:cubicBezTo>
                    <a:pt x="1941" y="1382"/>
                    <a:pt x="1142" y="3579"/>
                    <a:pt x="685" y="5377"/>
                  </a:cubicBezTo>
                  <a:cubicBezTo>
                    <a:pt x="257" y="6946"/>
                    <a:pt x="0" y="8630"/>
                    <a:pt x="29" y="10285"/>
                  </a:cubicBezTo>
                  <a:lnTo>
                    <a:pt x="257" y="10285"/>
                  </a:lnTo>
                  <a:cubicBezTo>
                    <a:pt x="571" y="6632"/>
                    <a:pt x="1170" y="3209"/>
                    <a:pt x="3224" y="13"/>
                  </a:cubicBezTo>
                  <a:cubicBezTo>
                    <a:pt x="3224" y="13"/>
                    <a:pt x="3224" y="0"/>
                    <a:pt x="3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 flipH="1">
              <a:off x="5566048" y="4224542"/>
              <a:ext cx="29317" cy="156974"/>
            </a:xfrm>
            <a:custGeom>
              <a:avLst/>
              <a:gdLst/>
              <a:ahLst/>
              <a:cxnLst/>
              <a:rect l="l" t="t" r="r" b="b"/>
              <a:pathLst>
                <a:path w="601" h="3218" extrusionOk="0">
                  <a:moveTo>
                    <a:pt x="472" y="1"/>
                  </a:moveTo>
                  <a:cubicBezTo>
                    <a:pt x="465" y="1"/>
                    <a:pt x="457" y="8"/>
                    <a:pt x="457" y="22"/>
                  </a:cubicBezTo>
                  <a:cubicBezTo>
                    <a:pt x="515" y="593"/>
                    <a:pt x="115" y="1334"/>
                    <a:pt x="58" y="1934"/>
                  </a:cubicBezTo>
                  <a:cubicBezTo>
                    <a:pt x="1" y="2362"/>
                    <a:pt x="1" y="2790"/>
                    <a:pt x="29" y="3218"/>
                  </a:cubicBezTo>
                  <a:lnTo>
                    <a:pt x="172" y="3218"/>
                  </a:lnTo>
                  <a:cubicBezTo>
                    <a:pt x="144" y="2533"/>
                    <a:pt x="172" y="1876"/>
                    <a:pt x="286" y="1192"/>
                  </a:cubicBezTo>
                  <a:cubicBezTo>
                    <a:pt x="343" y="849"/>
                    <a:pt x="600" y="364"/>
                    <a:pt x="486" y="22"/>
                  </a:cubicBezTo>
                  <a:cubicBezTo>
                    <a:pt x="486" y="8"/>
                    <a:pt x="479" y="1"/>
                    <a:pt x="472" y="1"/>
                  </a:cubicBezTo>
                  <a:close/>
                </a:path>
              </a:pathLst>
            </a:custGeom>
            <a:solidFill>
              <a:srgbClr val="6A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 flipH="1">
              <a:off x="5208390" y="4115615"/>
              <a:ext cx="168437" cy="265900"/>
            </a:xfrm>
            <a:custGeom>
              <a:avLst/>
              <a:gdLst/>
              <a:ahLst/>
              <a:cxnLst/>
              <a:rect l="l" t="t" r="r" b="b"/>
              <a:pathLst>
                <a:path w="3453" h="5451" extrusionOk="0">
                  <a:moveTo>
                    <a:pt x="3453" y="1"/>
                  </a:moveTo>
                  <a:lnTo>
                    <a:pt x="3453" y="1"/>
                  </a:lnTo>
                  <a:cubicBezTo>
                    <a:pt x="2255" y="543"/>
                    <a:pt x="1456" y="1884"/>
                    <a:pt x="828" y="2997"/>
                  </a:cubicBezTo>
                  <a:cubicBezTo>
                    <a:pt x="400" y="3796"/>
                    <a:pt x="143" y="4595"/>
                    <a:pt x="1" y="5451"/>
                  </a:cubicBezTo>
                  <a:lnTo>
                    <a:pt x="286" y="5451"/>
                  </a:lnTo>
                  <a:cubicBezTo>
                    <a:pt x="428" y="4652"/>
                    <a:pt x="628" y="3881"/>
                    <a:pt x="1028" y="3111"/>
                  </a:cubicBezTo>
                  <a:cubicBezTo>
                    <a:pt x="1655" y="1913"/>
                    <a:pt x="2454" y="885"/>
                    <a:pt x="3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 flipH="1">
              <a:off x="5522927" y="3792150"/>
              <a:ext cx="51560" cy="555702"/>
            </a:xfrm>
            <a:custGeom>
              <a:avLst/>
              <a:gdLst/>
              <a:ahLst/>
              <a:cxnLst/>
              <a:rect l="l" t="t" r="r" b="b"/>
              <a:pathLst>
                <a:path w="1057" h="11392" extrusionOk="0">
                  <a:moveTo>
                    <a:pt x="46" y="1"/>
                  </a:moveTo>
                  <a:cubicBezTo>
                    <a:pt x="29" y="1"/>
                    <a:pt x="1" y="21"/>
                    <a:pt x="1" y="41"/>
                  </a:cubicBezTo>
                  <a:cubicBezTo>
                    <a:pt x="1057" y="3665"/>
                    <a:pt x="743" y="7602"/>
                    <a:pt x="258" y="11311"/>
                  </a:cubicBezTo>
                  <a:cubicBezTo>
                    <a:pt x="258" y="11361"/>
                    <a:pt x="287" y="11391"/>
                    <a:pt x="316" y="11391"/>
                  </a:cubicBezTo>
                  <a:cubicBezTo>
                    <a:pt x="338" y="11391"/>
                    <a:pt x="360" y="11376"/>
                    <a:pt x="372" y="11340"/>
                  </a:cubicBezTo>
                  <a:cubicBezTo>
                    <a:pt x="828" y="9371"/>
                    <a:pt x="914" y="7488"/>
                    <a:pt x="828" y="5462"/>
                  </a:cubicBezTo>
                  <a:cubicBezTo>
                    <a:pt x="743" y="3550"/>
                    <a:pt x="657" y="1838"/>
                    <a:pt x="58" y="12"/>
                  </a:cubicBezTo>
                  <a:cubicBezTo>
                    <a:pt x="58" y="4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 flipH="1">
              <a:off x="5548636" y="4192639"/>
              <a:ext cx="130194" cy="185754"/>
            </a:xfrm>
            <a:custGeom>
              <a:avLst/>
              <a:gdLst/>
              <a:ahLst/>
              <a:cxnLst/>
              <a:rect l="l" t="t" r="r" b="b"/>
              <a:pathLst>
                <a:path w="2669" h="3808" extrusionOk="0">
                  <a:moveTo>
                    <a:pt x="2593" y="1"/>
                  </a:moveTo>
                  <a:cubicBezTo>
                    <a:pt x="2578" y="1"/>
                    <a:pt x="2559" y="6"/>
                    <a:pt x="2539" y="20"/>
                  </a:cubicBezTo>
                  <a:cubicBezTo>
                    <a:pt x="1313" y="819"/>
                    <a:pt x="0" y="2217"/>
                    <a:pt x="29" y="3786"/>
                  </a:cubicBezTo>
                  <a:cubicBezTo>
                    <a:pt x="29" y="3800"/>
                    <a:pt x="36" y="3807"/>
                    <a:pt x="43" y="3807"/>
                  </a:cubicBezTo>
                  <a:cubicBezTo>
                    <a:pt x="50" y="3807"/>
                    <a:pt x="57" y="3800"/>
                    <a:pt x="57" y="3786"/>
                  </a:cubicBezTo>
                  <a:cubicBezTo>
                    <a:pt x="143" y="2188"/>
                    <a:pt x="1541" y="1075"/>
                    <a:pt x="2625" y="105"/>
                  </a:cubicBezTo>
                  <a:cubicBezTo>
                    <a:pt x="2669" y="61"/>
                    <a:pt x="2645" y="1"/>
                    <a:pt x="2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 flipH="1">
              <a:off x="5741418" y="4085029"/>
              <a:ext cx="140633" cy="296485"/>
            </a:xfrm>
            <a:custGeom>
              <a:avLst/>
              <a:gdLst/>
              <a:ahLst/>
              <a:cxnLst/>
              <a:rect l="l" t="t" r="r" b="b"/>
              <a:pathLst>
                <a:path w="2883" h="6078" extrusionOk="0">
                  <a:moveTo>
                    <a:pt x="0" y="0"/>
                  </a:moveTo>
                  <a:cubicBezTo>
                    <a:pt x="714" y="2140"/>
                    <a:pt x="2055" y="3938"/>
                    <a:pt x="2625" y="6078"/>
                  </a:cubicBezTo>
                  <a:lnTo>
                    <a:pt x="2882" y="6078"/>
                  </a:lnTo>
                  <a:cubicBezTo>
                    <a:pt x="2426" y="3909"/>
                    <a:pt x="999" y="191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 flipH="1">
              <a:off x="5785956" y="4064054"/>
              <a:ext cx="243559" cy="279412"/>
            </a:xfrm>
            <a:custGeom>
              <a:avLst/>
              <a:gdLst/>
              <a:ahLst/>
              <a:cxnLst/>
              <a:rect l="l" t="t" r="r" b="b"/>
              <a:pathLst>
                <a:path w="4993" h="5728" extrusionOk="0">
                  <a:moveTo>
                    <a:pt x="2930" y="1"/>
                  </a:moveTo>
                  <a:cubicBezTo>
                    <a:pt x="2751" y="1"/>
                    <a:pt x="1" y="1528"/>
                    <a:pt x="113" y="3854"/>
                  </a:cubicBezTo>
                  <a:cubicBezTo>
                    <a:pt x="174" y="5140"/>
                    <a:pt x="1130" y="5727"/>
                    <a:pt x="2123" y="5727"/>
                  </a:cubicBezTo>
                  <a:cubicBezTo>
                    <a:pt x="2980" y="5727"/>
                    <a:pt x="3865" y="5289"/>
                    <a:pt x="4222" y="4482"/>
                  </a:cubicBezTo>
                  <a:cubicBezTo>
                    <a:pt x="4992" y="2713"/>
                    <a:pt x="3737" y="687"/>
                    <a:pt x="2938" y="2"/>
                  </a:cubicBezTo>
                  <a:cubicBezTo>
                    <a:pt x="2936" y="1"/>
                    <a:pt x="293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 flipH="1">
              <a:off x="5366294" y="4178737"/>
              <a:ext cx="229071" cy="223949"/>
            </a:xfrm>
            <a:custGeom>
              <a:avLst/>
              <a:gdLst/>
              <a:ahLst/>
              <a:cxnLst/>
              <a:rect l="l" t="t" r="r" b="b"/>
              <a:pathLst>
                <a:path w="4696" h="4591" extrusionOk="0">
                  <a:moveTo>
                    <a:pt x="2241" y="0"/>
                  </a:moveTo>
                  <a:cubicBezTo>
                    <a:pt x="1345" y="0"/>
                    <a:pt x="457" y="533"/>
                    <a:pt x="457" y="533"/>
                  </a:cubicBezTo>
                  <a:cubicBezTo>
                    <a:pt x="457" y="533"/>
                    <a:pt x="1" y="3871"/>
                    <a:pt x="3168" y="4556"/>
                  </a:cubicBezTo>
                  <a:cubicBezTo>
                    <a:pt x="3263" y="4580"/>
                    <a:pt x="3357" y="4591"/>
                    <a:pt x="3450" y="4591"/>
                  </a:cubicBezTo>
                  <a:cubicBezTo>
                    <a:pt x="4131" y="4591"/>
                    <a:pt x="4695" y="3976"/>
                    <a:pt x="4595" y="3272"/>
                  </a:cubicBezTo>
                  <a:cubicBezTo>
                    <a:pt x="4481" y="2416"/>
                    <a:pt x="4195" y="1360"/>
                    <a:pt x="3482" y="533"/>
                  </a:cubicBezTo>
                  <a:cubicBezTo>
                    <a:pt x="3139" y="133"/>
                    <a:pt x="2689" y="0"/>
                    <a:pt x="2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 flipH="1">
              <a:off x="5564686" y="4323030"/>
              <a:ext cx="227315" cy="248924"/>
            </a:xfrm>
            <a:custGeom>
              <a:avLst/>
              <a:gdLst/>
              <a:ahLst/>
              <a:cxnLst/>
              <a:rect l="l" t="t" r="r" b="b"/>
              <a:pathLst>
                <a:path w="4660" h="5103" extrusionOk="0">
                  <a:moveTo>
                    <a:pt x="2805" y="0"/>
                  </a:moveTo>
                  <a:cubicBezTo>
                    <a:pt x="2805" y="0"/>
                    <a:pt x="494" y="571"/>
                    <a:pt x="209" y="2968"/>
                  </a:cubicBezTo>
                  <a:cubicBezTo>
                    <a:pt x="1" y="4553"/>
                    <a:pt x="867" y="5102"/>
                    <a:pt x="1808" y="5102"/>
                  </a:cubicBezTo>
                  <a:cubicBezTo>
                    <a:pt x="2289" y="5102"/>
                    <a:pt x="2790" y="4959"/>
                    <a:pt x="3176" y="4736"/>
                  </a:cubicBezTo>
                  <a:cubicBezTo>
                    <a:pt x="4203" y="4166"/>
                    <a:pt x="4232" y="3823"/>
                    <a:pt x="4374" y="2939"/>
                  </a:cubicBezTo>
                  <a:cubicBezTo>
                    <a:pt x="4660" y="1027"/>
                    <a:pt x="2805" y="0"/>
                    <a:pt x="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 flipH="1">
              <a:off x="5650976" y="4323030"/>
              <a:ext cx="4195" cy="2829"/>
            </a:xfrm>
            <a:custGeom>
              <a:avLst/>
              <a:gdLst/>
              <a:ahLst/>
              <a:cxnLst/>
              <a:rect l="l" t="t" r="r" b="b"/>
              <a:pathLst>
                <a:path w="86" h="58" extrusionOk="0">
                  <a:moveTo>
                    <a:pt x="0" y="0"/>
                  </a:moveTo>
                  <a:cubicBezTo>
                    <a:pt x="0" y="0"/>
                    <a:pt x="29" y="29"/>
                    <a:pt x="86" y="57"/>
                  </a:cubicBezTo>
                  <a:cubicBezTo>
                    <a:pt x="57" y="29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A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 flipH="1">
              <a:off x="5095949" y="4118395"/>
              <a:ext cx="130535" cy="146096"/>
            </a:xfrm>
            <a:custGeom>
              <a:avLst/>
              <a:gdLst/>
              <a:ahLst/>
              <a:cxnLst/>
              <a:rect l="l" t="t" r="r" b="b"/>
              <a:pathLst>
                <a:path w="2676" h="2995" extrusionOk="0">
                  <a:moveTo>
                    <a:pt x="285" y="1"/>
                  </a:moveTo>
                  <a:cubicBezTo>
                    <a:pt x="285" y="1"/>
                    <a:pt x="0" y="1856"/>
                    <a:pt x="1341" y="2854"/>
                  </a:cubicBezTo>
                  <a:cubicBezTo>
                    <a:pt x="1479" y="2951"/>
                    <a:pt x="1631" y="2994"/>
                    <a:pt x="1780" y="2994"/>
                  </a:cubicBezTo>
                  <a:cubicBezTo>
                    <a:pt x="2244" y="2994"/>
                    <a:pt x="2676" y="2574"/>
                    <a:pt x="2568" y="2055"/>
                  </a:cubicBezTo>
                  <a:cubicBezTo>
                    <a:pt x="2368" y="1199"/>
                    <a:pt x="1826" y="20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 flipH="1">
              <a:off x="5102585" y="3840687"/>
              <a:ext cx="253363" cy="244778"/>
            </a:xfrm>
            <a:custGeom>
              <a:avLst/>
              <a:gdLst/>
              <a:ahLst/>
              <a:cxnLst/>
              <a:rect l="l" t="t" r="r" b="b"/>
              <a:pathLst>
                <a:path w="5194" h="5018" extrusionOk="0">
                  <a:moveTo>
                    <a:pt x="1977" y="0"/>
                  </a:moveTo>
                  <a:cubicBezTo>
                    <a:pt x="869" y="0"/>
                    <a:pt x="58" y="786"/>
                    <a:pt x="58" y="786"/>
                  </a:cubicBezTo>
                  <a:cubicBezTo>
                    <a:pt x="58" y="786"/>
                    <a:pt x="0" y="3069"/>
                    <a:pt x="1427" y="4267"/>
                  </a:cubicBezTo>
                  <a:cubicBezTo>
                    <a:pt x="2158" y="4869"/>
                    <a:pt x="2937" y="5018"/>
                    <a:pt x="3534" y="5018"/>
                  </a:cubicBezTo>
                  <a:cubicBezTo>
                    <a:pt x="3729" y="5018"/>
                    <a:pt x="3904" y="5002"/>
                    <a:pt x="4052" y="4981"/>
                  </a:cubicBezTo>
                  <a:cubicBezTo>
                    <a:pt x="4366" y="4924"/>
                    <a:pt x="4623" y="4695"/>
                    <a:pt x="4708" y="4410"/>
                  </a:cubicBezTo>
                  <a:cubicBezTo>
                    <a:pt x="4965" y="3640"/>
                    <a:pt x="5193" y="2070"/>
                    <a:pt x="3795" y="786"/>
                  </a:cubicBezTo>
                  <a:cubicBezTo>
                    <a:pt x="3158" y="197"/>
                    <a:pt x="2530" y="0"/>
                    <a:pt x="1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 flipH="1">
              <a:off x="5489514" y="3746784"/>
              <a:ext cx="193510" cy="246437"/>
            </a:xfrm>
            <a:custGeom>
              <a:avLst/>
              <a:gdLst/>
              <a:ahLst/>
              <a:cxnLst/>
              <a:rect l="l" t="t" r="r" b="b"/>
              <a:pathLst>
                <a:path w="3967" h="5052" extrusionOk="0">
                  <a:moveTo>
                    <a:pt x="2226" y="1"/>
                  </a:moveTo>
                  <a:cubicBezTo>
                    <a:pt x="2226" y="1"/>
                    <a:pt x="0" y="942"/>
                    <a:pt x="172" y="3025"/>
                  </a:cubicBezTo>
                  <a:cubicBezTo>
                    <a:pt x="229" y="3653"/>
                    <a:pt x="457" y="4138"/>
                    <a:pt x="742" y="4480"/>
                  </a:cubicBezTo>
                  <a:cubicBezTo>
                    <a:pt x="1066" y="4867"/>
                    <a:pt x="1521" y="5052"/>
                    <a:pt x="1978" y="5052"/>
                  </a:cubicBezTo>
                  <a:cubicBezTo>
                    <a:pt x="2567" y="5052"/>
                    <a:pt x="3160" y="4745"/>
                    <a:pt x="3481" y="4167"/>
                  </a:cubicBezTo>
                  <a:cubicBezTo>
                    <a:pt x="3767" y="3653"/>
                    <a:pt x="3966" y="3025"/>
                    <a:pt x="3738" y="2312"/>
                  </a:cubicBezTo>
                  <a:cubicBezTo>
                    <a:pt x="3253" y="571"/>
                    <a:pt x="2226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 flipH="1">
              <a:off x="5823566" y="4258981"/>
              <a:ext cx="212973" cy="240583"/>
            </a:xfrm>
            <a:custGeom>
              <a:avLst/>
              <a:gdLst/>
              <a:ahLst/>
              <a:cxnLst/>
              <a:rect l="l" t="t" r="r" b="b"/>
              <a:pathLst>
                <a:path w="4366" h="4932" extrusionOk="0">
                  <a:moveTo>
                    <a:pt x="2654" y="1"/>
                  </a:moveTo>
                  <a:cubicBezTo>
                    <a:pt x="2654" y="1"/>
                    <a:pt x="799" y="172"/>
                    <a:pt x="314" y="2512"/>
                  </a:cubicBezTo>
                  <a:cubicBezTo>
                    <a:pt x="1" y="4119"/>
                    <a:pt x="1047" y="4931"/>
                    <a:pt x="2075" y="4931"/>
                  </a:cubicBezTo>
                  <a:cubicBezTo>
                    <a:pt x="2543" y="4931"/>
                    <a:pt x="3008" y="4763"/>
                    <a:pt x="3339" y="4423"/>
                  </a:cubicBezTo>
                  <a:cubicBezTo>
                    <a:pt x="4366" y="3339"/>
                    <a:pt x="3966" y="628"/>
                    <a:pt x="26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 flipH="1">
              <a:off x="5188880" y="4171468"/>
              <a:ext cx="329363" cy="305363"/>
            </a:xfrm>
            <a:custGeom>
              <a:avLst/>
              <a:gdLst/>
              <a:ahLst/>
              <a:cxnLst/>
              <a:rect l="l" t="t" r="r" b="b"/>
              <a:pathLst>
                <a:path w="6752" h="6260" extrusionOk="0">
                  <a:moveTo>
                    <a:pt x="2420" y="0"/>
                  </a:moveTo>
                  <a:cubicBezTo>
                    <a:pt x="1614" y="0"/>
                    <a:pt x="988" y="282"/>
                    <a:pt x="988" y="282"/>
                  </a:cubicBezTo>
                  <a:cubicBezTo>
                    <a:pt x="988" y="282"/>
                    <a:pt x="0" y="6259"/>
                    <a:pt x="4002" y="6259"/>
                  </a:cubicBezTo>
                  <a:cubicBezTo>
                    <a:pt x="4194" y="6259"/>
                    <a:pt x="4397" y="6246"/>
                    <a:pt x="4611" y="6217"/>
                  </a:cubicBezTo>
                  <a:cubicBezTo>
                    <a:pt x="5639" y="6075"/>
                    <a:pt x="6751" y="4448"/>
                    <a:pt x="5011" y="1538"/>
                  </a:cubicBezTo>
                  <a:cubicBezTo>
                    <a:pt x="4285" y="303"/>
                    <a:pt x="3256" y="0"/>
                    <a:pt x="2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 flipH="1">
              <a:off x="4947901" y="4244347"/>
              <a:ext cx="254924" cy="255997"/>
            </a:xfrm>
            <a:custGeom>
              <a:avLst/>
              <a:gdLst/>
              <a:ahLst/>
              <a:cxnLst/>
              <a:rect l="l" t="t" r="r" b="b"/>
              <a:pathLst>
                <a:path w="5226" h="5248" extrusionOk="0">
                  <a:moveTo>
                    <a:pt x="2367" y="1"/>
                  </a:moveTo>
                  <a:cubicBezTo>
                    <a:pt x="2243" y="1"/>
                    <a:pt x="2168" y="15"/>
                    <a:pt x="2168" y="15"/>
                  </a:cubicBezTo>
                  <a:cubicBezTo>
                    <a:pt x="0" y="3011"/>
                    <a:pt x="2197" y="5151"/>
                    <a:pt x="3082" y="5237"/>
                  </a:cubicBezTo>
                  <a:cubicBezTo>
                    <a:pt x="3150" y="5243"/>
                    <a:pt x="3221" y="5247"/>
                    <a:pt x="3294" y="5247"/>
                  </a:cubicBezTo>
                  <a:cubicBezTo>
                    <a:pt x="4157" y="5247"/>
                    <a:pt x="5225" y="4720"/>
                    <a:pt x="4594" y="2298"/>
                  </a:cubicBezTo>
                  <a:cubicBezTo>
                    <a:pt x="4051" y="216"/>
                    <a:pt x="2843" y="1"/>
                    <a:pt x="2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 flipH="1">
              <a:off x="5566053" y="3997322"/>
              <a:ext cx="286778" cy="280436"/>
            </a:xfrm>
            <a:custGeom>
              <a:avLst/>
              <a:gdLst/>
              <a:ahLst/>
              <a:cxnLst/>
              <a:rect l="l" t="t" r="r" b="b"/>
              <a:pathLst>
                <a:path w="5879" h="5749" extrusionOk="0">
                  <a:moveTo>
                    <a:pt x="2911" y="1"/>
                  </a:moveTo>
                  <a:cubicBezTo>
                    <a:pt x="2911" y="1"/>
                    <a:pt x="86" y="628"/>
                    <a:pt x="29" y="3054"/>
                  </a:cubicBezTo>
                  <a:cubicBezTo>
                    <a:pt x="0" y="4166"/>
                    <a:pt x="457" y="4880"/>
                    <a:pt x="971" y="5336"/>
                  </a:cubicBezTo>
                  <a:cubicBezTo>
                    <a:pt x="1308" y="5612"/>
                    <a:pt x="1728" y="5748"/>
                    <a:pt x="2151" y="5748"/>
                  </a:cubicBezTo>
                  <a:cubicBezTo>
                    <a:pt x="2515" y="5748"/>
                    <a:pt x="2880" y="5648"/>
                    <a:pt x="3196" y="5450"/>
                  </a:cubicBezTo>
                  <a:cubicBezTo>
                    <a:pt x="4052" y="4937"/>
                    <a:pt x="5193" y="3995"/>
                    <a:pt x="5450" y="2711"/>
                  </a:cubicBezTo>
                  <a:cubicBezTo>
                    <a:pt x="5878" y="600"/>
                    <a:pt x="2911" y="1"/>
                    <a:pt x="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 flipH="1">
              <a:off x="5749809" y="3856931"/>
              <a:ext cx="215803" cy="174145"/>
            </a:xfrm>
            <a:custGeom>
              <a:avLst/>
              <a:gdLst/>
              <a:ahLst/>
              <a:cxnLst/>
              <a:rect l="l" t="t" r="r" b="b"/>
              <a:pathLst>
                <a:path w="4424" h="3570" extrusionOk="0">
                  <a:moveTo>
                    <a:pt x="3986" y="1"/>
                  </a:moveTo>
                  <a:cubicBezTo>
                    <a:pt x="3062" y="1"/>
                    <a:pt x="932" y="291"/>
                    <a:pt x="116" y="2850"/>
                  </a:cubicBezTo>
                  <a:cubicBezTo>
                    <a:pt x="0" y="3219"/>
                    <a:pt x="295" y="3570"/>
                    <a:pt x="639" y="3570"/>
                  </a:cubicBezTo>
                  <a:cubicBezTo>
                    <a:pt x="720" y="3570"/>
                    <a:pt x="804" y="3550"/>
                    <a:pt x="886" y="3506"/>
                  </a:cubicBezTo>
                  <a:cubicBezTo>
                    <a:pt x="1970" y="2964"/>
                    <a:pt x="3654" y="1880"/>
                    <a:pt x="4424" y="25"/>
                  </a:cubicBezTo>
                  <a:cubicBezTo>
                    <a:pt x="4424" y="25"/>
                    <a:pt x="4257" y="1"/>
                    <a:pt x="3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 flipH="1">
              <a:off x="5262635" y="3943761"/>
              <a:ext cx="231120" cy="184486"/>
            </a:xfrm>
            <a:custGeom>
              <a:avLst/>
              <a:gdLst/>
              <a:ahLst/>
              <a:cxnLst/>
              <a:rect l="l" t="t" r="r" b="b"/>
              <a:pathLst>
                <a:path w="4738" h="3782" extrusionOk="0">
                  <a:moveTo>
                    <a:pt x="2192" y="1"/>
                  </a:moveTo>
                  <a:cubicBezTo>
                    <a:pt x="1237" y="1"/>
                    <a:pt x="400" y="385"/>
                    <a:pt x="400" y="385"/>
                  </a:cubicBezTo>
                  <a:cubicBezTo>
                    <a:pt x="400" y="385"/>
                    <a:pt x="1" y="3524"/>
                    <a:pt x="3653" y="3781"/>
                  </a:cubicBezTo>
                  <a:cubicBezTo>
                    <a:pt x="3671" y="3782"/>
                    <a:pt x="3689" y="3782"/>
                    <a:pt x="3707" y="3782"/>
                  </a:cubicBezTo>
                  <a:cubicBezTo>
                    <a:pt x="4254" y="3782"/>
                    <a:pt x="4709" y="3362"/>
                    <a:pt x="4709" y="2782"/>
                  </a:cubicBezTo>
                  <a:cubicBezTo>
                    <a:pt x="4737" y="2097"/>
                    <a:pt x="4594" y="1184"/>
                    <a:pt x="3853" y="557"/>
                  </a:cubicBezTo>
                  <a:cubicBezTo>
                    <a:pt x="3356" y="134"/>
                    <a:pt x="2754" y="1"/>
                    <a:pt x="2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54"/>
          <p:cNvGrpSpPr/>
          <p:nvPr/>
        </p:nvGrpSpPr>
        <p:grpSpPr>
          <a:xfrm>
            <a:off x="7143915" y="792247"/>
            <a:ext cx="722700" cy="553650"/>
            <a:chOff x="7883375" y="3787050"/>
            <a:chExt cx="722700" cy="553650"/>
          </a:xfrm>
        </p:grpSpPr>
        <p:sp>
          <p:nvSpPr>
            <p:cNvPr id="1539" name="Google Shape;1539;p54"/>
            <p:cNvSpPr/>
            <p:nvPr/>
          </p:nvSpPr>
          <p:spPr>
            <a:xfrm>
              <a:off x="8065000" y="4023150"/>
              <a:ext cx="338925" cy="317550"/>
            </a:xfrm>
            <a:custGeom>
              <a:avLst/>
              <a:gdLst/>
              <a:ahLst/>
              <a:cxnLst/>
              <a:rect l="l" t="t" r="r" b="b"/>
              <a:pathLst>
                <a:path w="13557" h="12702" extrusionOk="0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7883375" y="3787050"/>
              <a:ext cx="722700" cy="550200"/>
            </a:xfrm>
            <a:custGeom>
              <a:avLst/>
              <a:gdLst/>
              <a:ahLst/>
              <a:cxnLst/>
              <a:rect l="l" t="t" r="r" b="b"/>
              <a:pathLst>
                <a:path w="28908" h="22008" extrusionOk="0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54"/>
          <p:cNvGrpSpPr/>
          <p:nvPr/>
        </p:nvGrpSpPr>
        <p:grpSpPr>
          <a:xfrm flipH="1">
            <a:off x="6531532" y="2997735"/>
            <a:ext cx="467000" cy="431100"/>
            <a:chOff x="1849650" y="1202325"/>
            <a:chExt cx="467000" cy="431100"/>
          </a:xfrm>
        </p:grpSpPr>
        <p:sp>
          <p:nvSpPr>
            <p:cNvPr id="1542" name="Google Shape;1542;p54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4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4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3756" y="2151377"/>
            <a:ext cx="507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Измисляне на идеята;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Имплементиране на </a:t>
            </a:r>
            <a:r>
              <a:rPr lang="en-US" sz="2000" dirty="0"/>
              <a:t>AI </a:t>
            </a:r>
            <a:r>
              <a:rPr lang="bg-BG" sz="2000" dirty="0"/>
              <a:t>технология в проекта </a:t>
            </a:r>
            <a:r>
              <a:rPr lang="bg-BG" sz="2000" dirty="0" smtClean="0"/>
              <a:t>- </a:t>
            </a:r>
            <a:r>
              <a:rPr lang="en-US" sz="2000" dirty="0" smtClean="0"/>
              <a:t>Rule-based </a:t>
            </a:r>
            <a:r>
              <a:rPr lang="en-US" sz="2000" dirty="0"/>
              <a:t>AI system</a:t>
            </a:r>
            <a:r>
              <a:rPr lang="bg-BG" sz="2000" dirty="0" smtClean="0"/>
              <a:t>;</a:t>
            </a:r>
            <a:endParaRPr lang="bg-B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 smtClean="0"/>
              <a:t>Разработване </a:t>
            </a:r>
            <a:r>
              <a:rPr lang="bg-BG" sz="2000" dirty="0"/>
              <a:t>на дизайн.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60;p55"/>
          <p:cNvSpPr txBox="1">
            <a:spLocks noGrp="1"/>
          </p:cNvSpPr>
          <p:nvPr>
            <p:ph type="title"/>
          </p:nvPr>
        </p:nvSpPr>
        <p:spPr>
          <a:xfrm>
            <a:off x="2829856" y="-923078"/>
            <a:ext cx="6367800" cy="27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4400" b="1" dirty="0"/>
              <a:t>Реализация</a:t>
            </a:r>
            <a:r>
              <a:rPr lang="bg-BG" sz="4400" dirty="0"/>
              <a:t>​</a:t>
            </a:r>
            <a:endParaRPr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27" y="1228414"/>
            <a:ext cx="1147563" cy="1147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712" y="1403402"/>
            <a:ext cx="2351630" cy="1175815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44" y="1288504"/>
            <a:ext cx="1614488" cy="1209308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25" y="3011294"/>
            <a:ext cx="2245168" cy="2245168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58" y="2846406"/>
            <a:ext cx="2506617" cy="2506617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78" y="2653814"/>
            <a:ext cx="2699209" cy="2699209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16" y="2846406"/>
            <a:ext cx="2477836" cy="2477836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822" y="75485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3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41873" y="946618"/>
            <a:ext cx="52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/>
              <a:t>С</a:t>
            </a:r>
            <a:r>
              <a:rPr lang="bg-BG" sz="4000" b="1" dirty="0" smtClean="0"/>
              <a:t>труктура</a:t>
            </a:r>
            <a:endParaRPr lang="en-US" sz="4000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 rotWithShape="1">
          <a:blip r:embed="rId3"/>
          <a:srcRect b="50572"/>
          <a:stretch/>
        </p:blipFill>
        <p:spPr>
          <a:xfrm>
            <a:off x="0" y="0"/>
            <a:ext cx="2266470" cy="2542309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" y="2672634"/>
            <a:ext cx="8700655" cy="2387672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3"/>
          <a:srcRect t="49429"/>
          <a:stretch/>
        </p:blipFill>
        <p:spPr>
          <a:xfrm>
            <a:off x="6877530" y="0"/>
            <a:ext cx="2266470" cy="26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4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27127" y="185018"/>
            <a:ext cx="52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/>
              <a:t>Нашият A</a:t>
            </a:r>
            <a:r>
              <a:rPr lang="en-US" sz="4000" b="1" dirty="0" smtClean="0"/>
              <a:t>I</a:t>
            </a:r>
            <a:endParaRPr lang="en-US" sz="4000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6" y="1040980"/>
            <a:ext cx="4680683" cy="1634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2823802"/>
            <a:ext cx="3848101" cy="21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2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27127" y="185018"/>
            <a:ext cx="52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/>
              <a:t>Нашият A</a:t>
            </a:r>
            <a:r>
              <a:rPr lang="en-US" sz="4000" b="1" dirty="0" smtClean="0"/>
              <a:t>I</a:t>
            </a:r>
            <a:endParaRPr lang="en-US" sz="40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66" y="935598"/>
            <a:ext cx="5112685" cy="1835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650" y="2813777"/>
            <a:ext cx="4636585" cy="2275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oogle Shape;2046;p65"/>
          <p:cNvGrpSpPr/>
          <p:nvPr/>
        </p:nvGrpSpPr>
        <p:grpSpPr>
          <a:xfrm flipH="1">
            <a:off x="0" y="1908778"/>
            <a:ext cx="893455" cy="3234722"/>
            <a:chOff x="7463201" y="1618300"/>
            <a:chExt cx="1004049" cy="3165400"/>
          </a:xfrm>
        </p:grpSpPr>
        <p:sp>
          <p:nvSpPr>
            <p:cNvPr id="8" name="Google Shape;2047;p65"/>
            <p:cNvSpPr/>
            <p:nvPr/>
          </p:nvSpPr>
          <p:spPr>
            <a:xfrm flipH="1">
              <a:off x="7707881" y="3365122"/>
              <a:ext cx="409304" cy="827306"/>
            </a:xfrm>
            <a:custGeom>
              <a:avLst/>
              <a:gdLst/>
              <a:ahLst/>
              <a:cxnLst/>
              <a:rect l="l" t="t" r="r" b="b"/>
              <a:pathLst>
                <a:path w="13411" h="27107" extrusionOk="0">
                  <a:moveTo>
                    <a:pt x="9102" y="1"/>
                  </a:moveTo>
                  <a:lnTo>
                    <a:pt x="0" y="885"/>
                  </a:lnTo>
                  <a:lnTo>
                    <a:pt x="3053" y="27106"/>
                  </a:lnTo>
                  <a:lnTo>
                    <a:pt x="10957" y="27106"/>
                  </a:lnTo>
                  <a:cubicBezTo>
                    <a:pt x="10957" y="27106"/>
                    <a:pt x="13410" y="25993"/>
                    <a:pt x="12126" y="21628"/>
                  </a:cubicBezTo>
                  <a:cubicBezTo>
                    <a:pt x="10129" y="14780"/>
                    <a:pt x="10757" y="9302"/>
                    <a:pt x="9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48;p65"/>
            <p:cNvSpPr/>
            <p:nvPr/>
          </p:nvSpPr>
          <p:spPr>
            <a:xfrm flipH="1">
              <a:off x="7647787" y="4192402"/>
              <a:ext cx="376220" cy="574264"/>
            </a:xfrm>
            <a:custGeom>
              <a:avLst/>
              <a:gdLst/>
              <a:ahLst/>
              <a:cxnLst/>
              <a:rect l="l" t="t" r="r" b="b"/>
              <a:pathLst>
                <a:path w="12327" h="18816" extrusionOk="0">
                  <a:moveTo>
                    <a:pt x="0" y="0"/>
                  </a:moveTo>
                  <a:cubicBezTo>
                    <a:pt x="0" y="0"/>
                    <a:pt x="1997" y="13039"/>
                    <a:pt x="1997" y="14723"/>
                  </a:cubicBezTo>
                  <a:cubicBezTo>
                    <a:pt x="1997" y="16349"/>
                    <a:pt x="1084" y="16492"/>
                    <a:pt x="1084" y="18803"/>
                  </a:cubicBezTo>
                  <a:cubicBezTo>
                    <a:pt x="1084" y="18803"/>
                    <a:pt x="5282" y="18815"/>
                    <a:pt x="8604" y="18815"/>
                  </a:cubicBezTo>
                  <a:cubicBezTo>
                    <a:pt x="10265" y="18815"/>
                    <a:pt x="11708" y="18812"/>
                    <a:pt x="12298" y="18803"/>
                  </a:cubicBezTo>
                  <a:cubicBezTo>
                    <a:pt x="12298" y="18803"/>
                    <a:pt x="12326" y="18089"/>
                    <a:pt x="12183" y="17747"/>
                  </a:cubicBezTo>
                  <a:cubicBezTo>
                    <a:pt x="11641" y="16492"/>
                    <a:pt x="9644" y="16263"/>
                    <a:pt x="8160" y="15778"/>
                  </a:cubicBezTo>
                  <a:cubicBezTo>
                    <a:pt x="7133" y="15407"/>
                    <a:pt x="6734" y="14922"/>
                    <a:pt x="6848" y="13239"/>
                  </a:cubicBezTo>
                  <a:lnTo>
                    <a:pt x="7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49;p65"/>
            <p:cNvSpPr/>
            <p:nvPr/>
          </p:nvSpPr>
          <p:spPr>
            <a:xfrm flipH="1">
              <a:off x="7648672" y="4766242"/>
              <a:ext cx="342251" cy="17457"/>
            </a:xfrm>
            <a:custGeom>
              <a:avLst/>
              <a:gdLst/>
              <a:ahLst/>
              <a:cxnLst/>
              <a:rect l="l" t="t" r="r" b="b"/>
              <a:pathLst>
                <a:path w="11214" h="572" extrusionOk="0">
                  <a:moveTo>
                    <a:pt x="0" y="1"/>
                  </a:moveTo>
                  <a:lnTo>
                    <a:pt x="0" y="571"/>
                  </a:lnTo>
                  <a:cubicBezTo>
                    <a:pt x="0" y="543"/>
                    <a:pt x="1246" y="533"/>
                    <a:pt x="2908" y="533"/>
                  </a:cubicBezTo>
                  <a:cubicBezTo>
                    <a:pt x="6230" y="533"/>
                    <a:pt x="11214" y="571"/>
                    <a:pt x="11214" y="571"/>
                  </a:cubicBezTo>
                  <a:lnTo>
                    <a:pt x="11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0;p65"/>
            <p:cNvSpPr/>
            <p:nvPr/>
          </p:nvSpPr>
          <p:spPr>
            <a:xfrm flipH="1">
              <a:off x="7895122" y="3266725"/>
              <a:ext cx="469367" cy="925702"/>
            </a:xfrm>
            <a:custGeom>
              <a:avLst/>
              <a:gdLst/>
              <a:ahLst/>
              <a:cxnLst/>
              <a:rect l="l" t="t" r="r" b="b"/>
              <a:pathLst>
                <a:path w="15379" h="30331" extrusionOk="0">
                  <a:moveTo>
                    <a:pt x="4879" y="0"/>
                  </a:moveTo>
                  <a:lnTo>
                    <a:pt x="1598" y="6563"/>
                  </a:lnTo>
                  <a:cubicBezTo>
                    <a:pt x="1284" y="14694"/>
                    <a:pt x="0" y="30330"/>
                    <a:pt x="0" y="30330"/>
                  </a:cubicBezTo>
                  <a:lnTo>
                    <a:pt x="7504" y="30330"/>
                  </a:lnTo>
                  <a:cubicBezTo>
                    <a:pt x="7504" y="30330"/>
                    <a:pt x="11071" y="28533"/>
                    <a:pt x="10671" y="23654"/>
                  </a:cubicBezTo>
                  <a:cubicBezTo>
                    <a:pt x="10243" y="18803"/>
                    <a:pt x="12469" y="10928"/>
                    <a:pt x="12469" y="10928"/>
                  </a:cubicBezTo>
                  <a:cubicBezTo>
                    <a:pt x="12469" y="10928"/>
                    <a:pt x="14009" y="9359"/>
                    <a:pt x="14694" y="5222"/>
                  </a:cubicBezTo>
                  <a:cubicBezTo>
                    <a:pt x="15379" y="1113"/>
                    <a:pt x="4879" y="0"/>
                    <a:pt x="4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1;p65"/>
            <p:cNvSpPr/>
            <p:nvPr/>
          </p:nvSpPr>
          <p:spPr>
            <a:xfrm flipH="1">
              <a:off x="8082332" y="4192402"/>
              <a:ext cx="342251" cy="574264"/>
            </a:xfrm>
            <a:custGeom>
              <a:avLst/>
              <a:gdLst/>
              <a:ahLst/>
              <a:cxnLst/>
              <a:rect l="l" t="t" r="r" b="b"/>
              <a:pathLst>
                <a:path w="11214" h="18816" extrusionOk="0">
                  <a:moveTo>
                    <a:pt x="1969" y="0"/>
                  </a:moveTo>
                  <a:cubicBezTo>
                    <a:pt x="1969" y="0"/>
                    <a:pt x="913" y="13039"/>
                    <a:pt x="913" y="14723"/>
                  </a:cubicBezTo>
                  <a:cubicBezTo>
                    <a:pt x="913" y="16349"/>
                    <a:pt x="0" y="16492"/>
                    <a:pt x="0" y="18803"/>
                  </a:cubicBezTo>
                  <a:cubicBezTo>
                    <a:pt x="0" y="18803"/>
                    <a:pt x="4185" y="18815"/>
                    <a:pt x="7508" y="18815"/>
                  </a:cubicBezTo>
                  <a:cubicBezTo>
                    <a:pt x="9169" y="18815"/>
                    <a:pt x="10614" y="18812"/>
                    <a:pt x="11214" y="18803"/>
                  </a:cubicBezTo>
                  <a:cubicBezTo>
                    <a:pt x="11214" y="18803"/>
                    <a:pt x="11214" y="17604"/>
                    <a:pt x="10786" y="17062"/>
                  </a:cubicBezTo>
                  <a:cubicBezTo>
                    <a:pt x="9958" y="16007"/>
                    <a:pt x="8560" y="16263"/>
                    <a:pt x="7076" y="15778"/>
                  </a:cubicBezTo>
                  <a:cubicBezTo>
                    <a:pt x="6049" y="15407"/>
                    <a:pt x="5479" y="14295"/>
                    <a:pt x="5792" y="13239"/>
                  </a:cubicBezTo>
                  <a:lnTo>
                    <a:pt x="9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2;p65"/>
            <p:cNvSpPr/>
            <p:nvPr/>
          </p:nvSpPr>
          <p:spPr>
            <a:xfrm flipH="1">
              <a:off x="8082332" y="4766242"/>
              <a:ext cx="342251" cy="17457"/>
            </a:xfrm>
            <a:custGeom>
              <a:avLst/>
              <a:gdLst/>
              <a:ahLst/>
              <a:cxnLst/>
              <a:rect l="l" t="t" r="r" b="b"/>
              <a:pathLst>
                <a:path w="11214" h="572" extrusionOk="0">
                  <a:moveTo>
                    <a:pt x="0" y="1"/>
                  </a:moveTo>
                  <a:lnTo>
                    <a:pt x="0" y="571"/>
                  </a:lnTo>
                  <a:cubicBezTo>
                    <a:pt x="0" y="543"/>
                    <a:pt x="1246" y="533"/>
                    <a:pt x="2908" y="533"/>
                  </a:cubicBezTo>
                  <a:cubicBezTo>
                    <a:pt x="6230" y="533"/>
                    <a:pt x="11214" y="571"/>
                    <a:pt x="11214" y="571"/>
                  </a:cubicBezTo>
                  <a:lnTo>
                    <a:pt x="11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3;p65"/>
            <p:cNvSpPr/>
            <p:nvPr/>
          </p:nvSpPr>
          <p:spPr>
            <a:xfrm flipH="1">
              <a:off x="7463201" y="1646165"/>
              <a:ext cx="246449" cy="652243"/>
            </a:xfrm>
            <a:custGeom>
              <a:avLst/>
              <a:gdLst/>
              <a:ahLst/>
              <a:cxnLst/>
              <a:rect l="l" t="t" r="r" b="b"/>
              <a:pathLst>
                <a:path w="8075" h="21371" extrusionOk="0">
                  <a:moveTo>
                    <a:pt x="6705" y="0"/>
                  </a:moveTo>
                  <a:lnTo>
                    <a:pt x="4623" y="5250"/>
                  </a:lnTo>
                  <a:lnTo>
                    <a:pt x="0" y="18888"/>
                  </a:lnTo>
                  <a:lnTo>
                    <a:pt x="3852" y="21371"/>
                  </a:lnTo>
                  <a:cubicBezTo>
                    <a:pt x="4280" y="19887"/>
                    <a:pt x="6106" y="7675"/>
                    <a:pt x="6306" y="6334"/>
                  </a:cubicBezTo>
                  <a:cubicBezTo>
                    <a:pt x="6534" y="5022"/>
                    <a:pt x="7733" y="4537"/>
                    <a:pt x="7904" y="2397"/>
                  </a:cubicBezTo>
                  <a:cubicBezTo>
                    <a:pt x="8075" y="228"/>
                    <a:pt x="6705" y="0"/>
                    <a:pt x="6705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4;p65"/>
            <p:cNvSpPr/>
            <p:nvPr/>
          </p:nvSpPr>
          <p:spPr>
            <a:xfrm flipH="1">
              <a:off x="7592057" y="2226994"/>
              <a:ext cx="389283" cy="350064"/>
            </a:xfrm>
            <a:custGeom>
              <a:avLst/>
              <a:gdLst/>
              <a:ahLst/>
              <a:cxnLst/>
              <a:rect l="l" t="t" r="r" b="b"/>
              <a:pathLst>
                <a:path w="12755" h="11470" extrusionOk="0">
                  <a:moveTo>
                    <a:pt x="6591" y="0"/>
                  </a:moveTo>
                  <a:lnTo>
                    <a:pt x="0" y="5735"/>
                  </a:lnTo>
                  <a:lnTo>
                    <a:pt x="6591" y="11470"/>
                  </a:lnTo>
                  <a:cubicBezTo>
                    <a:pt x="8046" y="9073"/>
                    <a:pt x="12754" y="4109"/>
                    <a:pt x="12754" y="4109"/>
                  </a:cubicBezTo>
                  <a:lnTo>
                    <a:pt x="6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5;p65"/>
            <p:cNvSpPr/>
            <p:nvPr/>
          </p:nvSpPr>
          <p:spPr>
            <a:xfrm flipH="1">
              <a:off x="7556379" y="2196383"/>
              <a:ext cx="267355" cy="215807"/>
            </a:xfrm>
            <a:custGeom>
              <a:avLst/>
              <a:gdLst/>
              <a:ahLst/>
              <a:cxnLst/>
              <a:rect l="l" t="t" r="r" b="b"/>
              <a:pathLst>
                <a:path w="8760" h="7071" extrusionOk="0">
                  <a:moveTo>
                    <a:pt x="2330" y="1"/>
                  </a:moveTo>
                  <a:cubicBezTo>
                    <a:pt x="2217" y="1"/>
                    <a:pt x="2099" y="57"/>
                    <a:pt x="2026" y="147"/>
                  </a:cubicBezTo>
                  <a:cubicBezTo>
                    <a:pt x="1484" y="889"/>
                    <a:pt x="1" y="2943"/>
                    <a:pt x="86" y="3057"/>
                  </a:cubicBezTo>
                  <a:cubicBezTo>
                    <a:pt x="172" y="3200"/>
                    <a:pt x="5222" y="6253"/>
                    <a:pt x="6477" y="7023"/>
                  </a:cubicBezTo>
                  <a:cubicBezTo>
                    <a:pt x="6529" y="7054"/>
                    <a:pt x="6591" y="7070"/>
                    <a:pt x="6654" y="7070"/>
                  </a:cubicBezTo>
                  <a:cubicBezTo>
                    <a:pt x="6766" y="7070"/>
                    <a:pt x="6879" y="7019"/>
                    <a:pt x="6934" y="6909"/>
                  </a:cubicBezTo>
                  <a:lnTo>
                    <a:pt x="8646" y="4455"/>
                  </a:lnTo>
                  <a:cubicBezTo>
                    <a:pt x="8760" y="4313"/>
                    <a:pt x="8703" y="4084"/>
                    <a:pt x="8532" y="3970"/>
                  </a:cubicBezTo>
                  <a:lnTo>
                    <a:pt x="2511" y="61"/>
                  </a:lnTo>
                  <a:cubicBezTo>
                    <a:pt x="2459" y="20"/>
                    <a:pt x="2395" y="1"/>
                    <a:pt x="2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6;p65"/>
            <p:cNvSpPr/>
            <p:nvPr/>
          </p:nvSpPr>
          <p:spPr>
            <a:xfrm flipH="1">
              <a:off x="7724423" y="2337599"/>
              <a:ext cx="623524" cy="1180819"/>
            </a:xfrm>
            <a:custGeom>
              <a:avLst/>
              <a:gdLst/>
              <a:ahLst/>
              <a:cxnLst/>
              <a:rect l="l" t="t" r="r" b="b"/>
              <a:pathLst>
                <a:path w="20430" h="38690" extrusionOk="0">
                  <a:moveTo>
                    <a:pt x="12748" y="0"/>
                  </a:moveTo>
                  <a:cubicBezTo>
                    <a:pt x="10266" y="0"/>
                    <a:pt x="5107" y="1483"/>
                    <a:pt x="5107" y="1483"/>
                  </a:cubicBezTo>
                  <a:cubicBezTo>
                    <a:pt x="2197" y="3309"/>
                    <a:pt x="0" y="5649"/>
                    <a:pt x="3224" y="14066"/>
                  </a:cubicBezTo>
                  <a:cubicBezTo>
                    <a:pt x="6477" y="22511"/>
                    <a:pt x="1598" y="22083"/>
                    <a:pt x="1056" y="37006"/>
                  </a:cubicBezTo>
                  <a:cubicBezTo>
                    <a:pt x="1056" y="37006"/>
                    <a:pt x="3053" y="32926"/>
                    <a:pt x="4594" y="32070"/>
                  </a:cubicBezTo>
                  <a:cubicBezTo>
                    <a:pt x="4688" y="32016"/>
                    <a:pt x="4783" y="31991"/>
                    <a:pt x="4881" y="31991"/>
                  </a:cubicBezTo>
                  <a:cubicBezTo>
                    <a:pt x="6393" y="31991"/>
                    <a:pt x="8498" y="38008"/>
                    <a:pt x="14152" y="38062"/>
                  </a:cubicBezTo>
                  <a:lnTo>
                    <a:pt x="14152" y="35665"/>
                  </a:lnTo>
                  <a:lnTo>
                    <a:pt x="15094" y="38689"/>
                  </a:lnTo>
                  <a:cubicBezTo>
                    <a:pt x="15094" y="38689"/>
                    <a:pt x="19031" y="36350"/>
                    <a:pt x="18489" y="33525"/>
                  </a:cubicBezTo>
                  <a:cubicBezTo>
                    <a:pt x="17947" y="30729"/>
                    <a:pt x="17548" y="30187"/>
                    <a:pt x="17490" y="26763"/>
                  </a:cubicBezTo>
                  <a:cubicBezTo>
                    <a:pt x="17405" y="23367"/>
                    <a:pt x="20429" y="12611"/>
                    <a:pt x="18603" y="7846"/>
                  </a:cubicBezTo>
                  <a:cubicBezTo>
                    <a:pt x="17205" y="4137"/>
                    <a:pt x="15408" y="713"/>
                    <a:pt x="13667" y="114"/>
                  </a:cubicBezTo>
                  <a:cubicBezTo>
                    <a:pt x="13441" y="35"/>
                    <a:pt x="13125" y="0"/>
                    <a:pt x="127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57;p65"/>
            <p:cNvSpPr/>
            <p:nvPr/>
          </p:nvSpPr>
          <p:spPr>
            <a:xfrm flipH="1">
              <a:off x="7724423" y="2337599"/>
              <a:ext cx="490304" cy="1166017"/>
            </a:xfrm>
            <a:custGeom>
              <a:avLst/>
              <a:gdLst/>
              <a:ahLst/>
              <a:cxnLst/>
              <a:rect l="l" t="t" r="r" b="b"/>
              <a:pathLst>
                <a:path w="16065" h="38205" extrusionOk="0">
                  <a:moveTo>
                    <a:pt x="8403" y="0"/>
                  </a:moveTo>
                  <a:cubicBezTo>
                    <a:pt x="5908" y="0"/>
                    <a:pt x="771" y="1483"/>
                    <a:pt x="771" y="1483"/>
                  </a:cubicBezTo>
                  <a:cubicBezTo>
                    <a:pt x="1" y="1940"/>
                    <a:pt x="4994" y="10271"/>
                    <a:pt x="4994" y="10271"/>
                  </a:cubicBezTo>
                  <a:cubicBezTo>
                    <a:pt x="6916" y="9249"/>
                    <a:pt x="9730" y="6650"/>
                    <a:pt x="11402" y="6650"/>
                  </a:cubicBezTo>
                  <a:cubicBezTo>
                    <a:pt x="11691" y="6650"/>
                    <a:pt x="11945" y="6728"/>
                    <a:pt x="12155" y="6904"/>
                  </a:cubicBezTo>
                  <a:cubicBezTo>
                    <a:pt x="14181" y="8559"/>
                    <a:pt x="13981" y="12839"/>
                    <a:pt x="10244" y="32812"/>
                  </a:cubicBezTo>
                  <a:cubicBezTo>
                    <a:pt x="9901" y="34695"/>
                    <a:pt x="10501" y="35893"/>
                    <a:pt x="11242" y="37662"/>
                  </a:cubicBezTo>
                  <a:lnTo>
                    <a:pt x="11442" y="38204"/>
                  </a:lnTo>
                  <a:cubicBezTo>
                    <a:pt x="11442" y="38204"/>
                    <a:pt x="14638" y="36007"/>
                    <a:pt x="14124" y="33525"/>
                  </a:cubicBezTo>
                  <a:cubicBezTo>
                    <a:pt x="13582" y="30729"/>
                    <a:pt x="13211" y="30187"/>
                    <a:pt x="13125" y="26791"/>
                  </a:cubicBezTo>
                  <a:cubicBezTo>
                    <a:pt x="13040" y="23367"/>
                    <a:pt x="16064" y="12611"/>
                    <a:pt x="14267" y="7846"/>
                  </a:cubicBezTo>
                  <a:cubicBezTo>
                    <a:pt x="12840" y="4137"/>
                    <a:pt x="11071" y="713"/>
                    <a:pt x="9331" y="114"/>
                  </a:cubicBezTo>
                  <a:cubicBezTo>
                    <a:pt x="9101" y="35"/>
                    <a:pt x="8782" y="0"/>
                    <a:pt x="8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58;p65"/>
            <p:cNvSpPr/>
            <p:nvPr/>
          </p:nvSpPr>
          <p:spPr>
            <a:xfrm flipH="1">
              <a:off x="8173769" y="1994705"/>
              <a:ext cx="225573" cy="227954"/>
            </a:xfrm>
            <a:custGeom>
              <a:avLst/>
              <a:gdLst/>
              <a:ahLst/>
              <a:cxnLst/>
              <a:rect l="l" t="t" r="r" b="b"/>
              <a:pathLst>
                <a:path w="7391" h="7469" extrusionOk="0">
                  <a:moveTo>
                    <a:pt x="3439" y="0"/>
                  </a:moveTo>
                  <a:cubicBezTo>
                    <a:pt x="3396" y="0"/>
                    <a:pt x="3353" y="7"/>
                    <a:pt x="3311" y="21"/>
                  </a:cubicBezTo>
                  <a:cubicBezTo>
                    <a:pt x="2683" y="193"/>
                    <a:pt x="86" y="1134"/>
                    <a:pt x="29" y="5186"/>
                  </a:cubicBezTo>
                  <a:cubicBezTo>
                    <a:pt x="1" y="5328"/>
                    <a:pt x="58" y="5443"/>
                    <a:pt x="143" y="5557"/>
                  </a:cubicBezTo>
                  <a:lnTo>
                    <a:pt x="1684" y="7468"/>
                  </a:lnTo>
                  <a:lnTo>
                    <a:pt x="7391" y="1762"/>
                  </a:lnTo>
                  <a:lnTo>
                    <a:pt x="7105" y="1334"/>
                  </a:lnTo>
                  <a:cubicBezTo>
                    <a:pt x="5450" y="449"/>
                    <a:pt x="3967" y="107"/>
                    <a:pt x="3567" y="21"/>
                  </a:cubicBezTo>
                  <a:cubicBezTo>
                    <a:pt x="3525" y="7"/>
                    <a:pt x="3482" y="0"/>
                    <a:pt x="3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59;p65"/>
            <p:cNvSpPr/>
            <p:nvPr/>
          </p:nvSpPr>
          <p:spPr>
            <a:xfrm flipH="1">
              <a:off x="7990039" y="1936961"/>
              <a:ext cx="477211" cy="479133"/>
            </a:xfrm>
            <a:custGeom>
              <a:avLst/>
              <a:gdLst/>
              <a:ahLst/>
              <a:cxnLst/>
              <a:rect l="l" t="t" r="r" b="b"/>
              <a:pathLst>
                <a:path w="15636" h="15699" extrusionOk="0">
                  <a:moveTo>
                    <a:pt x="12972" y="0"/>
                  </a:moveTo>
                  <a:cubicBezTo>
                    <a:pt x="12120" y="0"/>
                    <a:pt x="11273" y="362"/>
                    <a:pt x="10586" y="829"/>
                  </a:cubicBezTo>
                  <a:cubicBezTo>
                    <a:pt x="9844" y="1314"/>
                    <a:pt x="9216" y="1971"/>
                    <a:pt x="8589" y="2598"/>
                  </a:cubicBezTo>
                  <a:cubicBezTo>
                    <a:pt x="6420" y="4824"/>
                    <a:pt x="4252" y="7021"/>
                    <a:pt x="2083" y="9218"/>
                  </a:cubicBezTo>
                  <a:cubicBezTo>
                    <a:pt x="1570" y="9731"/>
                    <a:pt x="1056" y="10273"/>
                    <a:pt x="657" y="10901"/>
                  </a:cubicBezTo>
                  <a:cubicBezTo>
                    <a:pt x="257" y="11500"/>
                    <a:pt x="0" y="12242"/>
                    <a:pt x="57" y="12984"/>
                  </a:cubicBezTo>
                  <a:cubicBezTo>
                    <a:pt x="143" y="14353"/>
                    <a:pt x="1398" y="15466"/>
                    <a:pt x="2768" y="15666"/>
                  </a:cubicBezTo>
                  <a:cubicBezTo>
                    <a:pt x="2934" y="15688"/>
                    <a:pt x="3098" y="15698"/>
                    <a:pt x="3262" y="15698"/>
                  </a:cubicBezTo>
                  <a:cubicBezTo>
                    <a:pt x="4820" y="15698"/>
                    <a:pt x="6291" y="14761"/>
                    <a:pt x="7504" y="13754"/>
                  </a:cubicBezTo>
                  <a:cubicBezTo>
                    <a:pt x="9074" y="12442"/>
                    <a:pt x="10472" y="10930"/>
                    <a:pt x="11670" y="9275"/>
                  </a:cubicBezTo>
                  <a:cubicBezTo>
                    <a:pt x="12783" y="7706"/>
                    <a:pt x="13924" y="6051"/>
                    <a:pt x="14780" y="4310"/>
                  </a:cubicBezTo>
                  <a:cubicBezTo>
                    <a:pt x="15265" y="3340"/>
                    <a:pt x="15636" y="1999"/>
                    <a:pt x="15208" y="1229"/>
                  </a:cubicBezTo>
                  <a:cubicBezTo>
                    <a:pt x="14809" y="458"/>
                    <a:pt x="13924" y="30"/>
                    <a:pt x="13068" y="2"/>
                  </a:cubicBezTo>
                  <a:cubicBezTo>
                    <a:pt x="13036" y="1"/>
                    <a:pt x="13004" y="0"/>
                    <a:pt x="12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0;p65"/>
            <p:cNvSpPr/>
            <p:nvPr/>
          </p:nvSpPr>
          <p:spPr>
            <a:xfrm flipH="1">
              <a:off x="7990039" y="1948315"/>
              <a:ext cx="469367" cy="467780"/>
            </a:xfrm>
            <a:custGeom>
              <a:avLst/>
              <a:gdLst/>
              <a:ahLst/>
              <a:cxnLst/>
              <a:rect l="l" t="t" r="r" b="b"/>
              <a:pathLst>
                <a:path w="15379" h="15327" extrusionOk="0">
                  <a:moveTo>
                    <a:pt x="12840" y="1"/>
                  </a:moveTo>
                  <a:cubicBezTo>
                    <a:pt x="11984" y="1"/>
                    <a:pt x="11128" y="343"/>
                    <a:pt x="10414" y="828"/>
                  </a:cubicBezTo>
                  <a:cubicBezTo>
                    <a:pt x="9673" y="1313"/>
                    <a:pt x="9073" y="1912"/>
                    <a:pt x="8446" y="2540"/>
                  </a:cubicBezTo>
                  <a:lnTo>
                    <a:pt x="2054" y="8988"/>
                  </a:lnTo>
                  <a:cubicBezTo>
                    <a:pt x="1541" y="9502"/>
                    <a:pt x="1027" y="10016"/>
                    <a:pt x="656" y="10643"/>
                  </a:cubicBezTo>
                  <a:cubicBezTo>
                    <a:pt x="285" y="11242"/>
                    <a:pt x="0" y="11956"/>
                    <a:pt x="57" y="12669"/>
                  </a:cubicBezTo>
                  <a:cubicBezTo>
                    <a:pt x="171" y="14010"/>
                    <a:pt x="1398" y="15094"/>
                    <a:pt x="2739" y="15294"/>
                  </a:cubicBezTo>
                  <a:cubicBezTo>
                    <a:pt x="2906" y="15316"/>
                    <a:pt x="3072" y="15327"/>
                    <a:pt x="3237" y="15327"/>
                  </a:cubicBezTo>
                  <a:cubicBezTo>
                    <a:pt x="4765" y="15327"/>
                    <a:pt x="6205" y="14418"/>
                    <a:pt x="7390" y="13439"/>
                  </a:cubicBezTo>
                  <a:cubicBezTo>
                    <a:pt x="8931" y="12155"/>
                    <a:pt x="10300" y="10700"/>
                    <a:pt x="11470" y="9074"/>
                  </a:cubicBezTo>
                  <a:cubicBezTo>
                    <a:pt x="12583" y="7533"/>
                    <a:pt x="13696" y="5907"/>
                    <a:pt x="14552" y="4195"/>
                  </a:cubicBezTo>
                  <a:cubicBezTo>
                    <a:pt x="15008" y="3253"/>
                    <a:pt x="15379" y="1969"/>
                    <a:pt x="14980" y="1199"/>
                  </a:cubicBezTo>
                  <a:cubicBezTo>
                    <a:pt x="14552" y="457"/>
                    <a:pt x="13696" y="29"/>
                    <a:pt x="128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1;p65"/>
            <p:cNvSpPr/>
            <p:nvPr/>
          </p:nvSpPr>
          <p:spPr>
            <a:xfrm flipH="1">
              <a:off x="8044883" y="2222630"/>
              <a:ext cx="194229" cy="202042"/>
            </a:xfrm>
            <a:custGeom>
              <a:avLst/>
              <a:gdLst/>
              <a:ahLst/>
              <a:cxnLst/>
              <a:rect l="l" t="t" r="r" b="b"/>
              <a:pathLst>
                <a:path w="6364" h="6620" extrusionOk="0">
                  <a:moveTo>
                    <a:pt x="343" y="0"/>
                  </a:moveTo>
                  <a:lnTo>
                    <a:pt x="1" y="1741"/>
                  </a:lnTo>
                  <a:lnTo>
                    <a:pt x="2169" y="6620"/>
                  </a:lnTo>
                  <a:lnTo>
                    <a:pt x="6363" y="6620"/>
                  </a:lnTo>
                  <a:cubicBezTo>
                    <a:pt x="6363" y="6620"/>
                    <a:pt x="4566" y="400"/>
                    <a:pt x="4423" y="371"/>
                  </a:cubicBezTo>
                  <a:cubicBezTo>
                    <a:pt x="4252" y="314"/>
                    <a:pt x="343" y="0"/>
                    <a:pt x="343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2;p65"/>
            <p:cNvSpPr/>
            <p:nvPr/>
          </p:nvSpPr>
          <p:spPr>
            <a:xfrm flipH="1">
              <a:off x="8078852" y="2222630"/>
              <a:ext cx="160261" cy="202042"/>
            </a:xfrm>
            <a:custGeom>
              <a:avLst/>
              <a:gdLst/>
              <a:ahLst/>
              <a:cxnLst/>
              <a:rect l="l" t="t" r="r" b="b"/>
              <a:pathLst>
                <a:path w="5251" h="6620" extrusionOk="0">
                  <a:moveTo>
                    <a:pt x="343" y="0"/>
                  </a:moveTo>
                  <a:lnTo>
                    <a:pt x="1" y="1741"/>
                  </a:lnTo>
                  <a:lnTo>
                    <a:pt x="2169" y="6620"/>
                  </a:lnTo>
                  <a:lnTo>
                    <a:pt x="3168" y="6620"/>
                  </a:lnTo>
                  <a:cubicBezTo>
                    <a:pt x="2421" y="4560"/>
                    <a:pt x="2976" y="2849"/>
                    <a:pt x="4663" y="2849"/>
                  </a:cubicBezTo>
                  <a:cubicBezTo>
                    <a:pt x="4846" y="2849"/>
                    <a:pt x="5042" y="2869"/>
                    <a:pt x="5251" y="2911"/>
                  </a:cubicBezTo>
                  <a:cubicBezTo>
                    <a:pt x="4851" y="1570"/>
                    <a:pt x="4480" y="371"/>
                    <a:pt x="4423" y="371"/>
                  </a:cubicBezTo>
                  <a:cubicBezTo>
                    <a:pt x="4252" y="314"/>
                    <a:pt x="343" y="0"/>
                    <a:pt x="343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3;p65"/>
            <p:cNvSpPr/>
            <p:nvPr/>
          </p:nvSpPr>
          <p:spPr>
            <a:xfrm flipH="1">
              <a:off x="8205113" y="2177338"/>
              <a:ext cx="99312" cy="175063"/>
            </a:xfrm>
            <a:custGeom>
              <a:avLst/>
              <a:gdLst/>
              <a:ahLst/>
              <a:cxnLst/>
              <a:rect l="l" t="t" r="r" b="b"/>
              <a:pathLst>
                <a:path w="3254" h="5736" extrusionOk="0">
                  <a:moveTo>
                    <a:pt x="1542" y="1"/>
                  </a:moveTo>
                  <a:cubicBezTo>
                    <a:pt x="1542" y="1"/>
                    <a:pt x="1" y="2141"/>
                    <a:pt x="543" y="2825"/>
                  </a:cubicBezTo>
                  <a:cubicBezTo>
                    <a:pt x="1570" y="4081"/>
                    <a:pt x="3254" y="5736"/>
                    <a:pt x="3254" y="5736"/>
                  </a:cubicBezTo>
                  <a:lnTo>
                    <a:pt x="2768" y="2283"/>
                  </a:lnTo>
                  <a:lnTo>
                    <a:pt x="2226" y="999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64;p65"/>
            <p:cNvSpPr/>
            <p:nvPr/>
          </p:nvSpPr>
          <p:spPr>
            <a:xfrm flipH="1">
              <a:off x="8008412" y="2073112"/>
              <a:ext cx="263784" cy="216600"/>
            </a:xfrm>
            <a:custGeom>
              <a:avLst/>
              <a:gdLst/>
              <a:ahLst/>
              <a:cxnLst/>
              <a:rect l="l" t="t" r="r" b="b"/>
              <a:pathLst>
                <a:path w="8643" h="7097" extrusionOk="0">
                  <a:moveTo>
                    <a:pt x="4189" y="0"/>
                  </a:moveTo>
                  <a:cubicBezTo>
                    <a:pt x="3230" y="0"/>
                    <a:pt x="1678" y="1639"/>
                    <a:pt x="742" y="3016"/>
                  </a:cubicBezTo>
                  <a:cubicBezTo>
                    <a:pt x="657" y="3159"/>
                    <a:pt x="571" y="3302"/>
                    <a:pt x="486" y="3416"/>
                  </a:cubicBezTo>
                  <a:cubicBezTo>
                    <a:pt x="742" y="3986"/>
                    <a:pt x="1170" y="4414"/>
                    <a:pt x="1170" y="4414"/>
                  </a:cubicBezTo>
                  <a:cubicBezTo>
                    <a:pt x="1170" y="4414"/>
                    <a:pt x="908" y="4338"/>
                    <a:pt x="652" y="4338"/>
                  </a:cubicBezTo>
                  <a:cubicBezTo>
                    <a:pt x="322" y="4338"/>
                    <a:pt x="1" y="4464"/>
                    <a:pt x="257" y="5042"/>
                  </a:cubicBezTo>
                  <a:cubicBezTo>
                    <a:pt x="470" y="5440"/>
                    <a:pt x="1274" y="6110"/>
                    <a:pt x="1891" y="6110"/>
                  </a:cubicBezTo>
                  <a:cubicBezTo>
                    <a:pt x="1937" y="6110"/>
                    <a:pt x="1982" y="6106"/>
                    <a:pt x="2026" y="6098"/>
                  </a:cubicBezTo>
                  <a:cubicBezTo>
                    <a:pt x="2083" y="6098"/>
                    <a:pt x="2112" y="6098"/>
                    <a:pt x="2140" y="6069"/>
                  </a:cubicBezTo>
                  <a:cubicBezTo>
                    <a:pt x="2348" y="5991"/>
                    <a:pt x="2391" y="5748"/>
                    <a:pt x="2439" y="5748"/>
                  </a:cubicBezTo>
                  <a:cubicBezTo>
                    <a:pt x="2444" y="5748"/>
                    <a:pt x="2449" y="5750"/>
                    <a:pt x="2454" y="5755"/>
                  </a:cubicBezTo>
                  <a:cubicBezTo>
                    <a:pt x="2882" y="6041"/>
                    <a:pt x="3339" y="6554"/>
                    <a:pt x="5051" y="6982"/>
                  </a:cubicBezTo>
                  <a:cubicBezTo>
                    <a:pt x="5348" y="7060"/>
                    <a:pt x="5631" y="7097"/>
                    <a:pt x="5897" y="7097"/>
                  </a:cubicBezTo>
                  <a:cubicBezTo>
                    <a:pt x="7672" y="7097"/>
                    <a:pt x="8642" y="5471"/>
                    <a:pt x="7476" y="3758"/>
                  </a:cubicBezTo>
                  <a:cubicBezTo>
                    <a:pt x="6192" y="1961"/>
                    <a:pt x="4452" y="49"/>
                    <a:pt x="4452" y="49"/>
                  </a:cubicBezTo>
                  <a:cubicBezTo>
                    <a:pt x="4370" y="16"/>
                    <a:pt x="4282" y="0"/>
                    <a:pt x="4189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65;p65"/>
            <p:cNvSpPr/>
            <p:nvPr/>
          </p:nvSpPr>
          <p:spPr>
            <a:xfrm flipH="1">
              <a:off x="7773194" y="2181702"/>
              <a:ext cx="462103" cy="471168"/>
            </a:xfrm>
            <a:custGeom>
              <a:avLst/>
              <a:gdLst/>
              <a:ahLst/>
              <a:cxnLst/>
              <a:rect l="l" t="t" r="r" b="b"/>
              <a:pathLst>
                <a:path w="15141" h="15438" extrusionOk="0">
                  <a:moveTo>
                    <a:pt x="11745" y="0"/>
                  </a:moveTo>
                  <a:cubicBezTo>
                    <a:pt x="6695" y="5536"/>
                    <a:pt x="1274" y="4908"/>
                    <a:pt x="618" y="7961"/>
                  </a:cubicBezTo>
                  <a:cubicBezTo>
                    <a:pt x="1" y="10804"/>
                    <a:pt x="2107" y="15437"/>
                    <a:pt x="5088" y="15437"/>
                  </a:cubicBezTo>
                  <a:cubicBezTo>
                    <a:pt x="5278" y="15437"/>
                    <a:pt x="5471" y="15419"/>
                    <a:pt x="5668" y="15379"/>
                  </a:cubicBezTo>
                  <a:lnTo>
                    <a:pt x="15140" y="4651"/>
                  </a:lnTo>
                  <a:lnTo>
                    <a:pt x="117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66;p65"/>
            <p:cNvSpPr/>
            <p:nvPr/>
          </p:nvSpPr>
          <p:spPr>
            <a:xfrm flipH="1">
              <a:off x="7704401" y="2100824"/>
              <a:ext cx="194229" cy="251485"/>
            </a:xfrm>
            <a:custGeom>
              <a:avLst/>
              <a:gdLst/>
              <a:ahLst/>
              <a:cxnLst/>
              <a:rect l="l" t="t" r="r" b="b"/>
              <a:pathLst>
                <a:path w="6364" h="8240" extrusionOk="0">
                  <a:moveTo>
                    <a:pt x="2396" y="0"/>
                  </a:moveTo>
                  <a:cubicBezTo>
                    <a:pt x="2325" y="0"/>
                    <a:pt x="2252" y="29"/>
                    <a:pt x="2198" y="82"/>
                  </a:cubicBezTo>
                  <a:lnTo>
                    <a:pt x="86" y="2508"/>
                  </a:lnTo>
                  <a:cubicBezTo>
                    <a:pt x="29" y="2593"/>
                    <a:pt x="1" y="2736"/>
                    <a:pt x="86" y="2822"/>
                  </a:cubicBezTo>
                  <a:lnTo>
                    <a:pt x="3938" y="8129"/>
                  </a:lnTo>
                  <a:cubicBezTo>
                    <a:pt x="3983" y="8204"/>
                    <a:pt x="4060" y="8239"/>
                    <a:pt x="4136" y="8239"/>
                  </a:cubicBezTo>
                  <a:cubicBezTo>
                    <a:pt x="4203" y="8239"/>
                    <a:pt x="4269" y="8211"/>
                    <a:pt x="4309" y="8157"/>
                  </a:cubicBezTo>
                  <a:lnTo>
                    <a:pt x="6306" y="5960"/>
                  </a:lnTo>
                  <a:cubicBezTo>
                    <a:pt x="6364" y="5874"/>
                    <a:pt x="6364" y="5732"/>
                    <a:pt x="6306" y="5646"/>
                  </a:cubicBezTo>
                  <a:lnTo>
                    <a:pt x="2597" y="111"/>
                  </a:lnTo>
                  <a:cubicBezTo>
                    <a:pt x="2552" y="36"/>
                    <a:pt x="2475" y="0"/>
                    <a:pt x="2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67;p65"/>
            <p:cNvSpPr/>
            <p:nvPr/>
          </p:nvSpPr>
          <p:spPr>
            <a:xfrm flipH="1">
              <a:off x="7473639" y="1618300"/>
              <a:ext cx="340512" cy="628743"/>
            </a:xfrm>
            <a:custGeom>
              <a:avLst/>
              <a:gdLst/>
              <a:ahLst/>
              <a:cxnLst/>
              <a:rect l="l" t="t" r="r" b="b"/>
              <a:pathLst>
                <a:path w="11157" h="20601" extrusionOk="0">
                  <a:moveTo>
                    <a:pt x="9416" y="0"/>
                  </a:moveTo>
                  <a:cubicBezTo>
                    <a:pt x="9245" y="0"/>
                    <a:pt x="8845" y="314"/>
                    <a:pt x="8589" y="628"/>
                  </a:cubicBezTo>
                  <a:cubicBezTo>
                    <a:pt x="8389" y="885"/>
                    <a:pt x="7676" y="2026"/>
                    <a:pt x="7390" y="2425"/>
                  </a:cubicBezTo>
                  <a:cubicBezTo>
                    <a:pt x="7276" y="2596"/>
                    <a:pt x="7191" y="2796"/>
                    <a:pt x="7191" y="2996"/>
                  </a:cubicBezTo>
                  <a:cubicBezTo>
                    <a:pt x="7134" y="3652"/>
                    <a:pt x="6991" y="5164"/>
                    <a:pt x="6820" y="5963"/>
                  </a:cubicBezTo>
                  <a:cubicBezTo>
                    <a:pt x="6620" y="6990"/>
                    <a:pt x="1941" y="13724"/>
                    <a:pt x="0" y="16178"/>
                  </a:cubicBezTo>
                  <a:lnTo>
                    <a:pt x="2968" y="20600"/>
                  </a:lnTo>
                  <a:cubicBezTo>
                    <a:pt x="5735" y="16948"/>
                    <a:pt x="9188" y="6848"/>
                    <a:pt x="9188" y="6848"/>
                  </a:cubicBezTo>
                  <a:cubicBezTo>
                    <a:pt x="9188" y="6848"/>
                    <a:pt x="10215" y="5764"/>
                    <a:pt x="10500" y="4993"/>
                  </a:cubicBezTo>
                  <a:cubicBezTo>
                    <a:pt x="10700" y="4451"/>
                    <a:pt x="10557" y="4080"/>
                    <a:pt x="10586" y="3709"/>
                  </a:cubicBezTo>
                  <a:cubicBezTo>
                    <a:pt x="10614" y="3310"/>
                    <a:pt x="10814" y="3024"/>
                    <a:pt x="10871" y="2825"/>
                  </a:cubicBezTo>
                  <a:cubicBezTo>
                    <a:pt x="10957" y="2397"/>
                    <a:pt x="10386" y="1712"/>
                    <a:pt x="10386" y="1712"/>
                  </a:cubicBezTo>
                  <a:cubicBezTo>
                    <a:pt x="10386" y="1712"/>
                    <a:pt x="11157" y="970"/>
                    <a:pt x="11042" y="742"/>
                  </a:cubicBezTo>
                  <a:cubicBezTo>
                    <a:pt x="11013" y="683"/>
                    <a:pt x="10951" y="658"/>
                    <a:pt x="10867" y="658"/>
                  </a:cubicBezTo>
                  <a:cubicBezTo>
                    <a:pt x="10467" y="658"/>
                    <a:pt x="9576" y="1228"/>
                    <a:pt x="9388" y="1370"/>
                  </a:cubicBezTo>
                  <a:cubicBezTo>
                    <a:pt x="9074" y="1626"/>
                    <a:pt x="8475" y="2511"/>
                    <a:pt x="8475" y="2511"/>
                  </a:cubicBezTo>
                  <a:cubicBezTo>
                    <a:pt x="8475" y="2511"/>
                    <a:pt x="9074" y="1284"/>
                    <a:pt x="9216" y="1056"/>
                  </a:cubicBezTo>
                  <a:cubicBezTo>
                    <a:pt x="9616" y="457"/>
                    <a:pt x="9701" y="29"/>
                    <a:pt x="9416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68;p65"/>
            <p:cNvSpPr/>
            <p:nvPr/>
          </p:nvSpPr>
          <p:spPr>
            <a:xfrm flipH="1">
              <a:off x="7669577" y="2100702"/>
              <a:ext cx="144573" cy="146343"/>
            </a:xfrm>
            <a:custGeom>
              <a:avLst/>
              <a:gdLst/>
              <a:ahLst/>
              <a:cxnLst/>
              <a:rect l="l" t="t" r="r" b="b"/>
              <a:pathLst>
                <a:path w="4737" h="4795" extrusionOk="0">
                  <a:moveTo>
                    <a:pt x="4737" y="1855"/>
                  </a:moveTo>
                  <a:lnTo>
                    <a:pt x="4737" y="1855"/>
                  </a:lnTo>
                  <a:cubicBezTo>
                    <a:pt x="4735" y="1859"/>
                    <a:pt x="4733" y="1863"/>
                    <a:pt x="4731" y="1866"/>
                  </a:cubicBezTo>
                  <a:lnTo>
                    <a:pt x="4731" y="1866"/>
                  </a:lnTo>
                  <a:cubicBezTo>
                    <a:pt x="4733" y="1862"/>
                    <a:pt x="4735" y="1859"/>
                    <a:pt x="4737" y="1855"/>
                  </a:cubicBezTo>
                  <a:close/>
                  <a:moveTo>
                    <a:pt x="286" y="1"/>
                  </a:moveTo>
                  <a:cubicBezTo>
                    <a:pt x="200" y="144"/>
                    <a:pt x="86" y="258"/>
                    <a:pt x="0" y="372"/>
                  </a:cubicBezTo>
                  <a:lnTo>
                    <a:pt x="2968" y="4794"/>
                  </a:lnTo>
                  <a:cubicBezTo>
                    <a:pt x="3537" y="4055"/>
                    <a:pt x="4134" y="3032"/>
                    <a:pt x="4731" y="1866"/>
                  </a:cubicBezTo>
                  <a:lnTo>
                    <a:pt x="4731" y="1866"/>
                  </a:lnTo>
                  <a:cubicBezTo>
                    <a:pt x="4626" y="2068"/>
                    <a:pt x="3859" y="3357"/>
                    <a:pt x="3187" y="3357"/>
                  </a:cubicBezTo>
                  <a:cubicBezTo>
                    <a:pt x="3142" y="3357"/>
                    <a:pt x="3097" y="3351"/>
                    <a:pt x="3053" y="3339"/>
                  </a:cubicBezTo>
                  <a:cubicBezTo>
                    <a:pt x="2312" y="3168"/>
                    <a:pt x="286" y="1"/>
                    <a:pt x="286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087;p65"/>
          <p:cNvGrpSpPr/>
          <p:nvPr/>
        </p:nvGrpSpPr>
        <p:grpSpPr>
          <a:xfrm>
            <a:off x="810540" y="1491916"/>
            <a:ext cx="406655" cy="431100"/>
            <a:chOff x="1849650" y="1202325"/>
            <a:chExt cx="467000" cy="431100"/>
          </a:xfrm>
        </p:grpSpPr>
        <p:sp>
          <p:nvSpPr>
            <p:cNvPr id="32" name="Google Shape;2088;p65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9;p65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90;p65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91;p65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92;p65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93;p65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94;p65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95;p65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96;p65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97;p65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98;p65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99;p65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00;p65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01;p65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0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74727" y="129600"/>
            <a:ext cx="52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/>
              <a:t>Заключение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808035" y="1141944"/>
            <a:ext cx="68535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200" b="1" dirty="0" smtClean="0"/>
              <a:t>    Подобренията, които може да направим:</a:t>
            </a:r>
          </a:p>
          <a:p>
            <a:pPr algn="just"/>
            <a:endParaRPr lang="bg-BG" sz="22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Обогатяване </a:t>
            </a:r>
            <a:r>
              <a:rPr lang="bg-BG" sz="2000" dirty="0" smtClean="0"/>
              <a:t>на информацията, която предоставя </a:t>
            </a:r>
            <a:r>
              <a:rPr lang="bg-BG" sz="2000" dirty="0" smtClean="0"/>
              <a:t>сайта;</a:t>
            </a:r>
            <a:endParaRPr lang="bg-BG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Подобрения </a:t>
            </a:r>
            <a:r>
              <a:rPr lang="bg-BG" sz="2000" dirty="0" smtClean="0"/>
              <a:t>в отношение на </a:t>
            </a:r>
            <a:r>
              <a:rPr lang="bg-BG" sz="2000" dirty="0" smtClean="0"/>
              <a:t>дизайна;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Развитие на изкуствения интелект;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sz="2000" dirty="0" smtClean="0"/>
              <a:t>Предоставяне достъп до базата данни за лесно ползване;</a:t>
            </a:r>
            <a:endParaRPr lang="en-US" sz="20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67" y="2085109"/>
            <a:ext cx="3273136" cy="327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733091" y="1848928"/>
            <a:ext cx="504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/>
              <a:t>Демонстрация</a:t>
            </a:r>
            <a:endParaRPr lang="en-US" sz="4000" b="1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32" y="1567295"/>
            <a:ext cx="3500005" cy="35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rdening in the Greenhouse for Kid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434343"/>
      </a:lt2>
      <a:accent1>
        <a:srgbClr val="2B3F3C"/>
      </a:accent1>
      <a:accent2>
        <a:srgbClr val="7A8440"/>
      </a:accent2>
      <a:accent3>
        <a:srgbClr val="A7AF5D"/>
      </a:accent3>
      <a:accent4>
        <a:srgbClr val="52918B"/>
      </a:accent4>
      <a:accent5>
        <a:srgbClr val="9DD1CD"/>
      </a:accent5>
      <a:accent6>
        <a:srgbClr val="E48E1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100</Words>
  <Application>Microsoft Office PowerPoint</Application>
  <PresentationFormat>Презентация на цял екран (16:9)</PresentationFormat>
  <Paragraphs>29</Paragraphs>
  <Slides>10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Chewy</vt:lpstr>
      <vt:lpstr>Arial</vt:lpstr>
      <vt:lpstr>Roboto Condensed Light</vt:lpstr>
      <vt:lpstr>Lato</vt:lpstr>
      <vt:lpstr>Gardening in the Greenhouse for Kids by Slidesgo</vt:lpstr>
      <vt:lpstr>Garden Preserver</vt:lpstr>
      <vt:lpstr>Основни етапи в реализирането на проекта​</vt:lpstr>
      <vt:lpstr>Ниво на сложност -  Проблеми и предизвикателства по време на разработката </vt:lpstr>
      <vt:lpstr>Реализация​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Gardening in the Greenhouse for Kids</dc:title>
  <dc:creator>Gogo</dc:creator>
  <cp:lastModifiedBy>V122</cp:lastModifiedBy>
  <cp:revision>15</cp:revision>
  <dcterms:modified xsi:type="dcterms:W3CDTF">2024-06-10T22:51:03Z</dcterms:modified>
</cp:coreProperties>
</file>