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media/image4.jpg" ContentType="image/png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70" r:id="rId3"/>
    <p:sldId id="262" r:id="rId4"/>
    <p:sldId id="267" r:id="rId5"/>
    <p:sldId id="268" r:id="rId6"/>
    <p:sldId id="269" r:id="rId7"/>
    <p:sldId id="258" r:id="rId8"/>
  </p:sldIdLst>
  <p:sldSz cx="12188825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4599" autoAdjust="0"/>
  </p:normalViewPr>
  <p:slideViewPr>
    <p:cSldViewPr>
      <p:cViewPr varScale="1">
        <p:scale>
          <a:sx n="94" d="100"/>
          <a:sy n="94" d="100"/>
        </p:scale>
        <p:origin x="86" y="13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73E54F-8C44-4461-AD06-2D7521CECB13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1D2D363-51C7-4D33-9CF9-432E1A762C62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820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858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904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256" name="Linie" descr="Liniengrafik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ihand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8" name="Freihand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9" name="Freihand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0" name="Freihand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1" name="Freihand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2" name="Freihand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3" name="Freihand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4" name="Freihand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5" name="Freihand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6" name="Freihand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7" name="Freihand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8" name="Freihand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9" name="Freihand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0" name="Freihand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1" name="Freihand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2" name="Freihand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3" name="Freihand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4" name="Freihand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5" name="Freihand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6" name="Freihand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7" name="Freihand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8" name="Freihand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9" name="Freihand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0" name="Freihand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1" name="Freihand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2" name="Freihand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3" name="Freihand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4" name="Freihand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5" name="Freihand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6" name="Freihand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7" name="Freihand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8" name="Freihand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9" name="Freihand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0" name="Freihand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1" name="Freihand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2" name="Freihand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3" name="Freihand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4" name="Freihand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5" name="Freihand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6" name="Freihand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7" name="Freihand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8" name="Freihand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9" name="Freihand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0" name="Freihand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1" name="Freihand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2" name="Freihand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3" name="Freihand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4" name="Freihand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5" name="Freihand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6" name="Freihand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7" name="Freihand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8" name="Freihand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9" name="Freihand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0" name="Freihand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1" name="Freihand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2" name="Freihand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3" name="Freihand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4" name="Freihand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5" name="Freihand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6" name="Freihand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7" name="Freihand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8" name="Freihand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9" name="Freihand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0" name="Freihand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1" name="Freihand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2" name="Freihand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3" name="Freihand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4" name="Freihand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5" name="Freihand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6" name="Freihand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7" name="Freihand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8" name="Freihand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9" name="Freihand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0" name="Freihand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1" name="Freihand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2" name="Freihand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3" name="Freihand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4" name="Freihand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5" name="Freihand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6" name="Freihand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7" name="Freihand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8" name="Freihand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9" name="Freihand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0" name="Freihand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1" name="Freihand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2" name="Freihand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3" name="Freihand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4" name="Freihand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5" name="Freihand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6" name="Freihand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7" name="Freihand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8" name="Freihand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9" name="Freihand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0" name="Freihand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1" name="Freihand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2" name="Freihand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3" name="Freihand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4" name="Freihand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5" name="Freihand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6" name="Freihand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7" name="Freihand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8" name="Freihand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9" name="Freihand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0" name="Freihand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1" name="Freihand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2" name="Freihand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3" name="Freihand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4" name="Freihand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5" name="Freihand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6" name="Freihand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7" name="Freihand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8" name="Freihand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9" name="Freihand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0" name="Freihand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1" name="Freihand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2" name="Freihand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3" name="Freihand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4" name="Freihand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5" name="Freihand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6" name="Freihand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7" name="Freihand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8" name="Freihand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9" name="Freihand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7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ihand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9" name="Freihand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0" name="Freihand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E9ADEA-B78F-430E-B313-53BBE336D12E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7" name="Linie" descr="Liniengrafik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9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0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de-DE" dirty="0"/>
              <a:t>Textmasterformate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61BE6A-6189-4208-B1B4-B5EAD7475A85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67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C7E186-94BE-487C-8B0A-E448B729DE89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255" name="Linie" descr="Liniengrafik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ihand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7" name="Freihand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8" name="Freihand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9" name="Freihand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0" name="Freihand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1" name="Freihand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2" name="Freihand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3" name="Freihand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4" name="Freihand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5" name="Freihand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6" name="Freihand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7" name="Freihand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8" name="Freihand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9" name="Freihand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0" name="Freihand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1" name="Freihand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2" name="Freihand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3" name="Freihand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4" name="Freihand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5" name="Freihand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6" name="Freihand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7" name="Freihand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8" name="Freihand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9" name="Freihand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0" name="Freihand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1" name="Freihand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2" name="Freihand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3" name="Freihand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4" name="Freihand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5" name="Freihand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6" name="Freihand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7" name="Freihand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8" name="Freihand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9" name="Freihand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0" name="Freihand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1" name="Freihand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2" name="Freihand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3" name="Freihand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4" name="Freihand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5" name="Freihand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6" name="Freihand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7" name="Freihand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8" name="Freihand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9" name="Freihand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0" name="Freihand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1" name="Freihand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2" name="Freihand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3" name="Freihand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4" name="Freihand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5" name="Freihand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6" name="Freihand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7" name="Freihand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8" name="Freihand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9" name="Freihand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0" name="Freihand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1" name="Freihand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2" name="Freihand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3" name="Freihand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4" name="Freihand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5" name="Freihand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6" name="Freihand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7" name="Freihand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8" name="Freihand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9" name="Freihand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0" name="Freihand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1" name="Freihand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2" name="Freihand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3" name="Freihand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4" name="Freihand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5" name="Freihand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6" name="Freihand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7" name="Freihand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8" name="Freihand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9" name="Freihand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0" name="Freihand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1" name="Freihand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2" name="Freihand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3" name="Freihand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4" name="Freihand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5" name="Freihand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6" name="Freihand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7" name="Freihand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8" name="Freihand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9" name="Freihand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0" name="Freihand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1" name="Freihand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2" name="Freihand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3" name="Freihand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4" name="Freihand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5" name="Freihand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6" name="Freihand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7" name="Freihand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8" name="Freihand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9" name="Freihand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0" name="Freihand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1" name="Freihand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2" name="Freihand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3" name="Freihand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4" name="Freihand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5" name="Freihand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6" name="Freihand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7" name="Freihand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8" name="Freihand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9" name="Freihand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0" name="Freihand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1" name="Freihand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2" name="Freihand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3" name="Freihand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4" name="Freihand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5" name="Freihand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6" name="Freihand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7" name="Freihand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8" name="Freihand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9" name="Freihand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0" name="Freihand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1" name="Freihand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2" name="Freihand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3" name="Freihand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4" name="Freihand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5" name="Freihand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6" name="Freihand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7" name="Freihand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8" name="Freihand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01D12E-8D44-4FAC-8245-3DD9258BED9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58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0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1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2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3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4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5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6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7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8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1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2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FBD58A-9573-4A90-A745-B03809EF5A0A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60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ihand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2" name="Freihand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3" name="Freihand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4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5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6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7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8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1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2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3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4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6D9EC9-3B4A-49FC-9ECD-5CF9C2DE4C41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5" name="Inhaltsplatzhalter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56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8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9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0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1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2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3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4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5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6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7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8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7783D2-F986-40E7-B256-52961A5F5F28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C127DE-B019-4B90-AEA0-262FC2B59A3A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grpSp>
        <p:nvGrpSpPr>
          <p:cNvPr id="615" name="Rahmen" descr="Kastengrafik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pe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pe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ihand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ihand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ihand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pe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ihand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ihand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ihand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pe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pe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ihand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ihand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ihand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pe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ihand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ihand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ihand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20B619-B4C6-45C3-BCA7-BDAB4C87A7D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grpSp>
        <p:nvGrpSpPr>
          <p:cNvPr id="614" name="Rahmen" descr="Kastengrafik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pe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pe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ihand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ihand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ihand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pe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ihand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ihand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ihand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pe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pe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ihand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ihand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ihand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pe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ihand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ihand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ihand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ihand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ihand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ihand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ihand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ihand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ihand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ihand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ihand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ihand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ihand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ihand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ihand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ihand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ihand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ihand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ihand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ihand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ihand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ihand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ihand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ihand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ihand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ihand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ihand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ihand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ihand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ihand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ihand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ihand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ihand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ihand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ihand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ihand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ihand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ihand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ihand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ihand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ihand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ihand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ihand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ihand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ihand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ihand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ihand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ihand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ihand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ihand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ihand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ihand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ihand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ihand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ihand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ihand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ihand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ihand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ihand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ihand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ihand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ihand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ihand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ihand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ihand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ihand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ihand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ihand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ihand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ihand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ihand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ihand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ihand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ihand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D19F3E-6285-4DCB-90DE-3D19E768510B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3319DDE-CF78-45AB-B885-72D96434AFE9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sz="7200" dirty="0">
                <a:solidFill>
                  <a:srgbClr val="FF0000"/>
                </a:solidFill>
              </a:rPr>
              <a:t>Fun Facts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958508" y="6021288"/>
            <a:ext cx="4896544" cy="627856"/>
          </a:xfrm>
        </p:spPr>
        <p:txBody>
          <a:bodyPr rtlCol="0">
            <a:normAutofit fontScale="92500"/>
          </a:bodyPr>
          <a:lstStyle/>
          <a:p>
            <a:r>
              <a:rPr lang="de-DE" dirty="0" err="1"/>
              <a:t>by</a:t>
            </a:r>
            <a:r>
              <a:rPr lang="de-DE" dirty="0"/>
              <a:t> Martha, Daria, Birol, Dorian, Kateryna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43079-46F7-FA43-43BB-2CCA7D39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b="0" i="0" dirty="0">
                <a:effectLst/>
                <a:latin typeface="-apple-system"/>
              </a:rPr>
              <a:t>Zielsetzung:</a:t>
            </a:r>
            <a:endParaRPr lang="de-DE" sz="54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4570E4-6591-9B57-0980-CD7F79A8F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2780928"/>
            <a:ext cx="9144000" cy="3384376"/>
          </a:xfrm>
        </p:spPr>
        <p:txBody>
          <a:bodyPr>
            <a:normAutofit/>
          </a:bodyPr>
          <a:lstStyle/>
          <a:p>
            <a:pPr marL="0" indent="0" algn="l">
              <a:spcAft>
                <a:spcPts val="750"/>
              </a:spcAft>
              <a:buNone/>
            </a:pPr>
            <a:r>
              <a:rPr lang="de-DE" sz="3200" b="0" i="0" dirty="0">
                <a:effectLst/>
                <a:latin typeface="-apple-system"/>
              </a:rPr>
              <a:t>- Abrufen zufälliger interessanter Fakten</a:t>
            </a:r>
            <a:br>
              <a:rPr lang="de-DE" sz="3200" b="0" i="0" dirty="0">
                <a:effectLst/>
                <a:latin typeface="-apple-system"/>
              </a:rPr>
            </a:br>
            <a:r>
              <a:rPr lang="de-DE" sz="3200" b="0" i="0" dirty="0">
                <a:effectLst/>
                <a:latin typeface="-apple-system"/>
              </a:rPr>
              <a:t>- Nutzung einer externen API</a:t>
            </a:r>
            <a:br>
              <a:rPr lang="de-DE" sz="3200" b="0" i="0" dirty="0">
                <a:effectLst/>
                <a:latin typeface="-apple-system"/>
              </a:rPr>
            </a:br>
            <a:r>
              <a:rPr lang="de-DE" sz="3200" b="0" i="0" dirty="0">
                <a:effectLst/>
                <a:latin typeface="-apple-system"/>
              </a:rPr>
              <a:t>- Speicherung der Daten:</a:t>
            </a:r>
            <a:br>
              <a:rPr lang="de-DE" sz="3200" b="0" i="0" dirty="0">
                <a:effectLst/>
                <a:latin typeface="-apple-system"/>
              </a:rPr>
            </a:br>
            <a:r>
              <a:rPr lang="de-DE" sz="3200" b="0" i="0" dirty="0">
                <a:effectLst/>
                <a:latin typeface="-apple-system"/>
              </a:rPr>
              <a:t>- In einer PostgreSQL-Datenbank</a:t>
            </a:r>
            <a:br>
              <a:rPr lang="de-DE" sz="3200" b="0" i="0" dirty="0">
                <a:effectLst/>
                <a:latin typeface="-apple-system"/>
              </a:rPr>
            </a:br>
            <a:r>
              <a:rPr lang="de-DE" sz="3200" b="0" i="0" dirty="0">
                <a:effectLst/>
                <a:latin typeface="-apple-system"/>
              </a:rPr>
              <a:t>- Anzeige der Daten:</a:t>
            </a:r>
            <a:br>
              <a:rPr lang="de-DE" sz="3200" b="0" i="0" dirty="0">
                <a:effectLst/>
                <a:latin typeface="-apple-system"/>
              </a:rPr>
            </a:br>
            <a:r>
              <a:rPr lang="de-DE" sz="3200" b="0" i="0" dirty="0">
                <a:effectLst/>
                <a:latin typeface="-apple-system"/>
              </a:rPr>
              <a:t>- Grafische Benutzeroberfläche (UI)</a:t>
            </a:r>
            <a:br>
              <a:rPr lang="de-DE" sz="3200" b="0" i="0" dirty="0">
                <a:effectLst/>
                <a:latin typeface="-apple-system"/>
              </a:rPr>
            </a:br>
            <a:r>
              <a:rPr lang="de-DE" sz="3200" b="0" i="0" dirty="0">
                <a:effectLst/>
                <a:latin typeface="-apple-system"/>
              </a:rPr>
              <a:t>- Erstellung mit </a:t>
            </a:r>
            <a:r>
              <a:rPr lang="de-DE" sz="3200" b="0" i="0" dirty="0" err="1">
                <a:effectLst/>
                <a:latin typeface="-apple-system"/>
              </a:rPr>
              <a:t>CustomTkinter</a:t>
            </a:r>
            <a:r>
              <a:rPr lang="de-DE" sz="3200" b="0" i="0" dirty="0">
                <a:effectLst/>
                <a:latin typeface="-apple-system"/>
              </a:rPr>
              <a:t> (</a:t>
            </a:r>
            <a:r>
              <a:rPr lang="de-DE" sz="3200" b="0" i="0" dirty="0" err="1">
                <a:effectLst/>
                <a:latin typeface="-apple-system"/>
              </a:rPr>
              <a:t>CTk</a:t>
            </a:r>
            <a:r>
              <a:rPr lang="de-DE" sz="3200" b="0" i="0" dirty="0">
                <a:effectLst/>
                <a:latin typeface="-apple-system"/>
              </a:rPr>
              <a:t>)</a:t>
            </a:r>
            <a:endParaRPr lang="de-DE" sz="32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4211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08FD4027-F831-0B40-31E6-B26238DDBA41}"/>
              </a:ext>
            </a:extLst>
          </p:cNvPr>
          <p:cNvSpPr txBox="1"/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z="2700" dirty="0">
                <a:latin typeface="+mj-lt"/>
                <a:ea typeface="+mj-ea"/>
                <a:cs typeface="+mj-cs"/>
              </a:rPr>
              <a:t>In dieser Umschulung lernen wir j</a:t>
            </a:r>
            <a:r>
              <a:rPr lang="de-DE" sz="2700" kern="1200" dirty="0">
                <a:latin typeface="+mj-lt"/>
                <a:ea typeface="+mj-ea"/>
                <a:cs typeface="+mj-cs"/>
              </a:rPr>
              <a:t>eden Tag etwas Neues. Aber wie welche dieser Dinge überraschen uns wirklich?</a:t>
            </a:r>
          </a:p>
        </p:txBody>
      </p:sp>
      <p:pic>
        <p:nvPicPr>
          <p:cNvPr id="8" name="Grafik 7" descr="Ein Bild, das Person, Kleidung, Menschliches Gesicht, Wand enthält.&#10;&#10;Automatisch generierte Beschreibung">
            <a:extLst>
              <a:ext uri="{FF2B5EF4-FFF2-40B4-BE49-F238E27FC236}">
                <a16:creationId xmlns:a16="http://schemas.microsoft.com/office/drawing/2014/main" id="{22BE0874-DC9D-D9F3-04C8-23C7DE0EB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3" r="15513"/>
          <a:stretch/>
        </p:blipFill>
        <p:spPr>
          <a:xfrm>
            <a:off x="1522413" y="1905000"/>
            <a:ext cx="4419599" cy="4267200"/>
          </a:xfrm>
          <a:prstGeom prst="rect">
            <a:avLst/>
          </a:prstGeom>
          <a:noFill/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5A3BD01-2E8B-5023-3E10-E3E34BCCA9D3}"/>
              </a:ext>
            </a:extLst>
          </p:cNvPr>
          <p:cNvSpPr txBox="1"/>
          <p:nvPr/>
        </p:nvSpPr>
        <p:spPr>
          <a:xfrm>
            <a:off x="6598468" y="2492896"/>
            <a:ext cx="4419598" cy="3396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SzPct val="100000"/>
            </a:pPr>
            <a:r>
              <a:rPr lang="de-DE" sz="2700" dirty="0">
                <a:latin typeface="+mj-lt"/>
                <a:ea typeface="+mj-ea"/>
                <a:cs typeface="+mj-cs"/>
              </a:rPr>
              <a:t>Wusstet ihr zum Beispiel, dass euer Gehirn so viele Informationen speichern kann, dass es ausreichen würde, das gesamte Internet der Welt zu speichern?</a:t>
            </a: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1B8CFA12-2325-7FED-9E8B-BD7C4BAF33FB}"/>
              </a:ext>
            </a:extLst>
          </p:cNvPr>
          <p:cNvSpPr txBox="1"/>
          <p:nvPr/>
        </p:nvSpPr>
        <p:spPr>
          <a:xfrm>
            <a:off x="8398668" y="2031839"/>
            <a:ext cx="3535999" cy="27943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z="2700" b="0" kern="1200" dirty="0">
                <a:latin typeface="+mj-lt"/>
                <a:ea typeface="+mj-ea"/>
                <a:cs typeface="+mj-cs"/>
              </a:rPr>
              <a:t>…oder dass Kühe beste Freunde haben und traurig werden können, </a:t>
            </a:r>
            <a:r>
              <a:rPr lang="de-DE" sz="2700" dirty="0">
                <a:latin typeface="+mj-lt"/>
                <a:ea typeface="+mj-ea"/>
                <a:cs typeface="+mj-cs"/>
              </a:rPr>
              <a:t>wenn man </a:t>
            </a:r>
            <a:r>
              <a:rPr lang="de-DE" sz="2700" b="0" kern="1200" dirty="0">
                <a:latin typeface="+mj-lt"/>
                <a:ea typeface="+mj-ea"/>
                <a:cs typeface="+mj-cs"/>
              </a:rPr>
              <a:t>sie trennt? …</a:t>
            </a:r>
          </a:p>
        </p:txBody>
      </p:sp>
      <p:pic>
        <p:nvPicPr>
          <p:cNvPr id="7" name="Grafik 6" descr="Ein Bild, das Gras, Kuh, draußen, Nutztiere enthält.&#10;&#10;Automatisch generierte Beschreibung">
            <a:extLst>
              <a:ext uri="{FF2B5EF4-FFF2-40B4-BE49-F238E27FC236}">
                <a16:creationId xmlns:a16="http://schemas.microsoft.com/office/drawing/2014/main" id="{06DB0A24-A862-D6F4-00AD-D15EFBA06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1916832"/>
            <a:ext cx="547260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8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51D3A98B-A424-3887-2F55-DED1890B4EC9}"/>
              </a:ext>
            </a:extLst>
          </p:cNvPr>
          <p:cNvSpPr txBox="1"/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z="3200" kern="1200" dirty="0">
                <a:latin typeface="+mj-lt"/>
                <a:ea typeface="+mj-ea"/>
                <a:cs typeface="+mj-cs"/>
              </a:rPr>
              <a:t>…oder dass Gänse sich Gesichter von Menschen merken und sich rächen können?</a:t>
            </a:r>
          </a:p>
        </p:txBody>
      </p:sp>
      <p:pic>
        <p:nvPicPr>
          <p:cNvPr id="9" name="Grafik 8" descr="Ein Bild, das Entwurf, Lineart, Zeichnung, Kinderkunst enthält.&#10;&#10;Automatisch generierte Beschreibung">
            <a:extLst>
              <a:ext uri="{FF2B5EF4-FFF2-40B4-BE49-F238E27FC236}">
                <a16:creationId xmlns:a16="http://schemas.microsoft.com/office/drawing/2014/main" id="{0C2E44DD-27B3-281D-F021-C9DF969F4C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92" y="1916832"/>
            <a:ext cx="4224527" cy="4267200"/>
          </a:xfrm>
          <a:prstGeom prst="rect">
            <a:avLst/>
          </a:prstGeom>
          <a:noFill/>
        </p:spPr>
      </p:pic>
      <p:sp>
        <p:nvSpPr>
          <p:cNvPr id="11" name="Denkblase: wolkenförmig 10">
            <a:extLst>
              <a:ext uri="{FF2B5EF4-FFF2-40B4-BE49-F238E27FC236}">
                <a16:creationId xmlns:a16="http://schemas.microsoft.com/office/drawing/2014/main" id="{DC956A7B-7B1A-6175-98F7-B1607FB86A5F}"/>
              </a:ext>
            </a:extLst>
          </p:cNvPr>
          <p:cNvSpPr/>
          <p:nvPr/>
        </p:nvSpPr>
        <p:spPr>
          <a:xfrm>
            <a:off x="7750596" y="4077072"/>
            <a:ext cx="2376264" cy="1445670"/>
          </a:xfrm>
          <a:prstGeom prst="cloudCallout">
            <a:avLst>
              <a:gd name="adj1" fmla="val -43852"/>
              <a:gd name="adj2" fmla="val 65484"/>
            </a:avLst>
          </a:prstGeom>
          <a:solidFill>
            <a:schemeClr val="tx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HONK!!! </a:t>
            </a:r>
            <a:r>
              <a:rPr lang="de-DE" dirty="0">
                <a:solidFill>
                  <a:srgbClr val="FF0000"/>
                </a:solidFill>
              </a:rPr>
              <a:t>Ich vergesse nichts!</a:t>
            </a:r>
          </a:p>
        </p:txBody>
      </p:sp>
    </p:spTree>
    <p:extLst>
      <p:ext uri="{BB962C8B-B14F-4D97-AF65-F5344CB8AC3E}">
        <p14:creationId xmlns:p14="http://schemas.microsoft.com/office/powerpoint/2010/main" val="29608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DD64D20-D3E2-C047-0BC0-AF7BA598621E}"/>
              </a:ext>
            </a:extLst>
          </p:cNvPr>
          <p:cNvSpPr txBox="1"/>
          <p:nvPr/>
        </p:nvSpPr>
        <p:spPr>
          <a:xfrm>
            <a:off x="2277988" y="1351508"/>
            <a:ext cx="772761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400" dirty="0">
                <a:latin typeface="+mj-lt"/>
                <a:ea typeface="+mj-ea"/>
                <a:cs typeface="+mj-cs"/>
              </a:rPr>
              <a:t>Wir lieben unerwartete Entdeckungen und haben deshalb beschlossen, eine App zu entwickeln, die auch euch, jeden Tag etwas Interessantes erzählen kann!</a:t>
            </a:r>
          </a:p>
        </p:txBody>
      </p:sp>
    </p:spTree>
    <p:extLst>
      <p:ext uri="{BB962C8B-B14F-4D97-AF65-F5344CB8AC3E}">
        <p14:creationId xmlns:p14="http://schemas.microsoft.com/office/powerpoint/2010/main" val="310279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2" y="4869160"/>
            <a:ext cx="9144000" cy="926976"/>
          </a:xfrm>
        </p:spPr>
        <p:txBody>
          <a:bodyPr rtlCol="0"/>
          <a:lstStyle/>
          <a:p>
            <a:pPr rtl="0"/>
            <a:r>
              <a:rPr lang="de-DE" sz="4800" dirty="0"/>
              <a:t>Und los geht´s!</a:t>
            </a:r>
          </a:p>
        </p:txBody>
      </p:sp>
      <p:pic>
        <p:nvPicPr>
          <p:cNvPr id="6" name="Grafik 5" descr="Ein Bild, das Menschliches Gesicht, Kleidung, Person, Lächeln enthält.&#10;&#10;Automatisch generierte Beschreibung">
            <a:extLst>
              <a:ext uri="{FF2B5EF4-FFF2-40B4-BE49-F238E27FC236}">
                <a16:creationId xmlns:a16="http://schemas.microsoft.com/office/drawing/2014/main" id="{F88D041A-FB48-300B-07E5-85E6B7534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869" y="404664"/>
            <a:ext cx="86772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ultafel 16 :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8_TF02804846_TF02804846.potx" id="{A1BCFA52-A5ED-469D-931C-7C45EC0BE61D}" vid="{BA3DB86D-D58D-46D5-9BC1-C1757BE1A90F}"/>
    </a:ext>
  </a:extLst>
</a:theme>
</file>

<file path=ppt/theme/theme2.xml><?xml version="1.0" encoding="utf-8"?>
<a:theme xmlns:a="http://schemas.openxmlformats.org/drawingml/2006/main" name="Office-Design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halkboard_16x9">
    <a:dk1>
      <a:sysClr val="windowText" lastClr="000000"/>
    </a:dk1>
    <a:lt1>
      <a:sysClr val="window" lastClr="FFFFFF"/>
    </a:lt1>
    <a:dk2>
      <a:srgbClr val="333333"/>
    </a:dk2>
    <a:lt2>
      <a:srgbClr val="B2B2B2"/>
    </a:lt2>
    <a:accent1>
      <a:srgbClr val="57BCE5"/>
    </a:accent1>
    <a:accent2>
      <a:srgbClr val="F4D968"/>
    </a:accent2>
    <a:accent3>
      <a:srgbClr val="AEBD57"/>
    </a:accent3>
    <a:accent4>
      <a:srgbClr val="DF9041"/>
    </a:accent4>
    <a:accent5>
      <a:srgbClr val="E35F5F"/>
    </a:accent5>
    <a:accent6>
      <a:srgbClr val="828BCE"/>
    </a:accent6>
    <a:hlink>
      <a:srgbClr val="57BCE5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175</Words>
  <Application>Microsoft Office PowerPoint</Application>
  <PresentationFormat>Benutzerdefiniert</PresentationFormat>
  <Paragraphs>14</Paragraphs>
  <Slides>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Consolas</vt:lpstr>
      <vt:lpstr>Corbel</vt:lpstr>
      <vt:lpstr>Schultafel 16 : 9</vt:lpstr>
      <vt:lpstr>Fun Facts</vt:lpstr>
      <vt:lpstr>Zielsetzung:</vt:lpstr>
      <vt:lpstr>PowerPoint-Präsentation</vt:lpstr>
      <vt:lpstr>PowerPoint-Präsentation</vt:lpstr>
      <vt:lpstr>PowerPoint-Präsentation</vt:lpstr>
      <vt:lpstr>PowerPoint-Präsentation</vt:lpstr>
      <vt:lpstr>Und los geht´s!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Kateryna Ivanenko</dc:creator>
  <cp:lastModifiedBy>Dorian Ratzmer</cp:lastModifiedBy>
  <cp:revision>3</cp:revision>
  <dcterms:created xsi:type="dcterms:W3CDTF">2025-01-30T15:16:24Z</dcterms:created>
  <dcterms:modified xsi:type="dcterms:W3CDTF">2025-01-31T15:07:26Z</dcterms:modified>
</cp:coreProperties>
</file>